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charts/chart4.xml" ContentType="application/vnd.openxmlformats-officedocument.drawingml.chart+xml"/>
  <Override PartName="/ppt/notesSlides/notesSlide39.xml" ContentType="application/vnd.openxmlformats-officedocument.presentationml.notesSlide+xml"/>
  <Override PartName="/ppt/charts/chart5.xml" ContentType="application/vnd.openxmlformats-officedocument.drawingml.chart+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41.xml" ContentType="application/vnd.openxmlformats-officedocument.presentationml.notesSlide+xml"/>
  <Override PartName="/ppt/charts/chart7.xml" ContentType="application/vnd.openxmlformats-officedocument.drawingml.chart+xml"/>
  <Override PartName="/ppt/notesSlides/notesSlide4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3.xml" ContentType="application/vnd.openxmlformats-officedocument.presentationml.notesSlide+xml"/>
  <Override PartName="/ppt/charts/chart1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6.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7.xml" ContentType="application/vnd.openxmlformats-officedocument.drawingml.chart+xml"/>
  <Override PartName="/ppt/drawings/drawing1.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9"/>
  </p:notesMasterIdLst>
  <p:sldIdLst>
    <p:sldId id="256" r:id="rId2"/>
    <p:sldId id="498" r:id="rId3"/>
    <p:sldId id="464" r:id="rId4"/>
    <p:sldId id="334" r:id="rId5"/>
    <p:sldId id="332" r:id="rId6"/>
    <p:sldId id="289" r:id="rId7"/>
    <p:sldId id="360" r:id="rId8"/>
    <p:sldId id="264" r:id="rId9"/>
    <p:sldId id="269" r:id="rId10"/>
    <p:sldId id="270" r:id="rId11"/>
    <p:sldId id="271" r:id="rId12"/>
    <p:sldId id="273" r:id="rId13"/>
    <p:sldId id="262" r:id="rId14"/>
    <p:sldId id="348" r:id="rId15"/>
    <p:sldId id="370" r:id="rId16"/>
    <p:sldId id="392" r:id="rId17"/>
    <p:sldId id="306" r:id="rId18"/>
    <p:sldId id="541" r:id="rId19"/>
    <p:sldId id="517" r:id="rId20"/>
    <p:sldId id="546" r:id="rId21"/>
    <p:sldId id="700" r:id="rId22"/>
    <p:sldId id="550" r:id="rId23"/>
    <p:sldId id="551" r:id="rId24"/>
    <p:sldId id="698" r:id="rId25"/>
    <p:sldId id="553" r:id="rId26"/>
    <p:sldId id="631" r:id="rId27"/>
    <p:sldId id="602" r:id="rId28"/>
    <p:sldId id="554" r:id="rId29"/>
    <p:sldId id="604" r:id="rId30"/>
    <p:sldId id="473" r:id="rId31"/>
    <p:sldId id="699" r:id="rId32"/>
    <p:sldId id="559" r:id="rId33"/>
    <p:sldId id="562" r:id="rId34"/>
    <p:sldId id="563" r:id="rId35"/>
    <p:sldId id="564" r:id="rId36"/>
    <p:sldId id="565" r:id="rId37"/>
    <p:sldId id="566" r:id="rId38"/>
    <p:sldId id="567" r:id="rId39"/>
    <p:sldId id="568" r:id="rId40"/>
    <p:sldId id="569" r:id="rId41"/>
    <p:sldId id="570" r:id="rId42"/>
    <p:sldId id="571" r:id="rId43"/>
    <p:sldId id="572" r:id="rId44"/>
    <p:sldId id="573" r:id="rId45"/>
    <p:sldId id="574" r:id="rId46"/>
    <p:sldId id="575" r:id="rId47"/>
    <p:sldId id="576" r:id="rId48"/>
    <p:sldId id="577" r:id="rId49"/>
    <p:sldId id="578" r:id="rId50"/>
    <p:sldId id="579" r:id="rId51"/>
    <p:sldId id="651" r:id="rId52"/>
    <p:sldId id="652" r:id="rId53"/>
    <p:sldId id="581" r:id="rId54"/>
    <p:sldId id="582" r:id="rId55"/>
    <p:sldId id="583" r:id="rId56"/>
    <p:sldId id="584" r:id="rId57"/>
    <p:sldId id="585" r:id="rId58"/>
    <p:sldId id="647" r:id="rId59"/>
    <p:sldId id="648" r:id="rId60"/>
    <p:sldId id="649" r:id="rId61"/>
    <p:sldId id="650" r:id="rId62"/>
    <p:sldId id="468" r:id="rId63"/>
    <p:sldId id="630" r:id="rId64"/>
    <p:sldId id="601" r:id="rId65"/>
    <p:sldId id="594" r:id="rId66"/>
    <p:sldId id="632" r:id="rId67"/>
    <p:sldId id="588" r:id="rId68"/>
    <p:sldId id="591" r:id="rId69"/>
    <p:sldId id="592" r:id="rId70"/>
    <p:sldId id="593" r:id="rId71"/>
    <p:sldId id="645" r:id="rId72"/>
    <p:sldId id="638" r:id="rId73"/>
    <p:sldId id="596" r:id="rId74"/>
    <p:sldId id="597" r:id="rId75"/>
    <p:sldId id="598" r:id="rId76"/>
    <p:sldId id="599" r:id="rId77"/>
    <p:sldId id="600" r:id="rId78"/>
    <p:sldId id="603" r:id="rId79"/>
    <p:sldId id="639" r:id="rId80"/>
    <p:sldId id="640" r:id="rId81"/>
    <p:sldId id="607" r:id="rId82"/>
    <p:sldId id="608" r:id="rId83"/>
    <p:sldId id="715" r:id="rId84"/>
    <p:sldId id="701" r:id="rId85"/>
    <p:sldId id="702" r:id="rId86"/>
    <p:sldId id="703" r:id="rId87"/>
    <p:sldId id="704" r:id="rId88"/>
    <p:sldId id="612" r:id="rId89"/>
    <p:sldId id="613" r:id="rId90"/>
    <p:sldId id="614" r:id="rId91"/>
    <p:sldId id="615" r:id="rId92"/>
    <p:sldId id="616" r:id="rId93"/>
    <p:sldId id="617" r:id="rId94"/>
    <p:sldId id="618" r:id="rId95"/>
    <p:sldId id="520" r:id="rId96"/>
    <p:sldId id="476" r:id="rId97"/>
    <p:sldId id="666" r:id="rId98"/>
    <p:sldId id="669" r:id="rId99"/>
    <p:sldId id="670" r:id="rId100"/>
    <p:sldId id="671" r:id="rId101"/>
    <p:sldId id="672" r:id="rId102"/>
    <p:sldId id="673" r:id="rId103"/>
    <p:sldId id="674" r:id="rId104"/>
    <p:sldId id="675" r:id="rId105"/>
    <p:sldId id="676" r:id="rId106"/>
    <p:sldId id="677" r:id="rId107"/>
    <p:sldId id="678" r:id="rId108"/>
    <p:sldId id="679" r:id="rId109"/>
    <p:sldId id="680" r:id="rId110"/>
    <p:sldId id="681" r:id="rId111"/>
    <p:sldId id="682" r:id="rId112"/>
    <p:sldId id="683" r:id="rId113"/>
    <p:sldId id="684" r:id="rId114"/>
    <p:sldId id="685" r:id="rId115"/>
    <p:sldId id="686" r:id="rId116"/>
    <p:sldId id="687" r:id="rId117"/>
    <p:sldId id="688" r:id="rId118"/>
    <p:sldId id="689" r:id="rId119"/>
    <p:sldId id="690" r:id="rId120"/>
    <p:sldId id="691" r:id="rId121"/>
    <p:sldId id="692" r:id="rId122"/>
    <p:sldId id="693" r:id="rId123"/>
    <p:sldId id="694" r:id="rId124"/>
    <p:sldId id="695" r:id="rId125"/>
    <p:sldId id="696" r:id="rId126"/>
    <p:sldId id="705" r:id="rId127"/>
    <p:sldId id="662" r:id="rId128"/>
    <p:sldId id="663" r:id="rId129"/>
    <p:sldId id="654" r:id="rId130"/>
    <p:sldId id="707" r:id="rId131"/>
    <p:sldId id="714" r:id="rId132"/>
    <p:sldId id="660" r:id="rId133"/>
    <p:sldId id="708" r:id="rId134"/>
    <p:sldId id="709" r:id="rId135"/>
    <p:sldId id="710" r:id="rId136"/>
    <p:sldId id="711" r:id="rId137"/>
    <p:sldId id="712" r:id="rId138"/>
    <p:sldId id="713" r:id="rId139"/>
    <p:sldId id="656" r:id="rId140"/>
    <p:sldId id="657" r:id="rId141"/>
    <p:sldId id="658" r:id="rId142"/>
    <p:sldId id="661" r:id="rId143"/>
    <p:sldId id="655" r:id="rId144"/>
    <p:sldId id="474" r:id="rId145"/>
    <p:sldId id="628" r:id="rId146"/>
    <p:sldId id="653" r:id="rId147"/>
    <p:sldId id="629" r:id="rId148"/>
  </p:sldIdLst>
  <p:sldSz cx="9144000" cy="6858000" type="screen4x3"/>
  <p:notesSz cx="6858000" cy="9144000"/>
  <p:defaultTextStyle>
    <a:defPPr>
      <a:defRPr lang="en-US"/>
    </a:defPPr>
    <a:lvl1pPr algn="ctr" rtl="0" eaLnBrk="0" fontAlgn="base" hangingPunct="0">
      <a:spcBef>
        <a:spcPct val="0"/>
      </a:spcBef>
      <a:spcAft>
        <a:spcPct val="0"/>
      </a:spcAft>
      <a:defRPr sz="20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0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0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0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660066"/>
    <a:srgbClr val="E2DD00"/>
    <a:srgbClr val="EBE600"/>
    <a:srgbClr val="00CC00"/>
    <a:srgbClr val="FF0000"/>
    <a:srgbClr val="441D61"/>
    <a:srgbClr val="FFFFE5"/>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3" autoAdjust="0"/>
    <p:restoredTop sz="81233" autoAdjust="0"/>
  </p:normalViewPr>
  <p:slideViewPr>
    <p:cSldViewPr snapToGrid="0" showGuides="1">
      <p:cViewPr varScale="1">
        <p:scale>
          <a:sx n="139" d="100"/>
          <a:sy n="139" d="100"/>
        </p:scale>
        <p:origin x="-684" y="-90"/>
      </p:cViewPr>
      <p:guideLst>
        <p:guide orient="horz" pos="2383"/>
        <p:guide pos="641"/>
      </p:guideLst>
    </p:cSldViewPr>
  </p:slideViewPr>
  <p:outlineViewPr>
    <p:cViewPr>
      <p:scale>
        <a:sx n="33" d="100"/>
        <a:sy n="33" d="100"/>
      </p:scale>
      <p:origin x="0" y="156474"/>
    </p:cViewPr>
  </p:outlineViewPr>
  <p:notesTextViewPr>
    <p:cViewPr>
      <p:scale>
        <a:sx n="100" d="100"/>
        <a:sy n="100" d="100"/>
      </p:scale>
      <p:origin x="0" y="0"/>
    </p:cViewPr>
  </p:notesTextViewPr>
  <p:sorterViewPr>
    <p:cViewPr>
      <p:scale>
        <a:sx n="75" d="100"/>
        <a:sy n="75" d="100"/>
      </p:scale>
      <p:origin x="0" y="105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oam\Dropbox\Papers\2014_AAAI\Presentation\comparison.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wnloads\teamcore_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Column1</c:v>
                </c:pt>
              </c:strCache>
            </c:strRef>
          </c:tx>
          <c:invertIfNegative val="0"/>
          <c:cat>
            <c:strRef>
              <c:f>Sheet1!$A$2:$A$6</c:f>
              <c:strCache>
                <c:ptCount val="5"/>
                <c:pt idx="0">
                  <c:v>0-0.2</c:v>
                </c:pt>
                <c:pt idx="1">
                  <c:v>0.2-0.4</c:v>
                </c:pt>
                <c:pt idx="2">
                  <c:v>0.4-0.6</c:v>
                </c:pt>
                <c:pt idx="3">
                  <c:v>0.6-0.8</c:v>
                </c:pt>
                <c:pt idx="4">
                  <c:v>0.8-1</c:v>
                </c:pt>
              </c:strCache>
            </c:strRef>
          </c:cat>
          <c:val>
            <c:numRef>
              <c:f>Sheet1!$B$2:$B$6</c:f>
              <c:numCache>
                <c:formatCode>General</c:formatCode>
                <c:ptCount val="5"/>
                <c:pt idx="0">
                  <c:v>0.5</c:v>
                </c:pt>
                <c:pt idx="1">
                  <c:v>0</c:v>
                </c:pt>
                <c:pt idx="2">
                  <c:v>0</c:v>
                </c:pt>
                <c:pt idx="3">
                  <c:v>0</c:v>
                </c:pt>
                <c:pt idx="4">
                  <c:v>0</c:v>
                </c:pt>
              </c:numCache>
            </c:numRef>
          </c:val>
        </c:ser>
        <c:ser>
          <c:idx val="1"/>
          <c:order val="1"/>
          <c:tx>
            <c:strRef>
              <c:f>Sheet1!$C$1</c:f>
              <c:strCache>
                <c:ptCount val="1"/>
                <c:pt idx="0">
                  <c:v>Column2</c:v>
                </c:pt>
              </c:strCache>
            </c:strRef>
          </c:tx>
          <c:spPr>
            <a:solidFill>
              <a:schemeClr val="accent1"/>
            </a:solidFill>
          </c:spPr>
          <c:invertIfNegative val="0"/>
          <c:cat>
            <c:strRef>
              <c:f>Sheet1!$A$2:$A$6</c:f>
              <c:strCache>
                <c:ptCount val="5"/>
                <c:pt idx="0">
                  <c:v>0-0.2</c:v>
                </c:pt>
                <c:pt idx="1">
                  <c:v>0.2-0.4</c:v>
                </c:pt>
                <c:pt idx="2">
                  <c:v>0.4-0.6</c:v>
                </c:pt>
                <c:pt idx="3">
                  <c:v>0.6-0.8</c:v>
                </c:pt>
                <c:pt idx="4">
                  <c:v>0.8-1</c:v>
                </c:pt>
              </c:strCache>
            </c:strRef>
          </c:cat>
          <c:val>
            <c:numRef>
              <c:f>Sheet1!$C$2:$C$6</c:f>
              <c:numCache>
                <c:formatCode>General</c:formatCode>
                <c:ptCount val="5"/>
                <c:pt idx="0">
                  <c:v>0</c:v>
                </c:pt>
                <c:pt idx="1">
                  <c:v>0</c:v>
                </c:pt>
                <c:pt idx="2">
                  <c:v>0</c:v>
                </c:pt>
                <c:pt idx="3">
                  <c:v>0</c:v>
                </c:pt>
                <c:pt idx="4">
                  <c:v>0.5</c:v>
                </c:pt>
              </c:numCache>
            </c:numRef>
          </c:val>
        </c:ser>
        <c:dLbls>
          <c:showLegendKey val="0"/>
          <c:showVal val="0"/>
          <c:showCatName val="0"/>
          <c:showSerName val="0"/>
          <c:showPercent val="0"/>
          <c:showBubbleSize val="0"/>
        </c:dLbls>
        <c:gapWidth val="150"/>
        <c:axId val="112006656"/>
        <c:axId val="112008192"/>
      </c:barChart>
      <c:catAx>
        <c:axId val="112006656"/>
        <c:scaling>
          <c:orientation val="minMax"/>
        </c:scaling>
        <c:delete val="0"/>
        <c:axPos val="b"/>
        <c:numFmt formatCode="General" sourceLinked="1"/>
        <c:majorTickMark val="out"/>
        <c:minorTickMark val="none"/>
        <c:tickLblPos val="nextTo"/>
        <c:crossAx val="112008192"/>
        <c:crosses val="autoZero"/>
        <c:auto val="1"/>
        <c:lblAlgn val="ctr"/>
        <c:lblOffset val="100"/>
        <c:noMultiLvlLbl val="0"/>
      </c:catAx>
      <c:valAx>
        <c:axId val="112008192"/>
        <c:scaling>
          <c:orientation val="minMax"/>
          <c:max val="1"/>
        </c:scaling>
        <c:delete val="0"/>
        <c:axPos val="l"/>
        <c:majorGridlines/>
        <c:numFmt formatCode="General" sourceLinked="1"/>
        <c:majorTickMark val="out"/>
        <c:minorTickMark val="none"/>
        <c:tickLblPos val="nextTo"/>
        <c:crossAx val="11200665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NE Value vs Theta</a:t>
            </a:r>
          </a:p>
        </c:rich>
      </c:tx>
      <c:layout/>
      <c:overlay val="0"/>
    </c:title>
    <c:autoTitleDeleted val="0"/>
    <c:plotArea>
      <c:layout/>
      <c:lineChart>
        <c:grouping val="standard"/>
        <c:varyColors val="0"/>
        <c:ser>
          <c:idx val="0"/>
          <c:order val="0"/>
          <c:tx>
            <c:strRef>
              <c:f>Sheet2!$E$1</c:f>
              <c:strCache>
                <c:ptCount val="1"/>
                <c:pt idx="0">
                  <c:v>NE Value</c:v>
                </c:pt>
              </c:strCache>
            </c:strRef>
          </c:tx>
          <c:spPr>
            <a:ln>
              <a:prstDash val="sysDot"/>
            </a:ln>
          </c:spPr>
          <c:marker>
            <c:symbol val="none"/>
          </c:marker>
          <c:cat>
            <c:numRef>
              <c:f>Sheet2!$D$2:$D$102</c:f>
              <c:numCache>
                <c:formatCode>General</c:formatCode>
                <c:ptCount val="1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pt idx="51">
                  <c:v>1.02</c:v>
                </c:pt>
                <c:pt idx="52">
                  <c:v>1.04</c:v>
                </c:pt>
                <c:pt idx="53">
                  <c:v>1.06</c:v>
                </c:pt>
                <c:pt idx="54">
                  <c:v>1.08</c:v>
                </c:pt>
                <c:pt idx="55">
                  <c:v>1.1000000000000001</c:v>
                </c:pt>
                <c:pt idx="56">
                  <c:v>1.1200000000000001</c:v>
                </c:pt>
                <c:pt idx="57">
                  <c:v>1.1400000000000001</c:v>
                </c:pt>
                <c:pt idx="58">
                  <c:v>1.1599999999999999</c:v>
                </c:pt>
                <c:pt idx="59">
                  <c:v>1.18</c:v>
                </c:pt>
                <c:pt idx="60">
                  <c:v>1.2</c:v>
                </c:pt>
                <c:pt idx="61">
                  <c:v>1.22</c:v>
                </c:pt>
                <c:pt idx="62">
                  <c:v>1.24</c:v>
                </c:pt>
                <c:pt idx="63">
                  <c:v>1.26</c:v>
                </c:pt>
                <c:pt idx="64">
                  <c:v>1.28</c:v>
                </c:pt>
                <c:pt idx="65">
                  <c:v>1.3</c:v>
                </c:pt>
                <c:pt idx="66">
                  <c:v>1.32</c:v>
                </c:pt>
                <c:pt idx="67">
                  <c:v>1.34</c:v>
                </c:pt>
                <c:pt idx="68">
                  <c:v>1.36</c:v>
                </c:pt>
                <c:pt idx="69">
                  <c:v>1.3800000000000001</c:v>
                </c:pt>
                <c:pt idx="70">
                  <c:v>1.4000000000000001</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c:v>
                </c:pt>
                <c:pt idx="85">
                  <c:v>1.7</c:v>
                </c:pt>
                <c:pt idx="86">
                  <c:v>1.72</c:v>
                </c:pt>
                <c:pt idx="87">
                  <c:v>1.74</c:v>
                </c:pt>
                <c:pt idx="88">
                  <c:v>1.76</c:v>
                </c:pt>
                <c:pt idx="89">
                  <c:v>1.78</c:v>
                </c:pt>
                <c:pt idx="90">
                  <c:v>1.8</c:v>
                </c:pt>
                <c:pt idx="91">
                  <c:v>1.82</c:v>
                </c:pt>
                <c:pt idx="92">
                  <c:v>1.84</c:v>
                </c:pt>
                <c:pt idx="93">
                  <c:v>1.86</c:v>
                </c:pt>
                <c:pt idx="94">
                  <c:v>1.8800000000000001</c:v>
                </c:pt>
                <c:pt idx="95">
                  <c:v>1.9000000000000001</c:v>
                </c:pt>
                <c:pt idx="96">
                  <c:v>1.92</c:v>
                </c:pt>
                <c:pt idx="97">
                  <c:v>1.94</c:v>
                </c:pt>
                <c:pt idx="98">
                  <c:v>1.96</c:v>
                </c:pt>
                <c:pt idx="99">
                  <c:v>1.98</c:v>
                </c:pt>
                <c:pt idx="100">
                  <c:v>2</c:v>
                </c:pt>
              </c:numCache>
            </c:numRef>
          </c:cat>
          <c:val>
            <c:numRef>
              <c:f>Sheet2!$E$2:$E$102</c:f>
              <c:numCache>
                <c:formatCode>General</c:formatCode>
                <c:ptCount val="101"/>
                <c:pt idx="0">
                  <c:v>0</c:v>
                </c:pt>
                <c:pt idx="1">
                  <c:v>9.801980198019802E-3</c:v>
                </c:pt>
                <c:pt idx="2">
                  <c:v>1.9215686274509803E-2</c:v>
                </c:pt>
                <c:pt idx="3">
                  <c:v>2.8252427184466015E-2</c:v>
                </c:pt>
                <c:pt idx="4">
                  <c:v>3.692307692307692E-2</c:v>
                </c:pt>
                <c:pt idx="5">
                  <c:v>4.5238095238095237E-2</c:v>
                </c:pt>
                <c:pt idx="6">
                  <c:v>5.3207547169811312E-2</c:v>
                </c:pt>
                <c:pt idx="7">
                  <c:v>6.0841121495327104E-2</c:v>
                </c:pt>
                <c:pt idx="8">
                  <c:v>6.8148148148148138E-2</c:v>
                </c:pt>
                <c:pt idx="9">
                  <c:v>7.5137614678899081E-2</c:v>
                </c:pt>
                <c:pt idx="10">
                  <c:v>8.1818181818181818E-2</c:v>
                </c:pt>
                <c:pt idx="11">
                  <c:v>8.8198198198198186E-2</c:v>
                </c:pt>
                <c:pt idx="12">
                  <c:v>9.4285714285714278E-2</c:v>
                </c:pt>
                <c:pt idx="13">
                  <c:v>0.10008849557522126</c:v>
                </c:pt>
                <c:pt idx="14">
                  <c:v>0.1056140350877193</c:v>
                </c:pt>
                <c:pt idx="15">
                  <c:v>0.11086956521739132</c:v>
                </c:pt>
                <c:pt idx="16">
                  <c:v>0.11586206896551725</c:v>
                </c:pt>
                <c:pt idx="17">
                  <c:v>0.12059829059829061</c:v>
                </c:pt>
                <c:pt idx="18">
                  <c:v>0.12508474576271189</c:v>
                </c:pt>
                <c:pt idx="19">
                  <c:v>0.12932773109243698</c:v>
                </c:pt>
                <c:pt idx="20">
                  <c:v>0.13333333333333336</c:v>
                </c:pt>
                <c:pt idx="21">
                  <c:v>0.13710743801652892</c:v>
                </c:pt>
                <c:pt idx="22">
                  <c:v>0.14065573770491804</c:v>
                </c:pt>
                <c:pt idx="23">
                  <c:v>0.14398373983739837</c:v>
                </c:pt>
                <c:pt idx="24">
                  <c:v>0.14709677419354839</c:v>
                </c:pt>
                <c:pt idx="25">
                  <c:v>0.15</c:v>
                </c:pt>
                <c:pt idx="26">
                  <c:v>0.15269841269841272</c:v>
                </c:pt>
                <c:pt idx="27">
                  <c:v>0.15519685039370079</c:v>
                </c:pt>
                <c:pt idx="28">
                  <c:v>0.1575</c:v>
                </c:pt>
                <c:pt idx="29">
                  <c:v>0.15961240310077518</c:v>
                </c:pt>
                <c:pt idx="30">
                  <c:v>0.16153846153846152</c:v>
                </c:pt>
                <c:pt idx="31">
                  <c:v>0.16328244274809159</c:v>
                </c:pt>
                <c:pt idx="32">
                  <c:v>0.16484848484848483</c:v>
                </c:pt>
                <c:pt idx="33">
                  <c:v>0.16624060150375938</c:v>
                </c:pt>
                <c:pt idx="34">
                  <c:v>0.16746268656716415</c:v>
                </c:pt>
                <c:pt idx="35">
                  <c:v>0.16851851851851848</c:v>
                </c:pt>
                <c:pt idx="36">
                  <c:v>0.16941176470588237</c:v>
                </c:pt>
                <c:pt idx="37">
                  <c:v>0.17014598540145984</c:v>
                </c:pt>
                <c:pt idx="38">
                  <c:v>0.17072463768115945</c:v>
                </c:pt>
                <c:pt idx="39">
                  <c:v>0.17115107913669064</c:v>
                </c:pt>
                <c:pt idx="40">
                  <c:v>0.17142857142857143</c:v>
                </c:pt>
                <c:pt idx="41">
                  <c:v>0.17156028368794324</c:v>
                </c:pt>
                <c:pt idx="42">
                  <c:v>0.17154929577464789</c:v>
                </c:pt>
                <c:pt idx="43">
                  <c:v>0.17139860139860141</c:v>
                </c:pt>
                <c:pt idx="44">
                  <c:v>0.17111111111111113</c:v>
                </c:pt>
                <c:pt idx="45">
                  <c:v>0.17068965517241383</c:v>
                </c:pt>
                <c:pt idx="46">
                  <c:v>0.17013698630136989</c:v>
                </c:pt>
                <c:pt idx="47">
                  <c:v>0.16945578231292519</c:v>
                </c:pt>
                <c:pt idx="48">
                  <c:v>0.16864864864864865</c:v>
                </c:pt>
                <c:pt idx="49">
                  <c:v>0.16771812080536913</c:v>
                </c:pt>
                <c:pt idx="50">
                  <c:v>0.16666666666666666</c:v>
                </c:pt>
                <c:pt idx="51">
                  <c:v>0.16549668874172185</c:v>
                </c:pt>
                <c:pt idx="52">
                  <c:v>0.16421052631578947</c:v>
                </c:pt>
                <c:pt idx="53">
                  <c:v>0.16281045751633985</c:v>
                </c:pt>
                <c:pt idx="54">
                  <c:v>0.1612987012987013</c:v>
                </c:pt>
                <c:pt idx="55">
                  <c:v>0.1596774193548387</c:v>
                </c:pt>
                <c:pt idx="56">
                  <c:v>0.15794871794871793</c:v>
                </c:pt>
                <c:pt idx="57">
                  <c:v>0.15611464968152863</c:v>
                </c:pt>
                <c:pt idx="58">
                  <c:v>0.15417721518987343</c:v>
                </c:pt>
                <c:pt idx="59">
                  <c:v>0.15213836477987422</c:v>
                </c:pt>
                <c:pt idx="60">
                  <c:v>0.15</c:v>
                </c:pt>
                <c:pt idx="61">
                  <c:v>0.1477639751552795</c:v>
                </c:pt>
                <c:pt idx="62">
                  <c:v>0.14543209876543209</c:v>
                </c:pt>
                <c:pt idx="63">
                  <c:v>0.14300613496932515</c:v>
                </c:pt>
                <c:pt idx="64">
                  <c:v>0.14048780487804877</c:v>
                </c:pt>
                <c:pt idx="65">
                  <c:v>0.13787878787878788</c:v>
                </c:pt>
                <c:pt idx="66">
                  <c:v>0.13518072289156624</c:v>
                </c:pt>
                <c:pt idx="67">
                  <c:v>0.13239520958083834</c:v>
                </c:pt>
                <c:pt idx="68">
                  <c:v>0.12952380952380951</c:v>
                </c:pt>
                <c:pt idx="69">
                  <c:v>0.12656804733727811</c:v>
                </c:pt>
                <c:pt idx="70">
                  <c:v>0.12352941176470585</c:v>
                </c:pt>
                <c:pt idx="71">
                  <c:v>0.12040935672514622</c:v>
                </c:pt>
                <c:pt idx="72">
                  <c:v>0.1172093023255814</c:v>
                </c:pt>
                <c:pt idx="73">
                  <c:v>0.11393063583815029</c:v>
                </c:pt>
                <c:pt idx="74">
                  <c:v>0.11057471264367817</c:v>
                </c:pt>
                <c:pt idx="75">
                  <c:v>0.10714285714285714</c:v>
                </c:pt>
                <c:pt idx="76">
                  <c:v>0.10363636363636364</c:v>
                </c:pt>
                <c:pt idx="77">
                  <c:v>0.10005649717514123</c:v>
                </c:pt>
                <c:pt idx="78">
                  <c:v>9.6404494382022463E-2</c:v>
                </c:pt>
                <c:pt idx="79">
                  <c:v>9.2681564245810047E-2</c:v>
                </c:pt>
                <c:pt idx="80">
                  <c:v>8.8888888888888878E-2</c:v>
                </c:pt>
                <c:pt idx="81">
                  <c:v>8.502762430939223E-2</c:v>
                </c:pt>
                <c:pt idx="82">
                  <c:v>8.1098901098901069E-2</c:v>
                </c:pt>
                <c:pt idx="83">
                  <c:v>7.7103825136611986E-2</c:v>
                </c:pt>
                <c:pt idx="84">
                  <c:v>7.3043478260869585E-2</c:v>
                </c:pt>
                <c:pt idx="85">
                  <c:v>6.8918918918918923E-2</c:v>
                </c:pt>
                <c:pt idx="86">
                  <c:v>6.4731182795698936E-2</c:v>
                </c:pt>
                <c:pt idx="87">
                  <c:v>6.048128342245989E-2</c:v>
                </c:pt>
                <c:pt idx="88">
                  <c:v>5.6170212765957447E-2</c:v>
                </c:pt>
                <c:pt idx="89">
                  <c:v>5.1798941798941789E-2</c:v>
                </c:pt>
                <c:pt idx="90">
                  <c:v>4.7368421052631574E-2</c:v>
                </c:pt>
                <c:pt idx="91">
                  <c:v>4.2879581151832442E-2</c:v>
                </c:pt>
                <c:pt idx="92">
                  <c:v>3.8333333333333316E-2</c:v>
                </c:pt>
                <c:pt idx="93">
                  <c:v>3.3730569948186503E-2</c:v>
                </c:pt>
                <c:pt idx="94">
                  <c:v>2.9072164948453584E-2</c:v>
                </c:pt>
                <c:pt idx="95">
                  <c:v>2.4358974358974324E-2</c:v>
                </c:pt>
                <c:pt idx="96">
                  <c:v>1.9591836734693894E-2</c:v>
                </c:pt>
                <c:pt idx="97">
                  <c:v>1.4771573604060926E-2</c:v>
                </c:pt>
                <c:pt idx="98">
                  <c:v>9.8989898989899072E-3</c:v>
                </c:pt>
                <c:pt idx="99">
                  <c:v>4.974874371859301E-3</c:v>
                </c:pt>
                <c:pt idx="100">
                  <c:v>0</c:v>
                </c:pt>
              </c:numCache>
            </c:numRef>
          </c:val>
          <c:smooth val="0"/>
        </c:ser>
        <c:dLbls>
          <c:showLegendKey val="0"/>
          <c:showVal val="0"/>
          <c:showCatName val="0"/>
          <c:showSerName val="0"/>
          <c:showPercent val="0"/>
          <c:showBubbleSize val="0"/>
        </c:dLbls>
        <c:marker val="1"/>
        <c:smooth val="0"/>
        <c:axId val="113432448"/>
        <c:axId val="113508352"/>
      </c:lineChart>
      <c:catAx>
        <c:axId val="113432448"/>
        <c:scaling>
          <c:orientation val="minMax"/>
        </c:scaling>
        <c:delete val="0"/>
        <c:axPos val="b"/>
        <c:title>
          <c:tx>
            <c:rich>
              <a:bodyPr/>
              <a:lstStyle/>
              <a:p>
                <a:pPr>
                  <a:defRPr/>
                </a:pPr>
                <a:r>
                  <a:rPr lang="en-US"/>
                  <a:t>Theta</a:t>
                </a:r>
              </a:p>
            </c:rich>
          </c:tx>
          <c:layout/>
          <c:overlay val="0"/>
        </c:title>
        <c:numFmt formatCode="General" sourceLinked="1"/>
        <c:majorTickMark val="out"/>
        <c:minorTickMark val="none"/>
        <c:tickLblPos val="nextTo"/>
        <c:crossAx val="113508352"/>
        <c:crosses val="autoZero"/>
        <c:auto val="1"/>
        <c:lblAlgn val="ctr"/>
        <c:lblOffset val="100"/>
        <c:noMultiLvlLbl val="0"/>
      </c:catAx>
      <c:valAx>
        <c:axId val="113508352"/>
        <c:scaling>
          <c:orientation val="minMax"/>
        </c:scaling>
        <c:delete val="0"/>
        <c:axPos val="l"/>
        <c:majorGridlines/>
        <c:title>
          <c:tx>
            <c:rich>
              <a:bodyPr rot="-5400000" vert="horz"/>
              <a:lstStyle/>
              <a:p>
                <a:pPr>
                  <a:defRPr/>
                </a:pPr>
                <a:r>
                  <a:rPr lang="en-US"/>
                  <a:t>Nash Equilibrium Value</a:t>
                </a:r>
              </a:p>
            </c:rich>
          </c:tx>
          <c:layout/>
          <c:overlay val="0"/>
        </c:title>
        <c:numFmt formatCode="General" sourceLinked="1"/>
        <c:majorTickMark val="out"/>
        <c:minorTickMark val="none"/>
        <c:tickLblPos val="nextTo"/>
        <c:crossAx val="11343244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NE Value vs Theta</a:t>
            </a:r>
          </a:p>
        </c:rich>
      </c:tx>
      <c:layout/>
      <c:overlay val="0"/>
    </c:title>
    <c:autoTitleDeleted val="0"/>
    <c:plotArea>
      <c:layout/>
      <c:lineChart>
        <c:grouping val="standard"/>
        <c:varyColors val="0"/>
        <c:ser>
          <c:idx val="0"/>
          <c:order val="0"/>
          <c:tx>
            <c:strRef>
              <c:f>Sheet2!$E$1</c:f>
              <c:strCache>
                <c:ptCount val="1"/>
                <c:pt idx="0">
                  <c:v>NE Value</c:v>
                </c:pt>
              </c:strCache>
            </c:strRef>
          </c:tx>
          <c:spPr>
            <a:ln>
              <a:prstDash val="sysDot"/>
            </a:ln>
          </c:spPr>
          <c:marker>
            <c:symbol val="none"/>
          </c:marker>
          <c:cat>
            <c:numRef>
              <c:f>Sheet2!$D$2:$D$102</c:f>
              <c:numCache>
                <c:formatCode>General</c:formatCode>
                <c:ptCount val="1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pt idx="51">
                  <c:v>1.02</c:v>
                </c:pt>
                <c:pt idx="52">
                  <c:v>1.04</c:v>
                </c:pt>
                <c:pt idx="53">
                  <c:v>1.06</c:v>
                </c:pt>
                <c:pt idx="54">
                  <c:v>1.08</c:v>
                </c:pt>
                <c:pt idx="55">
                  <c:v>1.1000000000000001</c:v>
                </c:pt>
                <c:pt idx="56">
                  <c:v>1.1200000000000001</c:v>
                </c:pt>
                <c:pt idx="57">
                  <c:v>1.1400000000000001</c:v>
                </c:pt>
                <c:pt idx="58">
                  <c:v>1.1599999999999999</c:v>
                </c:pt>
                <c:pt idx="59">
                  <c:v>1.18</c:v>
                </c:pt>
                <c:pt idx="60">
                  <c:v>1.2</c:v>
                </c:pt>
                <c:pt idx="61">
                  <c:v>1.22</c:v>
                </c:pt>
                <c:pt idx="62">
                  <c:v>1.24</c:v>
                </c:pt>
                <c:pt idx="63">
                  <c:v>1.26</c:v>
                </c:pt>
                <c:pt idx="64">
                  <c:v>1.28</c:v>
                </c:pt>
                <c:pt idx="65">
                  <c:v>1.3</c:v>
                </c:pt>
                <c:pt idx="66">
                  <c:v>1.32</c:v>
                </c:pt>
                <c:pt idx="67">
                  <c:v>1.34</c:v>
                </c:pt>
                <c:pt idx="68">
                  <c:v>1.36</c:v>
                </c:pt>
                <c:pt idx="69">
                  <c:v>1.3800000000000001</c:v>
                </c:pt>
                <c:pt idx="70">
                  <c:v>1.4000000000000001</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c:v>
                </c:pt>
                <c:pt idx="85">
                  <c:v>1.7</c:v>
                </c:pt>
                <c:pt idx="86">
                  <c:v>1.72</c:v>
                </c:pt>
                <c:pt idx="87">
                  <c:v>1.74</c:v>
                </c:pt>
                <c:pt idx="88">
                  <c:v>1.76</c:v>
                </c:pt>
                <c:pt idx="89">
                  <c:v>1.78</c:v>
                </c:pt>
                <c:pt idx="90">
                  <c:v>1.8</c:v>
                </c:pt>
                <c:pt idx="91">
                  <c:v>1.82</c:v>
                </c:pt>
                <c:pt idx="92">
                  <c:v>1.84</c:v>
                </c:pt>
                <c:pt idx="93">
                  <c:v>1.86</c:v>
                </c:pt>
                <c:pt idx="94">
                  <c:v>1.8800000000000001</c:v>
                </c:pt>
                <c:pt idx="95">
                  <c:v>1.9000000000000001</c:v>
                </c:pt>
                <c:pt idx="96">
                  <c:v>1.92</c:v>
                </c:pt>
                <c:pt idx="97">
                  <c:v>1.94</c:v>
                </c:pt>
                <c:pt idx="98">
                  <c:v>1.96</c:v>
                </c:pt>
                <c:pt idx="99">
                  <c:v>1.98</c:v>
                </c:pt>
                <c:pt idx="100">
                  <c:v>2</c:v>
                </c:pt>
              </c:numCache>
            </c:numRef>
          </c:cat>
          <c:val>
            <c:numRef>
              <c:f>Sheet2!$E$2:$E$102</c:f>
              <c:numCache>
                <c:formatCode>General</c:formatCode>
                <c:ptCount val="101"/>
                <c:pt idx="0">
                  <c:v>0</c:v>
                </c:pt>
                <c:pt idx="1">
                  <c:v>9.801980198019802E-3</c:v>
                </c:pt>
                <c:pt idx="2">
                  <c:v>1.9215686274509803E-2</c:v>
                </c:pt>
                <c:pt idx="3">
                  <c:v>2.8252427184466015E-2</c:v>
                </c:pt>
                <c:pt idx="4">
                  <c:v>3.692307692307692E-2</c:v>
                </c:pt>
                <c:pt idx="5">
                  <c:v>4.5238095238095237E-2</c:v>
                </c:pt>
                <c:pt idx="6">
                  <c:v>5.3207547169811312E-2</c:v>
                </c:pt>
                <c:pt idx="7">
                  <c:v>6.0841121495327104E-2</c:v>
                </c:pt>
                <c:pt idx="8">
                  <c:v>6.8148148148148138E-2</c:v>
                </c:pt>
                <c:pt idx="9">
                  <c:v>7.5137614678899081E-2</c:v>
                </c:pt>
                <c:pt idx="10">
                  <c:v>8.1818181818181818E-2</c:v>
                </c:pt>
                <c:pt idx="11">
                  <c:v>8.8198198198198186E-2</c:v>
                </c:pt>
                <c:pt idx="12">
                  <c:v>9.4285714285714278E-2</c:v>
                </c:pt>
                <c:pt idx="13">
                  <c:v>0.10008849557522126</c:v>
                </c:pt>
                <c:pt idx="14">
                  <c:v>0.1056140350877193</c:v>
                </c:pt>
                <c:pt idx="15">
                  <c:v>0.11086956521739132</c:v>
                </c:pt>
                <c:pt idx="16">
                  <c:v>0.11586206896551725</c:v>
                </c:pt>
                <c:pt idx="17">
                  <c:v>0.12059829059829061</c:v>
                </c:pt>
                <c:pt idx="18">
                  <c:v>0.12508474576271189</c:v>
                </c:pt>
                <c:pt idx="19">
                  <c:v>0.12932773109243698</c:v>
                </c:pt>
                <c:pt idx="20">
                  <c:v>0.13333333333333336</c:v>
                </c:pt>
                <c:pt idx="21">
                  <c:v>0.13710743801652892</c:v>
                </c:pt>
                <c:pt idx="22">
                  <c:v>0.14065573770491804</c:v>
                </c:pt>
                <c:pt idx="23">
                  <c:v>0.14398373983739837</c:v>
                </c:pt>
                <c:pt idx="24">
                  <c:v>0.14709677419354839</c:v>
                </c:pt>
                <c:pt idx="25">
                  <c:v>0.15</c:v>
                </c:pt>
                <c:pt idx="26">
                  <c:v>0.15269841269841272</c:v>
                </c:pt>
                <c:pt idx="27">
                  <c:v>0.15519685039370079</c:v>
                </c:pt>
                <c:pt idx="28">
                  <c:v>0.1575</c:v>
                </c:pt>
                <c:pt idx="29">
                  <c:v>0.15961240310077518</c:v>
                </c:pt>
                <c:pt idx="30">
                  <c:v>0.16153846153846152</c:v>
                </c:pt>
                <c:pt idx="31">
                  <c:v>0.16328244274809159</c:v>
                </c:pt>
                <c:pt idx="32">
                  <c:v>0.16484848484848483</c:v>
                </c:pt>
                <c:pt idx="33">
                  <c:v>0.16624060150375938</c:v>
                </c:pt>
                <c:pt idx="34">
                  <c:v>0.16746268656716415</c:v>
                </c:pt>
                <c:pt idx="35">
                  <c:v>0.16851851851851848</c:v>
                </c:pt>
                <c:pt idx="36">
                  <c:v>0.16941176470588237</c:v>
                </c:pt>
                <c:pt idx="37">
                  <c:v>0.17014598540145984</c:v>
                </c:pt>
                <c:pt idx="38">
                  <c:v>0.17072463768115945</c:v>
                </c:pt>
                <c:pt idx="39">
                  <c:v>0.17115107913669064</c:v>
                </c:pt>
                <c:pt idx="40">
                  <c:v>0.17142857142857143</c:v>
                </c:pt>
                <c:pt idx="41">
                  <c:v>0.17156028368794324</c:v>
                </c:pt>
                <c:pt idx="42">
                  <c:v>0.17154929577464789</c:v>
                </c:pt>
                <c:pt idx="43">
                  <c:v>0.17139860139860141</c:v>
                </c:pt>
                <c:pt idx="44">
                  <c:v>0.17111111111111113</c:v>
                </c:pt>
                <c:pt idx="45">
                  <c:v>0.17068965517241383</c:v>
                </c:pt>
                <c:pt idx="46">
                  <c:v>0.17013698630136989</c:v>
                </c:pt>
                <c:pt idx="47">
                  <c:v>0.16945578231292519</c:v>
                </c:pt>
                <c:pt idx="48">
                  <c:v>0.16864864864864865</c:v>
                </c:pt>
                <c:pt idx="49">
                  <c:v>0.16771812080536913</c:v>
                </c:pt>
                <c:pt idx="50">
                  <c:v>0.16666666666666666</c:v>
                </c:pt>
                <c:pt idx="51">
                  <c:v>0.16549668874172185</c:v>
                </c:pt>
                <c:pt idx="52">
                  <c:v>0.16421052631578947</c:v>
                </c:pt>
                <c:pt idx="53">
                  <c:v>0.16281045751633985</c:v>
                </c:pt>
                <c:pt idx="54">
                  <c:v>0.1612987012987013</c:v>
                </c:pt>
                <c:pt idx="55">
                  <c:v>0.1596774193548387</c:v>
                </c:pt>
                <c:pt idx="56">
                  <c:v>0.15794871794871793</c:v>
                </c:pt>
                <c:pt idx="57">
                  <c:v>0.15611464968152863</c:v>
                </c:pt>
                <c:pt idx="58">
                  <c:v>0.15417721518987343</c:v>
                </c:pt>
                <c:pt idx="59">
                  <c:v>0.15213836477987422</c:v>
                </c:pt>
                <c:pt idx="60">
                  <c:v>0.15</c:v>
                </c:pt>
                <c:pt idx="61">
                  <c:v>0.1477639751552795</c:v>
                </c:pt>
                <c:pt idx="62">
                  <c:v>0.14543209876543209</c:v>
                </c:pt>
                <c:pt idx="63">
                  <c:v>0.14300613496932515</c:v>
                </c:pt>
                <c:pt idx="64">
                  <c:v>0.14048780487804877</c:v>
                </c:pt>
                <c:pt idx="65">
                  <c:v>0.13787878787878788</c:v>
                </c:pt>
                <c:pt idx="66">
                  <c:v>0.13518072289156624</c:v>
                </c:pt>
                <c:pt idx="67">
                  <c:v>0.13239520958083834</c:v>
                </c:pt>
                <c:pt idx="68">
                  <c:v>0.12952380952380951</c:v>
                </c:pt>
                <c:pt idx="69">
                  <c:v>0.12656804733727811</c:v>
                </c:pt>
                <c:pt idx="70">
                  <c:v>0.12352941176470585</c:v>
                </c:pt>
                <c:pt idx="71">
                  <c:v>0.12040935672514622</c:v>
                </c:pt>
                <c:pt idx="72">
                  <c:v>0.1172093023255814</c:v>
                </c:pt>
                <c:pt idx="73">
                  <c:v>0.11393063583815029</c:v>
                </c:pt>
                <c:pt idx="74">
                  <c:v>0.11057471264367817</c:v>
                </c:pt>
                <c:pt idx="75">
                  <c:v>0.10714285714285714</c:v>
                </c:pt>
                <c:pt idx="76">
                  <c:v>0.10363636363636364</c:v>
                </c:pt>
                <c:pt idx="77">
                  <c:v>0.10005649717514123</c:v>
                </c:pt>
                <c:pt idx="78">
                  <c:v>9.6404494382022463E-2</c:v>
                </c:pt>
                <c:pt idx="79">
                  <c:v>9.2681564245810047E-2</c:v>
                </c:pt>
                <c:pt idx="80">
                  <c:v>8.8888888888888878E-2</c:v>
                </c:pt>
                <c:pt idx="81">
                  <c:v>8.502762430939223E-2</c:v>
                </c:pt>
                <c:pt idx="82">
                  <c:v>8.1098901098901069E-2</c:v>
                </c:pt>
                <c:pt idx="83">
                  <c:v>7.7103825136611986E-2</c:v>
                </c:pt>
                <c:pt idx="84">
                  <c:v>7.3043478260869585E-2</c:v>
                </c:pt>
                <c:pt idx="85">
                  <c:v>6.8918918918918923E-2</c:v>
                </c:pt>
                <c:pt idx="86">
                  <c:v>6.4731182795698936E-2</c:v>
                </c:pt>
                <c:pt idx="87">
                  <c:v>6.048128342245989E-2</c:v>
                </c:pt>
                <c:pt idx="88">
                  <c:v>5.6170212765957447E-2</c:v>
                </c:pt>
                <c:pt idx="89">
                  <c:v>5.1798941798941789E-2</c:v>
                </c:pt>
                <c:pt idx="90">
                  <c:v>4.7368421052631574E-2</c:v>
                </c:pt>
                <c:pt idx="91">
                  <c:v>4.2879581151832442E-2</c:v>
                </c:pt>
                <c:pt idx="92">
                  <c:v>3.8333333333333316E-2</c:v>
                </c:pt>
                <c:pt idx="93">
                  <c:v>3.3730569948186503E-2</c:v>
                </c:pt>
                <c:pt idx="94">
                  <c:v>2.9072164948453584E-2</c:v>
                </c:pt>
                <c:pt idx="95">
                  <c:v>2.4358974358974324E-2</c:v>
                </c:pt>
                <c:pt idx="96">
                  <c:v>1.9591836734693894E-2</c:v>
                </c:pt>
                <c:pt idx="97">
                  <c:v>1.4771573604060926E-2</c:v>
                </c:pt>
                <c:pt idx="98">
                  <c:v>9.8989898989899072E-3</c:v>
                </c:pt>
                <c:pt idx="99">
                  <c:v>4.974874371859301E-3</c:v>
                </c:pt>
                <c:pt idx="100">
                  <c:v>0</c:v>
                </c:pt>
              </c:numCache>
            </c:numRef>
          </c:val>
          <c:smooth val="0"/>
        </c:ser>
        <c:dLbls>
          <c:showLegendKey val="0"/>
          <c:showVal val="0"/>
          <c:showCatName val="0"/>
          <c:showSerName val="0"/>
          <c:showPercent val="0"/>
          <c:showBubbleSize val="0"/>
        </c:dLbls>
        <c:marker val="1"/>
        <c:smooth val="0"/>
        <c:axId val="113560576"/>
        <c:axId val="113562752"/>
      </c:lineChart>
      <c:catAx>
        <c:axId val="113560576"/>
        <c:scaling>
          <c:orientation val="minMax"/>
        </c:scaling>
        <c:delete val="0"/>
        <c:axPos val="b"/>
        <c:title>
          <c:tx>
            <c:rich>
              <a:bodyPr/>
              <a:lstStyle/>
              <a:p>
                <a:pPr>
                  <a:defRPr/>
                </a:pPr>
                <a:r>
                  <a:rPr lang="en-US"/>
                  <a:t>Theta</a:t>
                </a:r>
              </a:p>
            </c:rich>
          </c:tx>
          <c:layout/>
          <c:overlay val="0"/>
        </c:title>
        <c:numFmt formatCode="General" sourceLinked="1"/>
        <c:majorTickMark val="out"/>
        <c:minorTickMark val="none"/>
        <c:tickLblPos val="nextTo"/>
        <c:crossAx val="113562752"/>
        <c:crosses val="autoZero"/>
        <c:auto val="1"/>
        <c:lblAlgn val="ctr"/>
        <c:lblOffset val="100"/>
        <c:noMultiLvlLbl val="0"/>
      </c:catAx>
      <c:valAx>
        <c:axId val="113562752"/>
        <c:scaling>
          <c:orientation val="minMax"/>
        </c:scaling>
        <c:delete val="0"/>
        <c:axPos val="l"/>
        <c:majorGridlines/>
        <c:title>
          <c:tx>
            <c:rich>
              <a:bodyPr rot="-5400000" vert="horz"/>
              <a:lstStyle/>
              <a:p>
                <a:pPr>
                  <a:defRPr/>
                </a:pPr>
                <a:r>
                  <a:rPr lang="en-US"/>
                  <a:t>Nash Equilibrium Value</a:t>
                </a:r>
              </a:p>
            </c:rich>
          </c:tx>
          <c:layout/>
          <c:overlay val="0"/>
        </c:title>
        <c:numFmt formatCode="General" sourceLinked="1"/>
        <c:majorTickMark val="out"/>
        <c:minorTickMark val="none"/>
        <c:tickLblPos val="nextTo"/>
        <c:crossAx val="113560576"/>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NE Value vs Theta</a:t>
            </a:r>
          </a:p>
        </c:rich>
      </c:tx>
      <c:layout/>
      <c:overlay val="0"/>
    </c:title>
    <c:autoTitleDeleted val="0"/>
    <c:plotArea>
      <c:layout/>
      <c:lineChart>
        <c:grouping val="standard"/>
        <c:varyColors val="0"/>
        <c:ser>
          <c:idx val="0"/>
          <c:order val="0"/>
          <c:tx>
            <c:strRef>
              <c:f>Sheet2!$E$1</c:f>
              <c:strCache>
                <c:ptCount val="1"/>
                <c:pt idx="0">
                  <c:v>NE Value</c:v>
                </c:pt>
              </c:strCache>
            </c:strRef>
          </c:tx>
          <c:spPr>
            <a:ln>
              <a:prstDash val="sysDot"/>
            </a:ln>
          </c:spPr>
          <c:marker>
            <c:symbol val="none"/>
          </c:marker>
          <c:cat>
            <c:numRef>
              <c:f>Sheet2!$D$2:$D$102</c:f>
              <c:numCache>
                <c:formatCode>General</c:formatCode>
                <c:ptCount val="1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pt idx="51">
                  <c:v>1.02</c:v>
                </c:pt>
                <c:pt idx="52">
                  <c:v>1.04</c:v>
                </c:pt>
                <c:pt idx="53">
                  <c:v>1.06</c:v>
                </c:pt>
                <c:pt idx="54">
                  <c:v>1.08</c:v>
                </c:pt>
                <c:pt idx="55">
                  <c:v>1.1000000000000001</c:v>
                </c:pt>
                <c:pt idx="56">
                  <c:v>1.1200000000000001</c:v>
                </c:pt>
                <c:pt idx="57">
                  <c:v>1.1400000000000001</c:v>
                </c:pt>
                <c:pt idx="58">
                  <c:v>1.1599999999999999</c:v>
                </c:pt>
                <c:pt idx="59">
                  <c:v>1.18</c:v>
                </c:pt>
                <c:pt idx="60">
                  <c:v>1.2</c:v>
                </c:pt>
                <c:pt idx="61">
                  <c:v>1.22</c:v>
                </c:pt>
                <c:pt idx="62">
                  <c:v>1.24</c:v>
                </c:pt>
                <c:pt idx="63">
                  <c:v>1.26</c:v>
                </c:pt>
                <c:pt idx="64">
                  <c:v>1.28</c:v>
                </c:pt>
                <c:pt idx="65">
                  <c:v>1.3</c:v>
                </c:pt>
                <c:pt idx="66">
                  <c:v>1.32</c:v>
                </c:pt>
                <c:pt idx="67">
                  <c:v>1.34</c:v>
                </c:pt>
                <c:pt idx="68">
                  <c:v>1.36</c:v>
                </c:pt>
                <c:pt idx="69">
                  <c:v>1.3800000000000001</c:v>
                </c:pt>
                <c:pt idx="70">
                  <c:v>1.4000000000000001</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c:v>
                </c:pt>
                <c:pt idx="85">
                  <c:v>1.7</c:v>
                </c:pt>
                <c:pt idx="86">
                  <c:v>1.72</c:v>
                </c:pt>
                <c:pt idx="87">
                  <c:v>1.74</c:v>
                </c:pt>
                <c:pt idx="88">
                  <c:v>1.76</c:v>
                </c:pt>
                <c:pt idx="89">
                  <c:v>1.78</c:v>
                </c:pt>
                <c:pt idx="90">
                  <c:v>1.8</c:v>
                </c:pt>
                <c:pt idx="91">
                  <c:v>1.82</c:v>
                </c:pt>
                <c:pt idx="92">
                  <c:v>1.84</c:v>
                </c:pt>
                <c:pt idx="93">
                  <c:v>1.86</c:v>
                </c:pt>
                <c:pt idx="94">
                  <c:v>1.8800000000000001</c:v>
                </c:pt>
                <c:pt idx="95">
                  <c:v>1.9000000000000001</c:v>
                </c:pt>
                <c:pt idx="96">
                  <c:v>1.92</c:v>
                </c:pt>
                <c:pt idx="97">
                  <c:v>1.94</c:v>
                </c:pt>
                <c:pt idx="98">
                  <c:v>1.96</c:v>
                </c:pt>
                <c:pt idx="99">
                  <c:v>1.98</c:v>
                </c:pt>
                <c:pt idx="100">
                  <c:v>2</c:v>
                </c:pt>
              </c:numCache>
            </c:numRef>
          </c:cat>
          <c:val>
            <c:numRef>
              <c:f>Sheet2!$E$2:$E$102</c:f>
              <c:numCache>
                <c:formatCode>General</c:formatCode>
                <c:ptCount val="101"/>
                <c:pt idx="0">
                  <c:v>0</c:v>
                </c:pt>
                <c:pt idx="1">
                  <c:v>9.801980198019802E-3</c:v>
                </c:pt>
                <c:pt idx="2">
                  <c:v>1.9215686274509803E-2</c:v>
                </c:pt>
                <c:pt idx="3">
                  <c:v>2.8252427184466015E-2</c:v>
                </c:pt>
                <c:pt idx="4">
                  <c:v>3.692307692307692E-2</c:v>
                </c:pt>
                <c:pt idx="5">
                  <c:v>4.5238095238095237E-2</c:v>
                </c:pt>
                <c:pt idx="6">
                  <c:v>5.3207547169811312E-2</c:v>
                </c:pt>
                <c:pt idx="7">
                  <c:v>6.0841121495327104E-2</c:v>
                </c:pt>
                <c:pt idx="8">
                  <c:v>6.8148148148148138E-2</c:v>
                </c:pt>
                <c:pt idx="9">
                  <c:v>7.5137614678899081E-2</c:v>
                </c:pt>
                <c:pt idx="10">
                  <c:v>8.1818181818181818E-2</c:v>
                </c:pt>
                <c:pt idx="11">
                  <c:v>8.8198198198198186E-2</c:v>
                </c:pt>
                <c:pt idx="12">
                  <c:v>9.4285714285714278E-2</c:v>
                </c:pt>
                <c:pt idx="13">
                  <c:v>0.10008849557522126</c:v>
                </c:pt>
                <c:pt idx="14">
                  <c:v>0.1056140350877193</c:v>
                </c:pt>
                <c:pt idx="15">
                  <c:v>0.11086956521739132</c:v>
                </c:pt>
                <c:pt idx="16">
                  <c:v>0.11586206896551725</c:v>
                </c:pt>
                <c:pt idx="17">
                  <c:v>0.12059829059829061</c:v>
                </c:pt>
                <c:pt idx="18">
                  <c:v>0.12508474576271189</c:v>
                </c:pt>
                <c:pt idx="19">
                  <c:v>0.12932773109243698</c:v>
                </c:pt>
                <c:pt idx="20">
                  <c:v>0.13333333333333336</c:v>
                </c:pt>
                <c:pt idx="21">
                  <c:v>0.13710743801652892</c:v>
                </c:pt>
                <c:pt idx="22">
                  <c:v>0.14065573770491804</c:v>
                </c:pt>
                <c:pt idx="23">
                  <c:v>0.14398373983739837</c:v>
                </c:pt>
                <c:pt idx="24">
                  <c:v>0.14709677419354839</c:v>
                </c:pt>
                <c:pt idx="25">
                  <c:v>0.15</c:v>
                </c:pt>
                <c:pt idx="26">
                  <c:v>0.15269841269841272</c:v>
                </c:pt>
                <c:pt idx="27">
                  <c:v>0.15519685039370079</c:v>
                </c:pt>
                <c:pt idx="28">
                  <c:v>0.1575</c:v>
                </c:pt>
                <c:pt idx="29">
                  <c:v>0.15961240310077518</c:v>
                </c:pt>
                <c:pt idx="30">
                  <c:v>0.16153846153846152</c:v>
                </c:pt>
                <c:pt idx="31">
                  <c:v>0.16328244274809159</c:v>
                </c:pt>
                <c:pt idx="32">
                  <c:v>0.16484848484848483</c:v>
                </c:pt>
                <c:pt idx="33">
                  <c:v>0.16624060150375938</c:v>
                </c:pt>
                <c:pt idx="34">
                  <c:v>0.16746268656716415</c:v>
                </c:pt>
                <c:pt idx="35">
                  <c:v>0.16851851851851848</c:v>
                </c:pt>
                <c:pt idx="36">
                  <c:v>0.16941176470588237</c:v>
                </c:pt>
                <c:pt idx="37">
                  <c:v>0.17014598540145984</c:v>
                </c:pt>
                <c:pt idx="38">
                  <c:v>0.17072463768115945</c:v>
                </c:pt>
                <c:pt idx="39">
                  <c:v>0.17115107913669064</c:v>
                </c:pt>
                <c:pt idx="40">
                  <c:v>0.17142857142857143</c:v>
                </c:pt>
                <c:pt idx="41">
                  <c:v>0.17156028368794324</c:v>
                </c:pt>
                <c:pt idx="42">
                  <c:v>0.17154929577464789</c:v>
                </c:pt>
                <c:pt idx="43">
                  <c:v>0.17139860139860141</c:v>
                </c:pt>
                <c:pt idx="44">
                  <c:v>0.17111111111111113</c:v>
                </c:pt>
                <c:pt idx="45">
                  <c:v>0.17068965517241383</c:v>
                </c:pt>
                <c:pt idx="46">
                  <c:v>0.17013698630136989</c:v>
                </c:pt>
                <c:pt idx="47">
                  <c:v>0.16945578231292519</c:v>
                </c:pt>
                <c:pt idx="48">
                  <c:v>0.16864864864864865</c:v>
                </c:pt>
                <c:pt idx="49">
                  <c:v>0.16771812080536913</c:v>
                </c:pt>
                <c:pt idx="50">
                  <c:v>0.16666666666666666</c:v>
                </c:pt>
                <c:pt idx="51">
                  <c:v>0.16549668874172185</c:v>
                </c:pt>
                <c:pt idx="52">
                  <c:v>0.16421052631578947</c:v>
                </c:pt>
                <c:pt idx="53">
                  <c:v>0.16281045751633985</c:v>
                </c:pt>
                <c:pt idx="54">
                  <c:v>0.1612987012987013</c:v>
                </c:pt>
                <c:pt idx="55">
                  <c:v>0.1596774193548387</c:v>
                </c:pt>
                <c:pt idx="56">
                  <c:v>0.15794871794871793</c:v>
                </c:pt>
                <c:pt idx="57">
                  <c:v>0.15611464968152863</c:v>
                </c:pt>
                <c:pt idx="58">
                  <c:v>0.15417721518987343</c:v>
                </c:pt>
                <c:pt idx="59">
                  <c:v>0.15213836477987422</c:v>
                </c:pt>
                <c:pt idx="60">
                  <c:v>0.15</c:v>
                </c:pt>
                <c:pt idx="61">
                  <c:v>0.1477639751552795</c:v>
                </c:pt>
                <c:pt idx="62">
                  <c:v>0.14543209876543209</c:v>
                </c:pt>
                <c:pt idx="63">
                  <c:v>0.14300613496932515</c:v>
                </c:pt>
                <c:pt idx="64">
                  <c:v>0.14048780487804877</c:v>
                </c:pt>
                <c:pt idx="65">
                  <c:v>0.13787878787878788</c:v>
                </c:pt>
                <c:pt idx="66">
                  <c:v>0.13518072289156624</c:v>
                </c:pt>
                <c:pt idx="67">
                  <c:v>0.13239520958083834</c:v>
                </c:pt>
                <c:pt idx="68">
                  <c:v>0.12952380952380951</c:v>
                </c:pt>
                <c:pt idx="69">
                  <c:v>0.12656804733727811</c:v>
                </c:pt>
                <c:pt idx="70">
                  <c:v>0.12352941176470585</c:v>
                </c:pt>
                <c:pt idx="71">
                  <c:v>0.12040935672514622</c:v>
                </c:pt>
                <c:pt idx="72">
                  <c:v>0.1172093023255814</c:v>
                </c:pt>
                <c:pt idx="73">
                  <c:v>0.11393063583815029</c:v>
                </c:pt>
                <c:pt idx="74">
                  <c:v>0.11057471264367817</c:v>
                </c:pt>
                <c:pt idx="75">
                  <c:v>0.10714285714285714</c:v>
                </c:pt>
                <c:pt idx="76">
                  <c:v>0.10363636363636364</c:v>
                </c:pt>
                <c:pt idx="77">
                  <c:v>0.10005649717514123</c:v>
                </c:pt>
                <c:pt idx="78">
                  <c:v>9.6404494382022463E-2</c:v>
                </c:pt>
                <c:pt idx="79">
                  <c:v>9.2681564245810047E-2</c:v>
                </c:pt>
                <c:pt idx="80">
                  <c:v>8.8888888888888878E-2</c:v>
                </c:pt>
                <c:pt idx="81">
                  <c:v>8.502762430939223E-2</c:v>
                </c:pt>
                <c:pt idx="82">
                  <c:v>8.1098901098901069E-2</c:v>
                </c:pt>
                <c:pt idx="83">
                  <c:v>7.7103825136611986E-2</c:v>
                </c:pt>
                <c:pt idx="84">
                  <c:v>7.3043478260869585E-2</c:v>
                </c:pt>
                <c:pt idx="85">
                  <c:v>6.8918918918918923E-2</c:v>
                </c:pt>
                <c:pt idx="86">
                  <c:v>6.4731182795698936E-2</c:v>
                </c:pt>
                <c:pt idx="87">
                  <c:v>6.048128342245989E-2</c:v>
                </c:pt>
                <c:pt idx="88">
                  <c:v>5.6170212765957447E-2</c:v>
                </c:pt>
                <c:pt idx="89">
                  <c:v>5.1798941798941789E-2</c:v>
                </c:pt>
                <c:pt idx="90">
                  <c:v>4.7368421052631574E-2</c:v>
                </c:pt>
                <c:pt idx="91">
                  <c:v>4.2879581151832442E-2</c:v>
                </c:pt>
                <c:pt idx="92">
                  <c:v>3.8333333333333316E-2</c:v>
                </c:pt>
                <c:pt idx="93">
                  <c:v>3.3730569948186503E-2</c:v>
                </c:pt>
                <c:pt idx="94">
                  <c:v>2.9072164948453584E-2</c:v>
                </c:pt>
                <c:pt idx="95">
                  <c:v>2.4358974358974324E-2</c:v>
                </c:pt>
                <c:pt idx="96">
                  <c:v>1.9591836734693894E-2</c:v>
                </c:pt>
                <c:pt idx="97">
                  <c:v>1.4771573604060926E-2</c:v>
                </c:pt>
                <c:pt idx="98">
                  <c:v>9.8989898989899072E-3</c:v>
                </c:pt>
                <c:pt idx="99">
                  <c:v>4.974874371859301E-3</c:v>
                </c:pt>
                <c:pt idx="100">
                  <c:v>0</c:v>
                </c:pt>
              </c:numCache>
            </c:numRef>
          </c:val>
          <c:smooth val="0"/>
        </c:ser>
        <c:dLbls>
          <c:showLegendKey val="0"/>
          <c:showVal val="0"/>
          <c:showCatName val="0"/>
          <c:showSerName val="0"/>
          <c:showPercent val="0"/>
          <c:showBubbleSize val="0"/>
        </c:dLbls>
        <c:marker val="1"/>
        <c:smooth val="0"/>
        <c:axId val="113882240"/>
        <c:axId val="113884160"/>
      </c:lineChart>
      <c:catAx>
        <c:axId val="113882240"/>
        <c:scaling>
          <c:orientation val="minMax"/>
        </c:scaling>
        <c:delete val="0"/>
        <c:axPos val="b"/>
        <c:title>
          <c:tx>
            <c:rich>
              <a:bodyPr/>
              <a:lstStyle/>
              <a:p>
                <a:pPr>
                  <a:defRPr/>
                </a:pPr>
                <a:r>
                  <a:rPr lang="en-US"/>
                  <a:t>Theta</a:t>
                </a:r>
              </a:p>
            </c:rich>
          </c:tx>
          <c:layout/>
          <c:overlay val="0"/>
        </c:title>
        <c:numFmt formatCode="General" sourceLinked="1"/>
        <c:majorTickMark val="out"/>
        <c:minorTickMark val="none"/>
        <c:tickLblPos val="nextTo"/>
        <c:crossAx val="113884160"/>
        <c:crosses val="autoZero"/>
        <c:auto val="1"/>
        <c:lblAlgn val="ctr"/>
        <c:lblOffset val="100"/>
        <c:noMultiLvlLbl val="0"/>
      </c:catAx>
      <c:valAx>
        <c:axId val="113884160"/>
        <c:scaling>
          <c:orientation val="minMax"/>
        </c:scaling>
        <c:delete val="0"/>
        <c:axPos val="l"/>
        <c:majorGridlines/>
        <c:title>
          <c:tx>
            <c:rich>
              <a:bodyPr rot="-5400000" vert="horz"/>
              <a:lstStyle/>
              <a:p>
                <a:pPr>
                  <a:defRPr/>
                </a:pPr>
                <a:r>
                  <a:rPr lang="en-US"/>
                  <a:t>Nash Equilibrium Value</a:t>
                </a:r>
              </a:p>
            </c:rich>
          </c:tx>
          <c:layout/>
          <c:overlay val="0"/>
        </c:title>
        <c:numFmt formatCode="General" sourceLinked="1"/>
        <c:majorTickMark val="out"/>
        <c:minorTickMark val="none"/>
        <c:tickLblPos val="nextTo"/>
        <c:crossAx val="113882240"/>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Convergence to Optimal Abstraction</a:t>
            </a:r>
          </a:p>
        </c:rich>
      </c:tx>
      <c:layout/>
      <c:overlay val="0"/>
    </c:title>
    <c:autoTitleDeleted val="0"/>
    <c:plotArea>
      <c:layout/>
      <c:lineChart>
        <c:grouping val="standard"/>
        <c:varyColors val="0"/>
        <c:ser>
          <c:idx val="0"/>
          <c:order val="0"/>
          <c:tx>
            <c:strRef>
              <c:f>log_transfer!$M$1</c:f>
              <c:strCache>
                <c:ptCount val="1"/>
                <c:pt idx="0">
                  <c:v>No Transfer</c:v>
                </c:pt>
              </c:strCache>
            </c:strRef>
          </c:tx>
          <c:marker>
            <c:symbol val="none"/>
          </c:marker>
          <c:cat>
            <c:numRef>
              <c:f>log_transfer!$L$2:$L$5002</c:f>
              <c:numCache>
                <c:formatCode>General</c:formatCode>
                <c:ptCount val="5001"/>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pt idx="41">
                  <c:v>4100</c:v>
                </c:pt>
                <c:pt idx="42">
                  <c:v>4200</c:v>
                </c:pt>
                <c:pt idx="43">
                  <c:v>4300</c:v>
                </c:pt>
                <c:pt idx="44">
                  <c:v>4400</c:v>
                </c:pt>
                <c:pt idx="45">
                  <c:v>4500</c:v>
                </c:pt>
                <c:pt idx="46">
                  <c:v>4600</c:v>
                </c:pt>
                <c:pt idx="47">
                  <c:v>4700</c:v>
                </c:pt>
                <c:pt idx="48">
                  <c:v>4800</c:v>
                </c:pt>
                <c:pt idx="49">
                  <c:v>4900</c:v>
                </c:pt>
                <c:pt idx="50">
                  <c:v>5000</c:v>
                </c:pt>
                <c:pt idx="51">
                  <c:v>5100</c:v>
                </c:pt>
                <c:pt idx="52">
                  <c:v>5200</c:v>
                </c:pt>
                <c:pt idx="53">
                  <c:v>5300</c:v>
                </c:pt>
                <c:pt idx="54">
                  <c:v>5400</c:v>
                </c:pt>
                <c:pt idx="55">
                  <c:v>5500</c:v>
                </c:pt>
                <c:pt idx="56">
                  <c:v>5600</c:v>
                </c:pt>
                <c:pt idx="57">
                  <c:v>5700</c:v>
                </c:pt>
                <c:pt idx="58">
                  <c:v>5800</c:v>
                </c:pt>
                <c:pt idx="59">
                  <c:v>5900</c:v>
                </c:pt>
                <c:pt idx="60">
                  <c:v>6000</c:v>
                </c:pt>
                <c:pt idx="61">
                  <c:v>6100</c:v>
                </c:pt>
                <c:pt idx="62">
                  <c:v>6200</c:v>
                </c:pt>
                <c:pt idx="63">
                  <c:v>6300</c:v>
                </c:pt>
                <c:pt idx="64">
                  <c:v>6400</c:v>
                </c:pt>
                <c:pt idx="65">
                  <c:v>6500</c:v>
                </c:pt>
                <c:pt idx="66">
                  <c:v>6600</c:v>
                </c:pt>
                <c:pt idx="67">
                  <c:v>6700</c:v>
                </c:pt>
                <c:pt idx="68">
                  <c:v>6800</c:v>
                </c:pt>
                <c:pt idx="69">
                  <c:v>6900</c:v>
                </c:pt>
                <c:pt idx="70">
                  <c:v>7000</c:v>
                </c:pt>
                <c:pt idx="71">
                  <c:v>7100</c:v>
                </c:pt>
                <c:pt idx="72">
                  <c:v>7200</c:v>
                </c:pt>
                <c:pt idx="73">
                  <c:v>7300</c:v>
                </c:pt>
                <c:pt idx="74">
                  <c:v>7400</c:v>
                </c:pt>
                <c:pt idx="75">
                  <c:v>7500</c:v>
                </c:pt>
                <c:pt idx="76">
                  <c:v>7600</c:v>
                </c:pt>
                <c:pt idx="77">
                  <c:v>7700</c:v>
                </c:pt>
                <c:pt idx="78">
                  <c:v>7800</c:v>
                </c:pt>
                <c:pt idx="79">
                  <c:v>7900</c:v>
                </c:pt>
                <c:pt idx="80">
                  <c:v>8000</c:v>
                </c:pt>
                <c:pt idx="81">
                  <c:v>8100</c:v>
                </c:pt>
                <c:pt idx="82">
                  <c:v>8200</c:v>
                </c:pt>
                <c:pt idx="83">
                  <c:v>8300</c:v>
                </c:pt>
                <c:pt idx="84">
                  <c:v>8400</c:v>
                </c:pt>
                <c:pt idx="85">
                  <c:v>8500</c:v>
                </c:pt>
                <c:pt idx="86">
                  <c:v>8600</c:v>
                </c:pt>
                <c:pt idx="87">
                  <c:v>8700</c:v>
                </c:pt>
                <c:pt idx="88">
                  <c:v>8800</c:v>
                </c:pt>
                <c:pt idx="89">
                  <c:v>8900</c:v>
                </c:pt>
                <c:pt idx="90">
                  <c:v>9000</c:v>
                </c:pt>
                <c:pt idx="91">
                  <c:v>9100</c:v>
                </c:pt>
                <c:pt idx="92">
                  <c:v>9200</c:v>
                </c:pt>
                <c:pt idx="93">
                  <c:v>9300</c:v>
                </c:pt>
                <c:pt idx="94">
                  <c:v>9400</c:v>
                </c:pt>
                <c:pt idx="95">
                  <c:v>9500</c:v>
                </c:pt>
                <c:pt idx="96">
                  <c:v>9600</c:v>
                </c:pt>
                <c:pt idx="97">
                  <c:v>9700</c:v>
                </c:pt>
                <c:pt idx="98">
                  <c:v>9800</c:v>
                </c:pt>
                <c:pt idx="99">
                  <c:v>9900</c:v>
                </c:pt>
                <c:pt idx="100">
                  <c:v>10000</c:v>
                </c:pt>
                <c:pt idx="101">
                  <c:v>10100</c:v>
                </c:pt>
                <c:pt idx="102">
                  <c:v>10200</c:v>
                </c:pt>
                <c:pt idx="103">
                  <c:v>10300</c:v>
                </c:pt>
                <c:pt idx="104">
                  <c:v>10400</c:v>
                </c:pt>
                <c:pt idx="105">
                  <c:v>10500</c:v>
                </c:pt>
                <c:pt idx="106">
                  <c:v>10600</c:v>
                </c:pt>
                <c:pt idx="107">
                  <c:v>10700</c:v>
                </c:pt>
                <c:pt idx="108">
                  <c:v>10800</c:v>
                </c:pt>
                <c:pt idx="109">
                  <c:v>10900</c:v>
                </c:pt>
                <c:pt idx="110">
                  <c:v>11000</c:v>
                </c:pt>
                <c:pt idx="111">
                  <c:v>11100</c:v>
                </c:pt>
                <c:pt idx="112">
                  <c:v>11200</c:v>
                </c:pt>
                <c:pt idx="113">
                  <c:v>11300</c:v>
                </c:pt>
                <c:pt idx="114">
                  <c:v>11400</c:v>
                </c:pt>
                <c:pt idx="115">
                  <c:v>11500</c:v>
                </c:pt>
                <c:pt idx="116">
                  <c:v>11600</c:v>
                </c:pt>
                <c:pt idx="117">
                  <c:v>11700</c:v>
                </c:pt>
                <c:pt idx="118">
                  <c:v>11800</c:v>
                </c:pt>
                <c:pt idx="119">
                  <c:v>11900</c:v>
                </c:pt>
                <c:pt idx="120">
                  <c:v>12000</c:v>
                </c:pt>
                <c:pt idx="121">
                  <c:v>12100</c:v>
                </c:pt>
                <c:pt idx="122">
                  <c:v>12200</c:v>
                </c:pt>
                <c:pt idx="123">
                  <c:v>12300</c:v>
                </c:pt>
                <c:pt idx="124">
                  <c:v>12400</c:v>
                </c:pt>
                <c:pt idx="125">
                  <c:v>12500</c:v>
                </c:pt>
                <c:pt idx="126">
                  <c:v>12600</c:v>
                </c:pt>
                <c:pt idx="127">
                  <c:v>12700</c:v>
                </c:pt>
                <c:pt idx="128">
                  <c:v>12800</c:v>
                </c:pt>
                <c:pt idx="129">
                  <c:v>12900</c:v>
                </c:pt>
                <c:pt idx="130">
                  <c:v>13000</c:v>
                </c:pt>
                <c:pt idx="131">
                  <c:v>13100</c:v>
                </c:pt>
                <c:pt idx="132">
                  <c:v>13200</c:v>
                </c:pt>
                <c:pt idx="133">
                  <c:v>13300</c:v>
                </c:pt>
                <c:pt idx="134">
                  <c:v>13400</c:v>
                </c:pt>
                <c:pt idx="135">
                  <c:v>13500</c:v>
                </c:pt>
                <c:pt idx="136">
                  <c:v>13600</c:v>
                </c:pt>
                <c:pt idx="137">
                  <c:v>13700</c:v>
                </c:pt>
                <c:pt idx="138">
                  <c:v>13800</c:v>
                </c:pt>
                <c:pt idx="139">
                  <c:v>13900</c:v>
                </c:pt>
                <c:pt idx="140">
                  <c:v>14000</c:v>
                </c:pt>
                <c:pt idx="141">
                  <c:v>14100</c:v>
                </c:pt>
                <c:pt idx="142">
                  <c:v>14200</c:v>
                </c:pt>
                <c:pt idx="143">
                  <c:v>14300</c:v>
                </c:pt>
                <c:pt idx="144">
                  <c:v>14400</c:v>
                </c:pt>
                <c:pt idx="145">
                  <c:v>14500</c:v>
                </c:pt>
                <c:pt idx="146">
                  <c:v>14600</c:v>
                </c:pt>
                <c:pt idx="147">
                  <c:v>14700</c:v>
                </c:pt>
                <c:pt idx="148">
                  <c:v>14800</c:v>
                </c:pt>
                <c:pt idx="149">
                  <c:v>14900</c:v>
                </c:pt>
                <c:pt idx="150">
                  <c:v>15000</c:v>
                </c:pt>
                <c:pt idx="151">
                  <c:v>15100</c:v>
                </c:pt>
                <c:pt idx="152">
                  <c:v>15200</c:v>
                </c:pt>
                <c:pt idx="153">
                  <c:v>15300</c:v>
                </c:pt>
                <c:pt idx="154">
                  <c:v>15400</c:v>
                </c:pt>
                <c:pt idx="155">
                  <c:v>15500</c:v>
                </c:pt>
                <c:pt idx="156">
                  <c:v>15600</c:v>
                </c:pt>
                <c:pt idx="157">
                  <c:v>15700</c:v>
                </c:pt>
                <c:pt idx="158">
                  <c:v>15800</c:v>
                </c:pt>
                <c:pt idx="159">
                  <c:v>15900</c:v>
                </c:pt>
                <c:pt idx="160">
                  <c:v>16000</c:v>
                </c:pt>
                <c:pt idx="161">
                  <c:v>16100</c:v>
                </c:pt>
                <c:pt idx="162">
                  <c:v>16200</c:v>
                </c:pt>
                <c:pt idx="163">
                  <c:v>16300</c:v>
                </c:pt>
                <c:pt idx="164">
                  <c:v>16400</c:v>
                </c:pt>
                <c:pt idx="165">
                  <c:v>16500</c:v>
                </c:pt>
                <c:pt idx="166">
                  <c:v>16600</c:v>
                </c:pt>
                <c:pt idx="167">
                  <c:v>16700</c:v>
                </c:pt>
                <c:pt idx="168">
                  <c:v>16800</c:v>
                </c:pt>
                <c:pt idx="169">
                  <c:v>16900</c:v>
                </c:pt>
                <c:pt idx="170">
                  <c:v>17000</c:v>
                </c:pt>
                <c:pt idx="171">
                  <c:v>17100</c:v>
                </c:pt>
                <c:pt idx="172">
                  <c:v>17200</c:v>
                </c:pt>
                <c:pt idx="173">
                  <c:v>17300</c:v>
                </c:pt>
                <c:pt idx="174">
                  <c:v>17400</c:v>
                </c:pt>
                <c:pt idx="175">
                  <c:v>17500</c:v>
                </c:pt>
                <c:pt idx="176">
                  <c:v>17600</c:v>
                </c:pt>
                <c:pt idx="177">
                  <c:v>17700</c:v>
                </c:pt>
                <c:pt idx="178">
                  <c:v>17800</c:v>
                </c:pt>
                <c:pt idx="179">
                  <c:v>17900</c:v>
                </c:pt>
                <c:pt idx="180">
                  <c:v>18000</c:v>
                </c:pt>
                <c:pt idx="181">
                  <c:v>18100</c:v>
                </c:pt>
                <c:pt idx="182">
                  <c:v>18200</c:v>
                </c:pt>
                <c:pt idx="183">
                  <c:v>18300</c:v>
                </c:pt>
                <c:pt idx="184">
                  <c:v>18400</c:v>
                </c:pt>
                <c:pt idx="185">
                  <c:v>18500</c:v>
                </c:pt>
                <c:pt idx="186">
                  <c:v>18600</c:v>
                </c:pt>
                <c:pt idx="187">
                  <c:v>18700</c:v>
                </c:pt>
                <c:pt idx="188">
                  <c:v>18800</c:v>
                </c:pt>
                <c:pt idx="189">
                  <c:v>18900</c:v>
                </c:pt>
                <c:pt idx="190">
                  <c:v>19000</c:v>
                </c:pt>
                <c:pt idx="191">
                  <c:v>19100</c:v>
                </c:pt>
                <c:pt idx="192">
                  <c:v>19200</c:v>
                </c:pt>
                <c:pt idx="193">
                  <c:v>19300</c:v>
                </c:pt>
                <c:pt idx="194">
                  <c:v>19400</c:v>
                </c:pt>
                <c:pt idx="195">
                  <c:v>19500</c:v>
                </c:pt>
                <c:pt idx="196">
                  <c:v>19600</c:v>
                </c:pt>
                <c:pt idx="197">
                  <c:v>19700</c:v>
                </c:pt>
                <c:pt idx="198">
                  <c:v>19800</c:v>
                </c:pt>
                <c:pt idx="199">
                  <c:v>19900</c:v>
                </c:pt>
                <c:pt idx="200">
                  <c:v>20000</c:v>
                </c:pt>
                <c:pt idx="201">
                  <c:v>20100</c:v>
                </c:pt>
                <c:pt idx="202">
                  <c:v>20200</c:v>
                </c:pt>
                <c:pt idx="203">
                  <c:v>20300</c:v>
                </c:pt>
                <c:pt idx="204">
                  <c:v>20400</c:v>
                </c:pt>
                <c:pt idx="205">
                  <c:v>20500</c:v>
                </c:pt>
                <c:pt idx="206">
                  <c:v>20600</c:v>
                </c:pt>
                <c:pt idx="207">
                  <c:v>20700</c:v>
                </c:pt>
                <c:pt idx="208">
                  <c:v>20800</c:v>
                </c:pt>
                <c:pt idx="209">
                  <c:v>20900</c:v>
                </c:pt>
                <c:pt idx="210">
                  <c:v>21000</c:v>
                </c:pt>
                <c:pt idx="211">
                  <c:v>21100</c:v>
                </c:pt>
                <c:pt idx="212">
                  <c:v>21200</c:v>
                </c:pt>
                <c:pt idx="213">
                  <c:v>21300</c:v>
                </c:pt>
                <c:pt idx="214">
                  <c:v>21400</c:v>
                </c:pt>
                <c:pt idx="215">
                  <c:v>21500</c:v>
                </c:pt>
                <c:pt idx="216">
                  <c:v>21600</c:v>
                </c:pt>
                <c:pt idx="217">
                  <c:v>21700</c:v>
                </c:pt>
                <c:pt idx="218">
                  <c:v>21800</c:v>
                </c:pt>
                <c:pt idx="219">
                  <c:v>21900</c:v>
                </c:pt>
                <c:pt idx="220">
                  <c:v>22000</c:v>
                </c:pt>
                <c:pt idx="221">
                  <c:v>22100</c:v>
                </c:pt>
                <c:pt idx="222">
                  <c:v>22200</c:v>
                </c:pt>
                <c:pt idx="223">
                  <c:v>22300</c:v>
                </c:pt>
                <c:pt idx="224">
                  <c:v>22400</c:v>
                </c:pt>
                <c:pt idx="225">
                  <c:v>22500</c:v>
                </c:pt>
                <c:pt idx="226">
                  <c:v>22600</c:v>
                </c:pt>
                <c:pt idx="227">
                  <c:v>22700</c:v>
                </c:pt>
                <c:pt idx="228">
                  <c:v>22800</c:v>
                </c:pt>
                <c:pt idx="229">
                  <c:v>22900</c:v>
                </c:pt>
                <c:pt idx="230">
                  <c:v>23000</c:v>
                </c:pt>
                <c:pt idx="231">
                  <c:v>23100</c:v>
                </c:pt>
                <c:pt idx="232">
                  <c:v>23200</c:v>
                </c:pt>
                <c:pt idx="233">
                  <c:v>23300</c:v>
                </c:pt>
                <c:pt idx="234">
                  <c:v>23400</c:v>
                </c:pt>
                <c:pt idx="235">
                  <c:v>23500</c:v>
                </c:pt>
                <c:pt idx="236">
                  <c:v>23600</c:v>
                </c:pt>
                <c:pt idx="237">
                  <c:v>23700</c:v>
                </c:pt>
                <c:pt idx="238">
                  <c:v>23800</c:v>
                </c:pt>
                <c:pt idx="239">
                  <c:v>23900</c:v>
                </c:pt>
                <c:pt idx="240">
                  <c:v>24000</c:v>
                </c:pt>
                <c:pt idx="241">
                  <c:v>24100</c:v>
                </c:pt>
                <c:pt idx="242">
                  <c:v>24200</c:v>
                </c:pt>
                <c:pt idx="243">
                  <c:v>24300</c:v>
                </c:pt>
                <c:pt idx="244">
                  <c:v>24400</c:v>
                </c:pt>
                <c:pt idx="245">
                  <c:v>24500</c:v>
                </c:pt>
                <c:pt idx="246">
                  <c:v>24600</c:v>
                </c:pt>
                <c:pt idx="247">
                  <c:v>24700</c:v>
                </c:pt>
                <c:pt idx="248">
                  <c:v>24800</c:v>
                </c:pt>
                <c:pt idx="249">
                  <c:v>24900</c:v>
                </c:pt>
                <c:pt idx="250">
                  <c:v>25000</c:v>
                </c:pt>
                <c:pt idx="251">
                  <c:v>25100</c:v>
                </c:pt>
                <c:pt idx="252">
                  <c:v>25200</c:v>
                </c:pt>
                <c:pt idx="253">
                  <c:v>25300</c:v>
                </c:pt>
                <c:pt idx="254">
                  <c:v>25400</c:v>
                </c:pt>
                <c:pt idx="255">
                  <c:v>25500</c:v>
                </c:pt>
                <c:pt idx="256">
                  <c:v>25600</c:v>
                </c:pt>
                <c:pt idx="257">
                  <c:v>25700</c:v>
                </c:pt>
                <c:pt idx="258">
                  <c:v>25800</c:v>
                </c:pt>
                <c:pt idx="259">
                  <c:v>25900</c:v>
                </c:pt>
                <c:pt idx="260">
                  <c:v>26000</c:v>
                </c:pt>
                <c:pt idx="261">
                  <c:v>26100</c:v>
                </c:pt>
                <c:pt idx="262">
                  <c:v>26200</c:v>
                </c:pt>
                <c:pt idx="263">
                  <c:v>26300</c:v>
                </c:pt>
                <c:pt idx="264">
                  <c:v>26400</c:v>
                </c:pt>
                <c:pt idx="265">
                  <c:v>26500</c:v>
                </c:pt>
                <c:pt idx="266">
                  <c:v>26600</c:v>
                </c:pt>
                <c:pt idx="267">
                  <c:v>26700</c:v>
                </c:pt>
                <c:pt idx="268">
                  <c:v>26800</c:v>
                </c:pt>
                <c:pt idx="269">
                  <c:v>26900</c:v>
                </c:pt>
                <c:pt idx="270">
                  <c:v>27000</c:v>
                </c:pt>
                <c:pt idx="271">
                  <c:v>27100</c:v>
                </c:pt>
                <c:pt idx="272">
                  <c:v>27200</c:v>
                </c:pt>
                <c:pt idx="273">
                  <c:v>27300</c:v>
                </c:pt>
                <c:pt idx="274">
                  <c:v>27400</c:v>
                </c:pt>
                <c:pt idx="275">
                  <c:v>27500</c:v>
                </c:pt>
                <c:pt idx="276">
                  <c:v>27600</c:v>
                </c:pt>
                <c:pt idx="277">
                  <c:v>27700</c:v>
                </c:pt>
                <c:pt idx="278">
                  <c:v>27800</c:v>
                </c:pt>
                <c:pt idx="279">
                  <c:v>27900</c:v>
                </c:pt>
                <c:pt idx="280">
                  <c:v>28000</c:v>
                </c:pt>
                <c:pt idx="281">
                  <c:v>28100</c:v>
                </c:pt>
                <c:pt idx="282">
                  <c:v>28200</c:v>
                </c:pt>
                <c:pt idx="283">
                  <c:v>28300</c:v>
                </c:pt>
                <c:pt idx="284">
                  <c:v>28400</c:v>
                </c:pt>
                <c:pt idx="285">
                  <c:v>28500</c:v>
                </c:pt>
                <c:pt idx="286">
                  <c:v>28600</c:v>
                </c:pt>
                <c:pt idx="287">
                  <c:v>28700</c:v>
                </c:pt>
                <c:pt idx="288">
                  <c:v>28800</c:v>
                </c:pt>
                <c:pt idx="289">
                  <c:v>28900</c:v>
                </c:pt>
                <c:pt idx="290">
                  <c:v>29000</c:v>
                </c:pt>
                <c:pt idx="291">
                  <c:v>29100</c:v>
                </c:pt>
                <c:pt idx="292">
                  <c:v>29200</c:v>
                </c:pt>
                <c:pt idx="293">
                  <c:v>29300</c:v>
                </c:pt>
                <c:pt idx="294">
                  <c:v>29400</c:v>
                </c:pt>
                <c:pt idx="295">
                  <c:v>29500</c:v>
                </c:pt>
                <c:pt idx="296">
                  <c:v>29600</c:v>
                </c:pt>
                <c:pt idx="297">
                  <c:v>29700</c:v>
                </c:pt>
                <c:pt idx="298">
                  <c:v>29800</c:v>
                </c:pt>
                <c:pt idx="299">
                  <c:v>29900</c:v>
                </c:pt>
                <c:pt idx="300">
                  <c:v>30000</c:v>
                </c:pt>
                <c:pt idx="301">
                  <c:v>30100</c:v>
                </c:pt>
                <c:pt idx="302">
                  <c:v>30200</c:v>
                </c:pt>
                <c:pt idx="303">
                  <c:v>30300</c:v>
                </c:pt>
                <c:pt idx="304">
                  <c:v>30400</c:v>
                </c:pt>
                <c:pt idx="305">
                  <c:v>30500</c:v>
                </c:pt>
                <c:pt idx="306">
                  <c:v>30600</c:v>
                </c:pt>
                <c:pt idx="307">
                  <c:v>30700</c:v>
                </c:pt>
                <c:pt idx="308">
                  <c:v>30800</c:v>
                </c:pt>
                <c:pt idx="309">
                  <c:v>30900</c:v>
                </c:pt>
                <c:pt idx="310">
                  <c:v>31000</c:v>
                </c:pt>
                <c:pt idx="311">
                  <c:v>31100</c:v>
                </c:pt>
                <c:pt idx="312">
                  <c:v>31200</c:v>
                </c:pt>
                <c:pt idx="313">
                  <c:v>31300</c:v>
                </c:pt>
                <c:pt idx="314">
                  <c:v>31400</c:v>
                </c:pt>
                <c:pt idx="315">
                  <c:v>31500</c:v>
                </c:pt>
                <c:pt idx="316">
                  <c:v>31600</c:v>
                </c:pt>
                <c:pt idx="317">
                  <c:v>31700</c:v>
                </c:pt>
                <c:pt idx="318">
                  <c:v>31800</c:v>
                </c:pt>
                <c:pt idx="319">
                  <c:v>31900</c:v>
                </c:pt>
                <c:pt idx="320">
                  <c:v>32000</c:v>
                </c:pt>
                <c:pt idx="321">
                  <c:v>32100</c:v>
                </c:pt>
                <c:pt idx="322">
                  <c:v>32200</c:v>
                </c:pt>
                <c:pt idx="323">
                  <c:v>32300</c:v>
                </c:pt>
                <c:pt idx="324">
                  <c:v>32400</c:v>
                </c:pt>
                <c:pt idx="325">
                  <c:v>32500</c:v>
                </c:pt>
                <c:pt idx="326">
                  <c:v>32600</c:v>
                </c:pt>
                <c:pt idx="327">
                  <c:v>32700</c:v>
                </c:pt>
                <c:pt idx="328">
                  <c:v>32800</c:v>
                </c:pt>
                <c:pt idx="329">
                  <c:v>32900</c:v>
                </c:pt>
                <c:pt idx="330">
                  <c:v>33000</c:v>
                </c:pt>
                <c:pt idx="331">
                  <c:v>33100</c:v>
                </c:pt>
                <c:pt idx="332">
                  <c:v>33200</c:v>
                </c:pt>
                <c:pt idx="333">
                  <c:v>33300</c:v>
                </c:pt>
                <c:pt idx="334">
                  <c:v>33400</c:v>
                </c:pt>
                <c:pt idx="335">
                  <c:v>33500</c:v>
                </c:pt>
                <c:pt idx="336">
                  <c:v>33600</c:v>
                </c:pt>
                <c:pt idx="337">
                  <c:v>33700</c:v>
                </c:pt>
                <c:pt idx="338">
                  <c:v>33800</c:v>
                </c:pt>
                <c:pt idx="339">
                  <c:v>33900</c:v>
                </c:pt>
                <c:pt idx="340">
                  <c:v>34000</c:v>
                </c:pt>
                <c:pt idx="341">
                  <c:v>34100</c:v>
                </c:pt>
                <c:pt idx="342">
                  <c:v>34200</c:v>
                </c:pt>
                <c:pt idx="343">
                  <c:v>34300</c:v>
                </c:pt>
                <c:pt idx="344">
                  <c:v>34400</c:v>
                </c:pt>
                <c:pt idx="345">
                  <c:v>34500</c:v>
                </c:pt>
                <c:pt idx="346">
                  <c:v>34600</c:v>
                </c:pt>
                <c:pt idx="347">
                  <c:v>34700</c:v>
                </c:pt>
                <c:pt idx="348">
                  <c:v>34800</c:v>
                </c:pt>
                <c:pt idx="349">
                  <c:v>34900</c:v>
                </c:pt>
                <c:pt idx="350">
                  <c:v>35000</c:v>
                </c:pt>
                <c:pt idx="351">
                  <c:v>35100</c:v>
                </c:pt>
                <c:pt idx="352">
                  <c:v>35200</c:v>
                </c:pt>
                <c:pt idx="353">
                  <c:v>35300</c:v>
                </c:pt>
                <c:pt idx="354">
                  <c:v>35400</c:v>
                </c:pt>
                <c:pt idx="355">
                  <c:v>35500</c:v>
                </c:pt>
                <c:pt idx="356">
                  <c:v>35600</c:v>
                </c:pt>
                <c:pt idx="357">
                  <c:v>35700</c:v>
                </c:pt>
                <c:pt idx="358">
                  <c:v>35800</c:v>
                </c:pt>
                <c:pt idx="359">
                  <c:v>35900</c:v>
                </c:pt>
                <c:pt idx="360">
                  <c:v>36000</c:v>
                </c:pt>
                <c:pt idx="361">
                  <c:v>36100</c:v>
                </c:pt>
                <c:pt idx="362">
                  <c:v>36200</c:v>
                </c:pt>
                <c:pt idx="363">
                  <c:v>36300</c:v>
                </c:pt>
                <c:pt idx="364">
                  <c:v>36400</c:v>
                </c:pt>
                <c:pt idx="365">
                  <c:v>36500</c:v>
                </c:pt>
                <c:pt idx="366">
                  <c:v>36600</c:v>
                </c:pt>
                <c:pt idx="367">
                  <c:v>36700</c:v>
                </c:pt>
                <c:pt idx="368">
                  <c:v>36800</c:v>
                </c:pt>
                <c:pt idx="369">
                  <c:v>36900</c:v>
                </c:pt>
                <c:pt idx="370">
                  <c:v>37000</c:v>
                </c:pt>
                <c:pt idx="371">
                  <c:v>37100</c:v>
                </c:pt>
                <c:pt idx="372">
                  <c:v>37200</c:v>
                </c:pt>
                <c:pt idx="373">
                  <c:v>37300</c:v>
                </c:pt>
                <c:pt idx="374">
                  <c:v>37400</c:v>
                </c:pt>
                <c:pt idx="375">
                  <c:v>37500</c:v>
                </c:pt>
                <c:pt idx="376">
                  <c:v>37600</c:v>
                </c:pt>
                <c:pt idx="377">
                  <c:v>37700</c:v>
                </c:pt>
                <c:pt idx="378">
                  <c:v>37800</c:v>
                </c:pt>
                <c:pt idx="379">
                  <c:v>37900</c:v>
                </c:pt>
                <c:pt idx="380">
                  <c:v>38000</c:v>
                </c:pt>
                <c:pt idx="381">
                  <c:v>38100</c:v>
                </c:pt>
                <c:pt idx="382">
                  <c:v>38200</c:v>
                </c:pt>
                <c:pt idx="383">
                  <c:v>38300</c:v>
                </c:pt>
                <c:pt idx="384">
                  <c:v>38400</c:v>
                </c:pt>
                <c:pt idx="385">
                  <c:v>38500</c:v>
                </c:pt>
                <c:pt idx="386">
                  <c:v>38600</c:v>
                </c:pt>
                <c:pt idx="387">
                  <c:v>38700</c:v>
                </c:pt>
                <c:pt idx="388">
                  <c:v>38800</c:v>
                </c:pt>
                <c:pt idx="389">
                  <c:v>38900</c:v>
                </c:pt>
                <c:pt idx="390">
                  <c:v>39000</c:v>
                </c:pt>
                <c:pt idx="391">
                  <c:v>39100</c:v>
                </c:pt>
                <c:pt idx="392">
                  <c:v>39200</c:v>
                </c:pt>
                <c:pt idx="393">
                  <c:v>39300</c:v>
                </c:pt>
                <c:pt idx="394">
                  <c:v>39400</c:v>
                </c:pt>
                <c:pt idx="395">
                  <c:v>39500</c:v>
                </c:pt>
                <c:pt idx="396">
                  <c:v>39600</c:v>
                </c:pt>
                <c:pt idx="397">
                  <c:v>39700</c:v>
                </c:pt>
                <c:pt idx="398">
                  <c:v>39800</c:v>
                </c:pt>
                <c:pt idx="399">
                  <c:v>39900</c:v>
                </c:pt>
                <c:pt idx="400">
                  <c:v>40000</c:v>
                </c:pt>
                <c:pt idx="401">
                  <c:v>40100</c:v>
                </c:pt>
                <c:pt idx="402">
                  <c:v>40200</c:v>
                </c:pt>
                <c:pt idx="403">
                  <c:v>40300</c:v>
                </c:pt>
                <c:pt idx="404">
                  <c:v>40400</c:v>
                </c:pt>
                <c:pt idx="405">
                  <c:v>40500</c:v>
                </c:pt>
                <c:pt idx="406">
                  <c:v>40600</c:v>
                </c:pt>
                <c:pt idx="407">
                  <c:v>40700</c:v>
                </c:pt>
                <c:pt idx="408">
                  <c:v>40800</c:v>
                </c:pt>
                <c:pt idx="409">
                  <c:v>40900</c:v>
                </c:pt>
                <c:pt idx="410">
                  <c:v>41000</c:v>
                </c:pt>
                <c:pt idx="411">
                  <c:v>41100</c:v>
                </c:pt>
                <c:pt idx="412">
                  <c:v>41200</c:v>
                </c:pt>
                <c:pt idx="413">
                  <c:v>41300</c:v>
                </c:pt>
                <c:pt idx="414">
                  <c:v>41400</c:v>
                </c:pt>
                <c:pt idx="415">
                  <c:v>41500</c:v>
                </c:pt>
                <c:pt idx="416">
                  <c:v>41600</c:v>
                </c:pt>
                <c:pt idx="417">
                  <c:v>41700</c:v>
                </c:pt>
                <c:pt idx="418">
                  <c:v>41800</c:v>
                </c:pt>
                <c:pt idx="419">
                  <c:v>41900</c:v>
                </c:pt>
                <c:pt idx="420">
                  <c:v>42000</c:v>
                </c:pt>
                <c:pt idx="421">
                  <c:v>42100</c:v>
                </c:pt>
                <c:pt idx="422">
                  <c:v>42200</c:v>
                </c:pt>
                <c:pt idx="423">
                  <c:v>42300</c:v>
                </c:pt>
                <c:pt idx="424">
                  <c:v>42400</c:v>
                </c:pt>
                <c:pt idx="425">
                  <c:v>42500</c:v>
                </c:pt>
                <c:pt idx="426">
                  <c:v>42600</c:v>
                </c:pt>
                <c:pt idx="427">
                  <c:v>42700</c:v>
                </c:pt>
                <c:pt idx="428">
                  <c:v>42800</c:v>
                </c:pt>
                <c:pt idx="429">
                  <c:v>42900</c:v>
                </c:pt>
                <c:pt idx="430">
                  <c:v>43000</c:v>
                </c:pt>
                <c:pt idx="431">
                  <c:v>43100</c:v>
                </c:pt>
                <c:pt idx="432">
                  <c:v>43200</c:v>
                </c:pt>
                <c:pt idx="433">
                  <c:v>43300</c:v>
                </c:pt>
                <c:pt idx="434">
                  <c:v>43400</c:v>
                </c:pt>
                <c:pt idx="435">
                  <c:v>43500</c:v>
                </c:pt>
                <c:pt idx="436">
                  <c:v>43600</c:v>
                </c:pt>
                <c:pt idx="437">
                  <c:v>43700</c:v>
                </c:pt>
                <c:pt idx="438">
                  <c:v>43800</c:v>
                </c:pt>
                <c:pt idx="439">
                  <c:v>43900</c:v>
                </c:pt>
                <c:pt idx="440">
                  <c:v>44000</c:v>
                </c:pt>
                <c:pt idx="441">
                  <c:v>44100</c:v>
                </c:pt>
                <c:pt idx="442">
                  <c:v>44200</c:v>
                </c:pt>
                <c:pt idx="443">
                  <c:v>44300</c:v>
                </c:pt>
                <c:pt idx="444">
                  <c:v>44400</c:v>
                </c:pt>
                <c:pt idx="445">
                  <c:v>44500</c:v>
                </c:pt>
                <c:pt idx="446">
                  <c:v>44600</c:v>
                </c:pt>
                <c:pt idx="447">
                  <c:v>44700</c:v>
                </c:pt>
                <c:pt idx="448">
                  <c:v>44800</c:v>
                </c:pt>
                <c:pt idx="449">
                  <c:v>44900</c:v>
                </c:pt>
                <c:pt idx="450">
                  <c:v>45000</c:v>
                </c:pt>
                <c:pt idx="451">
                  <c:v>45100</c:v>
                </c:pt>
                <c:pt idx="452">
                  <c:v>45200</c:v>
                </c:pt>
                <c:pt idx="453">
                  <c:v>45300</c:v>
                </c:pt>
                <c:pt idx="454">
                  <c:v>45400</c:v>
                </c:pt>
                <c:pt idx="455">
                  <c:v>45500</c:v>
                </c:pt>
                <c:pt idx="456">
                  <c:v>45600</c:v>
                </c:pt>
                <c:pt idx="457">
                  <c:v>45700</c:v>
                </c:pt>
                <c:pt idx="458">
                  <c:v>45800</c:v>
                </c:pt>
                <c:pt idx="459">
                  <c:v>45900</c:v>
                </c:pt>
                <c:pt idx="460">
                  <c:v>46000</c:v>
                </c:pt>
                <c:pt idx="461">
                  <c:v>46100</c:v>
                </c:pt>
                <c:pt idx="462">
                  <c:v>46200</c:v>
                </c:pt>
                <c:pt idx="463">
                  <c:v>46300</c:v>
                </c:pt>
                <c:pt idx="464">
                  <c:v>46400</c:v>
                </c:pt>
                <c:pt idx="465">
                  <c:v>46500</c:v>
                </c:pt>
                <c:pt idx="466">
                  <c:v>46600</c:v>
                </c:pt>
                <c:pt idx="467">
                  <c:v>46700</c:v>
                </c:pt>
                <c:pt idx="468">
                  <c:v>46800</c:v>
                </c:pt>
                <c:pt idx="469">
                  <c:v>46900</c:v>
                </c:pt>
                <c:pt idx="470">
                  <c:v>47000</c:v>
                </c:pt>
                <c:pt idx="471">
                  <c:v>47100</c:v>
                </c:pt>
                <c:pt idx="472">
                  <c:v>47200</c:v>
                </c:pt>
                <c:pt idx="473">
                  <c:v>47300</c:v>
                </c:pt>
                <c:pt idx="474">
                  <c:v>47400</c:v>
                </c:pt>
                <c:pt idx="475">
                  <c:v>47500</c:v>
                </c:pt>
                <c:pt idx="476">
                  <c:v>47600</c:v>
                </c:pt>
                <c:pt idx="477">
                  <c:v>47700</c:v>
                </c:pt>
                <c:pt idx="478">
                  <c:v>47800</c:v>
                </c:pt>
                <c:pt idx="479">
                  <c:v>47900</c:v>
                </c:pt>
                <c:pt idx="480">
                  <c:v>48000</c:v>
                </c:pt>
                <c:pt idx="481">
                  <c:v>48100</c:v>
                </c:pt>
                <c:pt idx="482">
                  <c:v>48200</c:v>
                </c:pt>
                <c:pt idx="483">
                  <c:v>48300</c:v>
                </c:pt>
                <c:pt idx="484">
                  <c:v>48400</c:v>
                </c:pt>
                <c:pt idx="485">
                  <c:v>48500</c:v>
                </c:pt>
                <c:pt idx="486">
                  <c:v>48600</c:v>
                </c:pt>
                <c:pt idx="487">
                  <c:v>48700</c:v>
                </c:pt>
                <c:pt idx="488">
                  <c:v>48800</c:v>
                </c:pt>
                <c:pt idx="489">
                  <c:v>48900</c:v>
                </c:pt>
                <c:pt idx="490">
                  <c:v>49000</c:v>
                </c:pt>
                <c:pt idx="491">
                  <c:v>49100</c:v>
                </c:pt>
                <c:pt idx="492">
                  <c:v>49200</c:v>
                </c:pt>
                <c:pt idx="493">
                  <c:v>49300</c:v>
                </c:pt>
                <c:pt idx="494">
                  <c:v>49400</c:v>
                </c:pt>
                <c:pt idx="495">
                  <c:v>49500</c:v>
                </c:pt>
                <c:pt idx="496">
                  <c:v>49600</c:v>
                </c:pt>
                <c:pt idx="497">
                  <c:v>49700</c:v>
                </c:pt>
                <c:pt idx="498">
                  <c:v>49800</c:v>
                </c:pt>
                <c:pt idx="499">
                  <c:v>49900</c:v>
                </c:pt>
                <c:pt idx="500">
                  <c:v>50000</c:v>
                </c:pt>
                <c:pt idx="501">
                  <c:v>50100</c:v>
                </c:pt>
                <c:pt idx="502">
                  <c:v>50200</c:v>
                </c:pt>
                <c:pt idx="503">
                  <c:v>50300</c:v>
                </c:pt>
                <c:pt idx="504">
                  <c:v>50400</c:v>
                </c:pt>
                <c:pt idx="505">
                  <c:v>50500</c:v>
                </c:pt>
                <c:pt idx="506">
                  <c:v>50600</c:v>
                </c:pt>
                <c:pt idx="507">
                  <c:v>50700</c:v>
                </c:pt>
                <c:pt idx="508">
                  <c:v>50800</c:v>
                </c:pt>
                <c:pt idx="509">
                  <c:v>50900</c:v>
                </c:pt>
                <c:pt idx="510">
                  <c:v>51000</c:v>
                </c:pt>
                <c:pt idx="511">
                  <c:v>51100</c:v>
                </c:pt>
                <c:pt idx="512">
                  <c:v>51200</c:v>
                </c:pt>
                <c:pt idx="513">
                  <c:v>51300</c:v>
                </c:pt>
                <c:pt idx="514">
                  <c:v>51400</c:v>
                </c:pt>
                <c:pt idx="515">
                  <c:v>51500</c:v>
                </c:pt>
                <c:pt idx="516">
                  <c:v>51600</c:v>
                </c:pt>
                <c:pt idx="517">
                  <c:v>51700</c:v>
                </c:pt>
                <c:pt idx="518">
                  <c:v>51800</c:v>
                </c:pt>
                <c:pt idx="519">
                  <c:v>51900</c:v>
                </c:pt>
                <c:pt idx="520">
                  <c:v>52000</c:v>
                </c:pt>
                <c:pt idx="521">
                  <c:v>52100</c:v>
                </c:pt>
                <c:pt idx="522">
                  <c:v>52200</c:v>
                </c:pt>
                <c:pt idx="523">
                  <c:v>52300</c:v>
                </c:pt>
                <c:pt idx="524">
                  <c:v>52400</c:v>
                </c:pt>
                <c:pt idx="525">
                  <c:v>52500</c:v>
                </c:pt>
                <c:pt idx="526">
                  <c:v>52600</c:v>
                </c:pt>
                <c:pt idx="527">
                  <c:v>52700</c:v>
                </c:pt>
                <c:pt idx="528">
                  <c:v>52800</c:v>
                </c:pt>
                <c:pt idx="529">
                  <c:v>52900</c:v>
                </c:pt>
                <c:pt idx="530">
                  <c:v>53000</c:v>
                </c:pt>
                <c:pt idx="531">
                  <c:v>53100</c:v>
                </c:pt>
                <c:pt idx="532">
                  <c:v>53200</c:v>
                </c:pt>
                <c:pt idx="533">
                  <c:v>53300</c:v>
                </c:pt>
                <c:pt idx="534">
                  <c:v>53400</c:v>
                </c:pt>
                <c:pt idx="535">
                  <c:v>53500</c:v>
                </c:pt>
                <c:pt idx="536">
                  <c:v>53600</c:v>
                </c:pt>
                <c:pt idx="537">
                  <c:v>53700</c:v>
                </c:pt>
                <c:pt idx="538">
                  <c:v>53800</c:v>
                </c:pt>
                <c:pt idx="539">
                  <c:v>53900</c:v>
                </c:pt>
                <c:pt idx="540">
                  <c:v>54000</c:v>
                </c:pt>
                <c:pt idx="541">
                  <c:v>54100</c:v>
                </c:pt>
                <c:pt idx="542">
                  <c:v>54200</c:v>
                </c:pt>
                <c:pt idx="543">
                  <c:v>54300</c:v>
                </c:pt>
                <c:pt idx="544">
                  <c:v>54400</c:v>
                </c:pt>
                <c:pt idx="545">
                  <c:v>54500</c:v>
                </c:pt>
                <c:pt idx="546">
                  <c:v>54600</c:v>
                </c:pt>
                <c:pt idx="547">
                  <c:v>54700</c:v>
                </c:pt>
                <c:pt idx="548">
                  <c:v>54800</c:v>
                </c:pt>
                <c:pt idx="549">
                  <c:v>54900</c:v>
                </c:pt>
                <c:pt idx="550">
                  <c:v>55000</c:v>
                </c:pt>
                <c:pt idx="551">
                  <c:v>55100</c:v>
                </c:pt>
                <c:pt idx="552">
                  <c:v>55200</c:v>
                </c:pt>
                <c:pt idx="553">
                  <c:v>55300</c:v>
                </c:pt>
                <c:pt idx="554">
                  <c:v>55400</c:v>
                </c:pt>
                <c:pt idx="555">
                  <c:v>55500</c:v>
                </c:pt>
                <c:pt idx="556">
                  <c:v>55600</c:v>
                </c:pt>
                <c:pt idx="557">
                  <c:v>55700</c:v>
                </c:pt>
                <c:pt idx="558">
                  <c:v>55800</c:v>
                </c:pt>
                <c:pt idx="559">
                  <c:v>55900</c:v>
                </c:pt>
                <c:pt idx="560">
                  <c:v>56000</c:v>
                </c:pt>
                <c:pt idx="561">
                  <c:v>56100</c:v>
                </c:pt>
                <c:pt idx="562">
                  <c:v>56200</c:v>
                </c:pt>
                <c:pt idx="563">
                  <c:v>56300</c:v>
                </c:pt>
                <c:pt idx="564">
                  <c:v>56400</c:v>
                </c:pt>
                <c:pt idx="565">
                  <c:v>56500</c:v>
                </c:pt>
                <c:pt idx="566">
                  <c:v>56600</c:v>
                </c:pt>
                <c:pt idx="567">
                  <c:v>56700</c:v>
                </c:pt>
                <c:pt idx="568">
                  <c:v>56800</c:v>
                </c:pt>
                <c:pt idx="569">
                  <c:v>56900</c:v>
                </c:pt>
                <c:pt idx="570">
                  <c:v>57000</c:v>
                </c:pt>
                <c:pt idx="571">
                  <c:v>57100</c:v>
                </c:pt>
                <c:pt idx="572">
                  <c:v>57200</c:v>
                </c:pt>
                <c:pt idx="573">
                  <c:v>57300</c:v>
                </c:pt>
                <c:pt idx="574">
                  <c:v>57400</c:v>
                </c:pt>
                <c:pt idx="575">
                  <c:v>57500</c:v>
                </c:pt>
                <c:pt idx="576">
                  <c:v>57600</c:v>
                </c:pt>
                <c:pt idx="577">
                  <c:v>57700</c:v>
                </c:pt>
                <c:pt idx="578">
                  <c:v>57800</c:v>
                </c:pt>
                <c:pt idx="579">
                  <c:v>57900</c:v>
                </c:pt>
                <c:pt idx="580">
                  <c:v>58000</c:v>
                </c:pt>
                <c:pt idx="581">
                  <c:v>58100</c:v>
                </c:pt>
                <c:pt idx="582">
                  <c:v>58200</c:v>
                </c:pt>
                <c:pt idx="583">
                  <c:v>58300</c:v>
                </c:pt>
                <c:pt idx="584">
                  <c:v>58400</c:v>
                </c:pt>
                <c:pt idx="585">
                  <c:v>58500</c:v>
                </c:pt>
                <c:pt idx="586">
                  <c:v>58600</c:v>
                </c:pt>
                <c:pt idx="587">
                  <c:v>58700</c:v>
                </c:pt>
                <c:pt idx="588">
                  <c:v>58800</c:v>
                </c:pt>
                <c:pt idx="589">
                  <c:v>58900</c:v>
                </c:pt>
                <c:pt idx="590">
                  <c:v>59000</c:v>
                </c:pt>
                <c:pt idx="591">
                  <c:v>59100</c:v>
                </c:pt>
                <c:pt idx="592">
                  <c:v>59200</c:v>
                </c:pt>
                <c:pt idx="593">
                  <c:v>59300</c:v>
                </c:pt>
                <c:pt idx="594">
                  <c:v>59400</c:v>
                </c:pt>
                <c:pt idx="595">
                  <c:v>59500</c:v>
                </c:pt>
                <c:pt idx="596">
                  <c:v>59600</c:v>
                </c:pt>
                <c:pt idx="597">
                  <c:v>59700</c:v>
                </c:pt>
                <c:pt idx="598">
                  <c:v>59800</c:v>
                </c:pt>
                <c:pt idx="599">
                  <c:v>59900</c:v>
                </c:pt>
                <c:pt idx="600">
                  <c:v>60000</c:v>
                </c:pt>
                <c:pt idx="601">
                  <c:v>60100</c:v>
                </c:pt>
                <c:pt idx="602">
                  <c:v>60200</c:v>
                </c:pt>
                <c:pt idx="603">
                  <c:v>60300</c:v>
                </c:pt>
                <c:pt idx="604">
                  <c:v>60400</c:v>
                </c:pt>
                <c:pt idx="605">
                  <c:v>60500</c:v>
                </c:pt>
                <c:pt idx="606">
                  <c:v>60600</c:v>
                </c:pt>
                <c:pt idx="607">
                  <c:v>60700</c:v>
                </c:pt>
                <c:pt idx="608">
                  <c:v>60800</c:v>
                </c:pt>
                <c:pt idx="609">
                  <c:v>60900</c:v>
                </c:pt>
                <c:pt idx="610">
                  <c:v>61000</c:v>
                </c:pt>
                <c:pt idx="611">
                  <c:v>61100</c:v>
                </c:pt>
                <c:pt idx="612">
                  <c:v>61200</c:v>
                </c:pt>
                <c:pt idx="613">
                  <c:v>61300</c:v>
                </c:pt>
                <c:pt idx="614">
                  <c:v>61400</c:v>
                </c:pt>
                <c:pt idx="615">
                  <c:v>61500</c:v>
                </c:pt>
                <c:pt idx="616">
                  <c:v>61600</c:v>
                </c:pt>
                <c:pt idx="617">
                  <c:v>61700</c:v>
                </c:pt>
                <c:pt idx="618">
                  <c:v>61800</c:v>
                </c:pt>
                <c:pt idx="619">
                  <c:v>61900</c:v>
                </c:pt>
                <c:pt idx="620">
                  <c:v>62000</c:v>
                </c:pt>
                <c:pt idx="621">
                  <c:v>62100</c:v>
                </c:pt>
                <c:pt idx="622">
                  <c:v>62200</c:v>
                </c:pt>
                <c:pt idx="623">
                  <c:v>62300</c:v>
                </c:pt>
                <c:pt idx="624">
                  <c:v>62400</c:v>
                </c:pt>
                <c:pt idx="625">
                  <c:v>62500</c:v>
                </c:pt>
                <c:pt idx="626">
                  <c:v>62600</c:v>
                </c:pt>
                <c:pt idx="627">
                  <c:v>62700</c:v>
                </c:pt>
                <c:pt idx="628">
                  <c:v>62800</c:v>
                </c:pt>
                <c:pt idx="629">
                  <c:v>62900</c:v>
                </c:pt>
                <c:pt idx="630">
                  <c:v>63000</c:v>
                </c:pt>
                <c:pt idx="631">
                  <c:v>63100</c:v>
                </c:pt>
                <c:pt idx="632">
                  <c:v>63200</c:v>
                </c:pt>
                <c:pt idx="633">
                  <c:v>63300</c:v>
                </c:pt>
                <c:pt idx="634">
                  <c:v>63400</c:v>
                </c:pt>
                <c:pt idx="635">
                  <c:v>63500</c:v>
                </c:pt>
                <c:pt idx="636">
                  <c:v>63600</c:v>
                </c:pt>
                <c:pt idx="637">
                  <c:v>63700</c:v>
                </c:pt>
                <c:pt idx="638">
                  <c:v>63800</c:v>
                </c:pt>
                <c:pt idx="639">
                  <c:v>63900</c:v>
                </c:pt>
                <c:pt idx="640">
                  <c:v>64000</c:v>
                </c:pt>
                <c:pt idx="641">
                  <c:v>64100</c:v>
                </c:pt>
                <c:pt idx="642">
                  <c:v>64200</c:v>
                </c:pt>
                <c:pt idx="643">
                  <c:v>64300</c:v>
                </c:pt>
                <c:pt idx="644">
                  <c:v>64400</c:v>
                </c:pt>
                <c:pt idx="645">
                  <c:v>64500</c:v>
                </c:pt>
                <c:pt idx="646">
                  <c:v>64600</c:v>
                </c:pt>
                <c:pt idx="647">
                  <c:v>64700</c:v>
                </c:pt>
                <c:pt idx="648">
                  <c:v>64800</c:v>
                </c:pt>
                <c:pt idx="649">
                  <c:v>64900</c:v>
                </c:pt>
                <c:pt idx="650">
                  <c:v>65000</c:v>
                </c:pt>
                <c:pt idx="651">
                  <c:v>65100</c:v>
                </c:pt>
                <c:pt idx="652">
                  <c:v>65200</c:v>
                </c:pt>
                <c:pt idx="653">
                  <c:v>65300</c:v>
                </c:pt>
                <c:pt idx="654">
                  <c:v>65400</c:v>
                </c:pt>
                <c:pt idx="655">
                  <c:v>65500</c:v>
                </c:pt>
                <c:pt idx="656">
                  <c:v>65600</c:v>
                </c:pt>
                <c:pt idx="657">
                  <c:v>65700</c:v>
                </c:pt>
                <c:pt idx="658">
                  <c:v>65800</c:v>
                </c:pt>
                <c:pt idx="659">
                  <c:v>65900</c:v>
                </c:pt>
                <c:pt idx="660">
                  <c:v>66000</c:v>
                </c:pt>
                <c:pt idx="661">
                  <c:v>66100</c:v>
                </c:pt>
                <c:pt idx="662">
                  <c:v>66200</c:v>
                </c:pt>
                <c:pt idx="663">
                  <c:v>66300</c:v>
                </c:pt>
                <c:pt idx="664">
                  <c:v>66400</c:v>
                </c:pt>
                <c:pt idx="665">
                  <c:v>66500</c:v>
                </c:pt>
                <c:pt idx="666">
                  <c:v>66600</c:v>
                </c:pt>
                <c:pt idx="667">
                  <c:v>66700</c:v>
                </c:pt>
                <c:pt idx="668">
                  <c:v>66800</c:v>
                </c:pt>
                <c:pt idx="669">
                  <c:v>66900</c:v>
                </c:pt>
                <c:pt idx="670">
                  <c:v>67000</c:v>
                </c:pt>
                <c:pt idx="671">
                  <c:v>67100</c:v>
                </c:pt>
                <c:pt idx="672">
                  <c:v>67200</c:v>
                </c:pt>
                <c:pt idx="673">
                  <c:v>67300</c:v>
                </c:pt>
                <c:pt idx="674">
                  <c:v>67400</c:v>
                </c:pt>
                <c:pt idx="675">
                  <c:v>67500</c:v>
                </c:pt>
                <c:pt idx="676">
                  <c:v>67600</c:v>
                </c:pt>
                <c:pt idx="677">
                  <c:v>67700</c:v>
                </c:pt>
                <c:pt idx="678">
                  <c:v>67800</c:v>
                </c:pt>
                <c:pt idx="679">
                  <c:v>67900</c:v>
                </c:pt>
                <c:pt idx="680">
                  <c:v>68000</c:v>
                </c:pt>
                <c:pt idx="681">
                  <c:v>68100</c:v>
                </c:pt>
                <c:pt idx="682">
                  <c:v>68200</c:v>
                </c:pt>
                <c:pt idx="683">
                  <c:v>68300</c:v>
                </c:pt>
                <c:pt idx="684">
                  <c:v>68400</c:v>
                </c:pt>
                <c:pt idx="685">
                  <c:v>68500</c:v>
                </c:pt>
                <c:pt idx="686">
                  <c:v>68600</c:v>
                </c:pt>
                <c:pt idx="687">
                  <c:v>68700</c:v>
                </c:pt>
                <c:pt idx="688">
                  <c:v>68800</c:v>
                </c:pt>
                <c:pt idx="689">
                  <c:v>68900</c:v>
                </c:pt>
                <c:pt idx="690">
                  <c:v>69000</c:v>
                </c:pt>
                <c:pt idx="691">
                  <c:v>69100</c:v>
                </c:pt>
                <c:pt idx="692">
                  <c:v>69200</c:v>
                </c:pt>
                <c:pt idx="693">
                  <c:v>69300</c:v>
                </c:pt>
                <c:pt idx="694">
                  <c:v>69400</c:v>
                </c:pt>
                <c:pt idx="695">
                  <c:v>69500</c:v>
                </c:pt>
                <c:pt idx="696">
                  <c:v>69600</c:v>
                </c:pt>
                <c:pt idx="697">
                  <c:v>69700</c:v>
                </c:pt>
                <c:pt idx="698">
                  <c:v>69800</c:v>
                </c:pt>
                <c:pt idx="699">
                  <c:v>69900</c:v>
                </c:pt>
                <c:pt idx="700">
                  <c:v>70000</c:v>
                </c:pt>
                <c:pt idx="701">
                  <c:v>70100</c:v>
                </c:pt>
                <c:pt idx="702">
                  <c:v>70200</c:v>
                </c:pt>
                <c:pt idx="703">
                  <c:v>70300</c:v>
                </c:pt>
                <c:pt idx="704">
                  <c:v>70400</c:v>
                </c:pt>
                <c:pt idx="705">
                  <c:v>70500</c:v>
                </c:pt>
                <c:pt idx="706">
                  <c:v>70600</c:v>
                </c:pt>
                <c:pt idx="707">
                  <c:v>70700</c:v>
                </c:pt>
                <c:pt idx="708">
                  <c:v>70800</c:v>
                </c:pt>
                <c:pt idx="709">
                  <c:v>70900</c:v>
                </c:pt>
                <c:pt idx="710">
                  <c:v>71000</c:v>
                </c:pt>
                <c:pt idx="711">
                  <c:v>71100</c:v>
                </c:pt>
                <c:pt idx="712">
                  <c:v>71200</c:v>
                </c:pt>
                <c:pt idx="713">
                  <c:v>71300</c:v>
                </c:pt>
                <c:pt idx="714">
                  <c:v>71400</c:v>
                </c:pt>
                <c:pt idx="715">
                  <c:v>71500</c:v>
                </c:pt>
                <c:pt idx="716">
                  <c:v>71600</c:v>
                </c:pt>
                <c:pt idx="717">
                  <c:v>71700</c:v>
                </c:pt>
                <c:pt idx="718">
                  <c:v>71800</c:v>
                </c:pt>
                <c:pt idx="719">
                  <c:v>71900</c:v>
                </c:pt>
                <c:pt idx="720">
                  <c:v>72000</c:v>
                </c:pt>
                <c:pt idx="721">
                  <c:v>72100</c:v>
                </c:pt>
                <c:pt idx="722">
                  <c:v>72200</c:v>
                </c:pt>
                <c:pt idx="723">
                  <c:v>72300</c:v>
                </c:pt>
                <c:pt idx="724">
                  <c:v>72400</c:v>
                </c:pt>
                <c:pt idx="725">
                  <c:v>72500</c:v>
                </c:pt>
                <c:pt idx="726">
                  <c:v>72600</c:v>
                </c:pt>
                <c:pt idx="727">
                  <c:v>72700</c:v>
                </c:pt>
                <c:pt idx="728">
                  <c:v>72800</c:v>
                </c:pt>
                <c:pt idx="729">
                  <c:v>72900</c:v>
                </c:pt>
                <c:pt idx="730">
                  <c:v>73000</c:v>
                </c:pt>
                <c:pt idx="731">
                  <c:v>73100</c:v>
                </c:pt>
                <c:pt idx="732">
                  <c:v>73200</c:v>
                </c:pt>
                <c:pt idx="733">
                  <c:v>73300</c:v>
                </c:pt>
                <c:pt idx="734">
                  <c:v>73400</c:v>
                </c:pt>
                <c:pt idx="735">
                  <c:v>73500</c:v>
                </c:pt>
                <c:pt idx="736">
                  <c:v>73600</c:v>
                </c:pt>
                <c:pt idx="737">
                  <c:v>73700</c:v>
                </c:pt>
                <c:pt idx="738">
                  <c:v>73800</c:v>
                </c:pt>
                <c:pt idx="739">
                  <c:v>73900</c:v>
                </c:pt>
                <c:pt idx="740">
                  <c:v>74000</c:v>
                </c:pt>
                <c:pt idx="741">
                  <c:v>74100</c:v>
                </c:pt>
                <c:pt idx="742">
                  <c:v>74200</c:v>
                </c:pt>
                <c:pt idx="743">
                  <c:v>74300</c:v>
                </c:pt>
                <c:pt idx="744">
                  <c:v>74400</c:v>
                </c:pt>
                <c:pt idx="745">
                  <c:v>74500</c:v>
                </c:pt>
                <c:pt idx="746">
                  <c:v>74600</c:v>
                </c:pt>
                <c:pt idx="747">
                  <c:v>74700</c:v>
                </c:pt>
                <c:pt idx="748">
                  <c:v>74800</c:v>
                </c:pt>
                <c:pt idx="749">
                  <c:v>74900</c:v>
                </c:pt>
                <c:pt idx="750">
                  <c:v>75000</c:v>
                </c:pt>
                <c:pt idx="751">
                  <c:v>75100</c:v>
                </c:pt>
                <c:pt idx="752">
                  <c:v>75200</c:v>
                </c:pt>
                <c:pt idx="753">
                  <c:v>75300</c:v>
                </c:pt>
                <c:pt idx="754">
                  <c:v>75400</c:v>
                </c:pt>
                <c:pt idx="755">
                  <c:v>75500</c:v>
                </c:pt>
                <c:pt idx="756">
                  <c:v>75600</c:v>
                </c:pt>
                <c:pt idx="757">
                  <c:v>75700</c:v>
                </c:pt>
                <c:pt idx="758">
                  <c:v>75800</c:v>
                </c:pt>
                <c:pt idx="759">
                  <c:v>75900</c:v>
                </c:pt>
                <c:pt idx="760">
                  <c:v>76000</c:v>
                </c:pt>
                <c:pt idx="761">
                  <c:v>76100</c:v>
                </c:pt>
                <c:pt idx="762">
                  <c:v>76200</c:v>
                </c:pt>
                <c:pt idx="763">
                  <c:v>76300</c:v>
                </c:pt>
                <c:pt idx="764">
                  <c:v>76400</c:v>
                </c:pt>
                <c:pt idx="765">
                  <c:v>76500</c:v>
                </c:pt>
                <c:pt idx="766">
                  <c:v>76600</c:v>
                </c:pt>
                <c:pt idx="767">
                  <c:v>76700</c:v>
                </c:pt>
                <c:pt idx="768">
                  <c:v>76800</c:v>
                </c:pt>
                <c:pt idx="769">
                  <c:v>76900</c:v>
                </c:pt>
                <c:pt idx="770">
                  <c:v>77000</c:v>
                </c:pt>
                <c:pt idx="771">
                  <c:v>77100</c:v>
                </c:pt>
                <c:pt idx="772">
                  <c:v>77200</c:v>
                </c:pt>
                <c:pt idx="773">
                  <c:v>77300</c:v>
                </c:pt>
                <c:pt idx="774">
                  <c:v>77400</c:v>
                </c:pt>
                <c:pt idx="775">
                  <c:v>77500</c:v>
                </c:pt>
                <c:pt idx="776">
                  <c:v>77600</c:v>
                </c:pt>
                <c:pt idx="777">
                  <c:v>77700</c:v>
                </c:pt>
                <c:pt idx="778">
                  <c:v>77800</c:v>
                </c:pt>
                <c:pt idx="779">
                  <c:v>77900</c:v>
                </c:pt>
                <c:pt idx="780">
                  <c:v>78000</c:v>
                </c:pt>
                <c:pt idx="781">
                  <c:v>78100</c:v>
                </c:pt>
                <c:pt idx="782">
                  <c:v>78200</c:v>
                </c:pt>
                <c:pt idx="783">
                  <c:v>78300</c:v>
                </c:pt>
                <c:pt idx="784">
                  <c:v>78400</c:v>
                </c:pt>
                <c:pt idx="785">
                  <c:v>78500</c:v>
                </c:pt>
                <c:pt idx="786">
                  <c:v>78600</c:v>
                </c:pt>
                <c:pt idx="787">
                  <c:v>78700</c:v>
                </c:pt>
                <c:pt idx="788">
                  <c:v>78800</c:v>
                </c:pt>
                <c:pt idx="789">
                  <c:v>78900</c:v>
                </c:pt>
                <c:pt idx="790">
                  <c:v>79000</c:v>
                </c:pt>
                <c:pt idx="791">
                  <c:v>79100</c:v>
                </c:pt>
                <c:pt idx="792">
                  <c:v>79200</c:v>
                </c:pt>
                <c:pt idx="793">
                  <c:v>79300</c:v>
                </c:pt>
                <c:pt idx="794">
                  <c:v>79400</c:v>
                </c:pt>
                <c:pt idx="795">
                  <c:v>79500</c:v>
                </c:pt>
                <c:pt idx="796">
                  <c:v>79600</c:v>
                </c:pt>
                <c:pt idx="797">
                  <c:v>79700</c:v>
                </c:pt>
                <c:pt idx="798">
                  <c:v>79800</c:v>
                </c:pt>
                <c:pt idx="799">
                  <c:v>79900</c:v>
                </c:pt>
                <c:pt idx="800">
                  <c:v>80000</c:v>
                </c:pt>
                <c:pt idx="801">
                  <c:v>80100</c:v>
                </c:pt>
                <c:pt idx="802">
                  <c:v>80200</c:v>
                </c:pt>
                <c:pt idx="803">
                  <c:v>80300</c:v>
                </c:pt>
                <c:pt idx="804">
                  <c:v>80400</c:v>
                </c:pt>
                <c:pt idx="805">
                  <c:v>80500</c:v>
                </c:pt>
                <c:pt idx="806">
                  <c:v>80600</c:v>
                </c:pt>
                <c:pt idx="807">
                  <c:v>80700</c:v>
                </c:pt>
                <c:pt idx="808">
                  <c:v>80800</c:v>
                </c:pt>
                <c:pt idx="809">
                  <c:v>80900</c:v>
                </c:pt>
                <c:pt idx="810">
                  <c:v>81000</c:v>
                </c:pt>
                <c:pt idx="811">
                  <c:v>81100</c:v>
                </c:pt>
                <c:pt idx="812">
                  <c:v>81200</c:v>
                </c:pt>
                <c:pt idx="813">
                  <c:v>81300</c:v>
                </c:pt>
                <c:pt idx="814">
                  <c:v>81400</c:v>
                </c:pt>
                <c:pt idx="815">
                  <c:v>81500</c:v>
                </c:pt>
                <c:pt idx="816">
                  <c:v>81600</c:v>
                </c:pt>
                <c:pt idx="817">
                  <c:v>81700</c:v>
                </c:pt>
                <c:pt idx="818">
                  <c:v>81800</c:v>
                </c:pt>
                <c:pt idx="819">
                  <c:v>81900</c:v>
                </c:pt>
                <c:pt idx="820">
                  <c:v>82000</c:v>
                </c:pt>
                <c:pt idx="821">
                  <c:v>82100</c:v>
                </c:pt>
                <c:pt idx="822">
                  <c:v>82200</c:v>
                </c:pt>
                <c:pt idx="823">
                  <c:v>82300</c:v>
                </c:pt>
                <c:pt idx="824">
                  <c:v>82400</c:v>
                </c:pt>
                <c:pt idx="825">
                  <c:v>82500</c:v>
                </c:pt>
                <c:pt idx="826">
                  <c:v>82600</c:v>
                </c:pt>
                <c:pt idx="827">
                  <c:v>82700</c:v>
                </c:pt>
                <c:pt idx="828">
                  <c:v>82800</c:v>
                </c:pt>
                <c:pt idx="829">
                  <c:v>82900</c:v>
                </c:pt>
                <c:pt idx="830">
                  <c:v>83000</c:v>
                </c:pt>
                <c:pt idx="831">
                  <c:v>83100</c:v>
                </c:pt>
                <c:pt idx="832">
                  <c:v>83200</c:v>
                </c:pt>
                <c:pt idx="833">
                  <c:v>83300</c:v>
                </c:pt>
                <c:pt idx="834">
                  <c:v>83400</c:v>
                </c:pt>
                <c:pt idx="835">
                  <c:v>83500</c:v>
                </c:pt>
                <c:pt idx="836">
                  <c:v>83600</c:v>
                </c:pt>
                <c:pt idx="837">
                  <c:v>83700</c:v>
                </c:pt>
                <c:pt idx="838">
                  <c:v>83800</c:v>
                </c:pt>
                <c:pt idx="839">
                  <c:v>83900</c:v>
                </c:pt>
                <c:pt idx="840">
                  <c:v>84000</c:v>
                </c:pt>
                <c:pt idx="841">
                  <c:v>84100</c:v>
                </c:pt>
                <c:pt idx="842">
                  <c:v>84200</c:v>
                </c:pt>
                <c:pt idx="843">
                  <c:v>84300</c:v>
                </c:pt>
                <c:pt idx="844">
                  <c:v>84400</c:v>
                </c:pt>
                <c:pt idx="845">
                  <c:v>84500</c:v>
                </c:pt>
                <c:pt idx="846">
                  <c:v>84600</c:v>
                </c:pt>
                <c:pt idx="847">
                  <c:v>84700</c:v>
                </c:pt>
                <c:pt idx="848">
                  <c:v>84800</c:v>
                </c:pt>
                <c:pt idx="849">
                  <c:v>84900</c:v>
                </c:pt>
                <c:pt idx="850">
                  <c:v>85000</c:v>
                </c:pt>
                <c:pt idx="851">
                  <c:v>85100</c:v>
                </c:pt>
                <c:pt idx="852">
                  <c:v>85200</c:v>
                </c:pt>
                <c:pt idx="853">
                  <c:v>85300</c:v>
                </c:pt>
                <c:pt idx="854">
                  <c:v>85400</c:v>
                </c:pt>
                <c:pt idx="855">
                  <c:v>85500</c:v>
                </c:pt>
                <c:pt idx="856">
                  <c:v>85600</c:v>
                </c:pt>
                <c:pt idx="857">
                  <c:v>85700</c:v>
                </c:pt>
                <c:pt idx="858">
                  <c:v>85800</c:v>
                </c:pt>
                <c:pt idx="859">
                  <c:v>85900</c:v>
                </c:pt>
                <c:pt idx="860">
                  <c:v>86000</c:v>
                </c:pt>
                <c:pt idx="861">
                  <c:v>86100</c:v>
                </c:pt>
                <c:pt idx="862">
                  <c:v>86200</c:v>
                </c:pt>
                <c:pt idx="863">
                  <c:v>86300</c:v>
                </c:pt>
                <c:pt idx="864">
                  <c:v>86400</c:v>
                </c:pt>
                <c:pt idx="865">
                  <c:v>86500</c:v>
                </c:pt>
                <c:pt idx="866">
                  <c:v>86600</c:v>
                </c:pt>
                <c:pt idx="867">
                  <c:v>86700</c:v>
                </c:pt>
                <c:pt idx="868">
                  <c:v>86800</c:v>
                </c:pt>
                <c:pt idx="869">
                  <c:v>86900</c:v>
                </c:pt>
                <c:pt idx="870">
                  <c:v>87000</c:v>
                </c:pt>
                <c:pt idx="871">
                  <c:v>87100</c:v>
                </c:pt>
                <c:pt idx="872">
                  <c:v>87200</c:v>
                </c:pt>
                <c:pt idx="873">
                  <c:v>87300</c:v>
                </c:pt>
                <c:pt idx="874">
                  <c:v>87400</c:v>
                </c:pt>
                <c:pt idx="875">
                  <c:v>87500</c:v>
                </c:pt>
                <c:pt idx="876">
                  <c:v>87600</c:v>
                </c:pt>
                <c:pt idx="877">
                  <c:v>87700</c:v>
                </c:pt>
                <c:pt idx="878">
                  <c:v>87800</c:v>
                </c:pt>
                <c:pt idx="879">
                  <c:v>87900</c:v>
                </c:pt>
                <c:pt idx="880">
                  <c:v>88000</c:v>
                </c:pt>
                <c:pt idx="881">
                  <c:v>88100</c:v>
                </c:pt>
                <c:pt idx="882">
                  <c:v>88200</c:v>
                </c:pt>
                <c:pt idx="883">
                  <c:v>88300</c:v>
                </c:pt>
                <c:pt idx="884">
                  <c:v>88400</c:v>
                </c:pt>
                <c:pt idx="885">
                  <c:v>88500</c:v>
                </c:pt>
                <c:pt idx="886">
                  <c:v>88600</c:v>
                </c:pt>
                <c:pt idx="887">
                  <c:v>88700</c:v>
                </c:pt>
                <c:pt idx="888">
                  <c:v>88800</c:v>
                </c:pt>
                <c:pt idx="889">
                  <c:v>88900</c:v>
                </c:pt>
                <c:pt idx="890">
                  <c:v>89000</c:v>
                </c:pt>
                <c:pt idx="891">
                  <c:v>89100</c:v>
                </c:pt>
                <c:pt idx="892">
                  <c:v>89200</c:v>
                </c:pt>
                <c:pt idx="893">
                  <c:v>89300</c:v>
                </c:pt>
                <c:pt idx="894">
                  <c:v>89400</c:v>
                </c:pt>
                <c:pt idx="895">
                  <c:v>89500</c:v>
                </c:pt>
                <c:pt idx="896">
                  <c:v>89600</c:v>
                </c:pt>
                <c:pt idx="897">
                  <c:v>89700</c:v>
                </c:pt>
                <c:pt idx="898">
                  <c:v>89800</c:v>
                </c:pt>
                <c:pt idx="899">
                  <c:v>89900</c:v>
                </c:pt>
                <c:pt idx="900">
                  <c:v>90000</c:v>
                </c:pt>
                <c:pt idx="901">
                  <c:v>90100</c:v>
                </c:pt>
                <c:pt idx="902">
                  <c:v>90200</c:v>
                </c:pt>
                <c:pt idx="903">
                  <c:v>90300</c:v>
                </c:pt>
                <c:pt idx="904">
                  <c:v>90400</c:v>
                </c:pt>
                <c:pt idx="905">
                  <c:v>90500</c:v>
                </c:pt>
                <c:pt idx="906">
                  <c:v>90600</c:v>
                </c:pt>
                <c:pt idx="907">
                  <c:v>90700</c:v>
                </c:pt>
                <c:pt idx="908">
                  <c:v>90800</c:v>
                </c:pt>
                <c:pt idx="909">
                  <c:v>90900</c:v>
                </c:pt>
                <c:pt idx="910">
                  <c:v>91000</c:v>
                </c:pt>
                <c:pt idx="911">
                  <c:v>91100</c:v>
                </c:pt>
                <c:pt idx="912">
                  <c:v>91200</c:v>
                </c:pt>
                <c:pt idx="913">
                  <c:v>91300</c:v>
                </c:pt>
                <c:pt idx="914">
                  <c:v>91400</c:v>
                </c:pt>
                <c:pt idx="915">
                  <c:v>91500</c:v>
                </c:pt>
                <c:pt idx="916">
                  <c:v>91600</c:v>
                </c:pt>
                <c:pt idx="917">
                  <c:v>91700</c:v>
                </c:pt>
                <c:pt idx="918">
                  <c:v>91800</c:v>
                </c:pt>
                <c:pt idx="919">
                  <c:v>91900</c:v>
                </c:pt>
                <c:pt idx="920">
                  <c:v>92000</c:v>
                </c:pt>
                <c:pt idx="921">
                  <c:v>92100</c:v>
                </c:pt>
                <c:pt idx="922">
                  <c:v>92200</c:v>
                </c:pt>
                <c:pt idx="923">
                  <c:v>92300</c:v>
                </c:pt>
                <c:pt idx="924">
                  <c:v>92400</c:v>
                </c:pt>
                <c:pt idx="925">
                  <c:v>92500</c:v>
                </c:pt>
                <c:pt idx="926">
                  <c:v>92600</c:v>
                </c:pt>
                <c:pt idx="927">
                  <c:v>92700</c:v>
                </c:pt>
                <c:pt idx="928">
                  <c:v>92800</c:v>
                </c:pt>
                <c:pt idx="929">
                  <c:v>92900</c:v>
                </c:pt>
                <c:pt idx="930">
                  <c:v>93000</c:v>
                </c:pt>
                <c:pt idx="931">
                  <c:v>93100</c:v>
                </c:pt>
                <c:pt idx="932">
                  <c:v>93200</c:v>
                </c:pt>
                <c:pt idx="933">
                  <c:v>93300</c:v>
                </c:pt>
                <c:pt idx="934">
                  <c:v>93400</c:v>
                </c:pt>
                <c:pt idx="935">
                  <c:v>93500</c:v>
                </c:pt>
                <c:pt idx="936">
                  <c:v>93600</c:v>
                </c:pt>
                <c:pt idx="937">
                  <c:v>93700</c:v>
                </c:pt>
                <c:pt idx="938">
                  <c:v>93800</c:v>
                </c:pt>
                <c:pt idx="939">
                  <c:v>93900</c:v>
                </c:pt>
                <c:pt idx="940">
                  <c:v>94000</c:v>
                </c:pt>
                <c:pt idx="941">
                  <c:v>94100</c:v>
                </c:pt>
                <c:pt idx="942">
                  <c:v>94200</c:v>
                </c:pt>
                <c:pt idx="943">
                  <c:v>94300</c:v>
                </c:pt>
                <c:pt idx="944">
                  <c:v>94400</c:v>
                </c:pt>
                <c:pt idx="945">
                  <c:v>94500</c:v>
                </c:pt>
                <c:pt idx="946">
                  <c:v>94600</c:v>
                </c:pt>
                <c:pt idx="947">
                  <c:v>94700</c:v>
                </c:pt>
                <c:pt idx="948">
                  <c:v>94800</c:v>
                </c:pt>
                <c:pt idx="949">
                  <c:v>94900</c:v>
                </c:pt>
                <c:pt idx="950">
                  <c:v>95000</c:v>
                </c:pt>
                <c:pt idx="951">
                  <c:v>95100</c:v>
                </c:pt>
                <c:pt idx="952">
                  <c:v>95200</c:v>
                </c:pt>
                <c:pt idx="953">
                  <c:v>95300</c:v>
                </c:pt>
                <c:pt idx="954">
                  <c:v>95400</c:v>
                </c:pt>
                <c:pt idx="955">
                  <c:v>95500</c:v>
                </c:pt>
                <c:pt idx="956">
                  <c:v>95600</c:v>
                </c:pt>
                <c:pt idx="957">
                  <c:v>95700</c:v>
                </c:pt>
                <c:pt idx="958">
                  <c:v>95800</c:v>
                </c:pt>
                <c:pt idx="959">
                  <c:v>95900</c:v>
                </c:pt>
                <c:pt idx="960">
                  <c:v>96000</c:v>
                </c:pt>
                <c:pt idx="961">
                  <c:v>96100</c:v>
                </c:pt>
                <c:pt idx="962">
                  <c:v>96200</c:v>
                </c:pt>
                <c:pt idx="963">
                  <c:v>96300</c:v>
                </c:pt>
                <c:pt idx="964">
                  <c:v>96400</c:v>
                </c:pt>
                <c:pt idx="965">
                  <c:v>96500</c:v>
                </c:pt>
                <c:pt idx="966">
                  <c:v>96600</c:v>
                </c:pt>
                <c:pt idx="967">
                  <c:v>96700</c:v>
                </c:pt>
                <c:pt idx="968">
                  <c:v>96800</c:v>
                </c:pt>
                <c:pt idx="969">
                  <c:v>96900</c:v>
                </c:pt>
                <c:pt idx="970">
                  <c:v>97000</c:v>
                </c:pt>
                <c:pt idx="971">
                  <c:v>97100</c:v>
                </c:pt>
                <c:pt idx="972">
                  <c:v>97200</c:v>
                </c:pt>
                <c:pt idx="973">
                  <c:v>97300</c:v>
                </c:pt>
                <c:pt idx="974">
                  <c:v>97400</c:v>
                </c:pt>
                <c:pt idx="975">
                  <c:v>97500</c:v>
                </c:pt>
                <c:pt idx="976">
                  <c:v>97600</c:v>
                </c:pt>
                <c:pt idx="977">
                  <c:v>97700</c:v>
                </c:pt>
                <c:pt idx="978">
                  <c:v>97800</c:v>
                </c:pt>
                <c:pt idx="979">
                  <c:v>97900</c:v>
                </c:pt>
                <c:pt idx="980">
                  <c:v>98000</c:v>
                </c:pt>
                <c:pt idx="981">
                  <c:v>98100</c:v>
                </c:pt>
                <c:pt idx="982">
                  <c:v>98200</c:v>
                </c:pt>
                <c:pt idx="983">
                  <c:v>98300</c:v>
                </c:pt>
                <c:pt idx="984">
                  <c:v>98400</c:v>
                </c:pt>
                <c:pt idx="985">
                  <c:v>98500</c:v>
                </c:pt>
                <c:pt idx="986">
                  <c:v>98600</c:v>
                </c:pt>
                <c:pt idx="987">
                  <c:v>98700</c:v>
                </c:pt>
                <c:pt idx="988">
                  <c:v>98800</c:v>
                </c:pt>
                <c:pt idx="989">
                  <c:v>98900</c:v>
                </c:pt>
                <c:pt idx="990">
                  <c:v>99000</c:v>
                </c:pt>
                <c:pt idx="991">
                  <c:v>99100</c:v>
                </c:pt>
                <c:pt idx="992">
                  <c:v>99200</c:v>
                </c:pt>
                <c:pt idx="993">
                  <c:v>99300</c:v>
                </c:pt>
                <c:pt idx="994">
                  <c:v>99400</c:v>
                </c:pt>
                <c:pt idx="995">
                  <c:v>99500</c:v>
                </c:pt>
                <c:pt idx="996">
                  <c:v>99600</c:v>
                </c:pt>
                <c:pt idx="997">
                  <c:v>99700</c:v>
                </c:pt>
                <c:pt idx="998">
                  <c:v>99800</c:v>
                </c:pt>
                <c:pt idx="999">
                  <c:v>99900</c:v>
                </c:pt>
                <c:pt idx="1000">
                  <c:v>100000</c:v>
                </c:pt>
                <c:pt idx="1001">
                  <c:v>100100</c:v>
                </c:pt>
                <c:pt idx="1002">
                  <c:v>100200</c:v>
                </c:pt>
                <c:pt idx="1003">
                  <c:v>100300</c:v>
                </c:pt>
                <c:pt idx="1004">
                  <c:v>100400</c:v>
                </c:pt>
                <c:pt idx="1005">
                  <c:v>100500</c:v>
                </c:pt>
                <c:pt idx="1006">
                  <c:v>100600</c:v>
                </c:pt>
                <c:pt idx="1007">
                  <c:v>100700</c:v>
                </c:pt>
                <c:pt idx="1008">
                  <c:v>100800</c:v>
                </c:pt>
                <c:pt idx="1009">
                  <c:v>100900</c:v>
                </c:pt>
                <c:pt idx="1010">
                  <c:v>101000</c:v>
                </c:pt>
                <c:pt idx="1011">
                  <c:v>101100</c:v>
                </c:pt>
                <c:pt idx="1012">
                  <c:v>101200</c:v>
                </c:pt>
                <c:pt idx="1013">
                  <c:v>101300</c:v>
                </c:pt>
                <c:pt idx="1014">
                  <c:v>101400</c:v>
                </c:pt>
                <c:pt idx="1015">
                  <c:v>101500</c:v>
                </c:pt>
                <c:pt idx="1016">
                  <c:v>101600</c:v>
                </c:pt>
                <c:pt idx="1017">
                  <c:v>101700</c:v>
                </c:pt>
                <c:pt idx="1018">
                  <c:v>101800</c:v>
                </c:pt>
                <c:pt idx="1019">
                  <c:v>101900</c:v>
                </c:pt>
                <c:pt idx="1020">
                  <c:v>102000</c:v>
                </c:pt>
                <c:pt idx="1021">
                  <c:v>102100</c:v>
                </c:pt>
                <c:pt idx="1022">
                  <c:v>102200</c:v>
                </c:pt>
                <c:pt idx="1023">
                  <c:v>102300</c:v>
                </c:pt>
                <c:pt idx="1024">
                  <c:v>102400</c:v>
                </c:pt>
                <c:pt idx="1025">
                  <c:v>102500</c:v>
                </c:pt>
                <c:pt idx="1026">
                  <c:v>102600</c:v>
                </c:pt>
                <c:pt idx="1027">
                  <c:v>102700</c:v>
                </c:pt>
                <c:pt idx="1028">
                  <c:v>102800</c:v>
                </c:pt>
                <c:pt idx="1029">
                  <c:v>102900</c:v>
                </c:pt>
                <c:pt idx="1030">
                  <c:v>103000</c:v>
                </c:pt>
                <c:pt idx="1031">
                  <c:v>103100</c:v>
                </c:pt>
                <c:pt idx="1032">
                  <c:v>103200</c:v>
                </c:pt>
                <c:pt idx="1033">
                  <c:v>103300</c:v>
                </c:pt>
                <c:pt idx="1034">
                  <c:v>103400</c:v>
                </c:pt>
                <c:pt idx="1035">
                  <c:v>103500</c:v>
                </c:pt>
                <c:pt idx="1036">
                  <c:v>103600</c:v>
                </c:pt>
                <c:pt idx="1037">
                  <c:v>103700</c:v>
                </c:pt>
                <c:pt idx="1038">
                  <c:v>103800</c:v>
                </c:pt>
                <c:pt idx="1039">
                  <c:v>103900</c:v>
                </c:pt>
                <c:pt idx="1040">
                  <c:v>104000</c:v>
                </c:pt>
                <c:pt idx="1041">
                  <c:v>104100</c:v>
                </c:pt>
                <c:pt idx="1042">
                  <c:v>104200</c:v>
                </c:pt>
                <c:pt idx="1043">
                  <c:v>104300</c:v>
                </c:pt>
                <c:pt idx="1044">
                  <c:v>104400</c:v>
                </c:pt>
                <c:pt idx="1045">
                  <c:v>104500</c:v>
                </c:pt>
                <c:pt idx="1046">
                  <c:v>104600</c:v>
                </c:pt>
                <c:pt idx="1047">
                  <c:v>104700</c:v>
                </c:pt>
                <c:pt idx="1048">
                  <c:v>104800</c:v>
                </c:pt>
                <c:pt idx="1049">
                  <c:v>104900</c:v>
                </c:pt>
                <c:pt idx="1050">
                  <c:v>105000</c:v>
                </c:pt>
                <c:pt idx="1051">
                  <c:v>105100</c:v>
                </c:pt>
                <c:pt idx="1052">
                  <c:v>105200</c:v>
                </c:pt>
                <c:pt idx="1053">
                  <c:v>105300</c:v>
                </c:pt>
                <c:pt idx="1054">
                  <c:v>105400</c:v>
                </c:pt>
                <c:pt idx="1055">
                  <c:v>105500</c:v>
                </c:pt>
                <c:pt idx="1056">
                  <c:v>105600</c:v>
                </c:pt>
                <c:pt idx="1057">
                  <c:v>105700</c:v>
                </c:pt>
                <c:pt idx="1058">
                  <c:v>105800</c:v>
                </c:pt>
                <c:pt idx="1059">
                  <c:v>105900</c:v>
                </c:pt>
                <c:pt idx="1060">
                  <c:v>106000</c:v>
                </c:pt>
                <c:pt idx="1061">
                  <c:v>106100</c:v>
                </c:pt>
                <c:pt idx="1062">
                  <c:v>106200</c:v>
                </c:pt>
                <c:pt idx="1063">
                  <c:v>106300</c:v>
                </c:pt>
                <c:pt idx="1064">
                  <c:v>106400</c:v>
                </c:pt>
                <c:pt idx="1065">
                  <c:v>106500</c:v>
                </c:pt>
                <c:pt idx="1066">
                  <c:v>106600</c:v>
                </c:pt>
                <c:pt idx="1067">
                  <c:v>106700</c:v>
                </c:pt>
                <c:pt idx="1068">
                  <c:v>106800</c:v>
                </c:pt>
                <c:pt idx="1069">
                  <c:v>106900</c:v>
                </c:pt>
                <c:pt idx="1070">
                  <c:v>107000</c:v>
                </c:pt>
                <c:pt idx="1071">
                  <c:v>107100</c:v>
                </c:pt>
                <c:pt idx="1072">
                  <c:v>107200</c:v>
                </c:pt>
                <c:pt idx="1073">
                  <c:v>107300</c:v>
                </c:pt>
                <c:pt idx="1074">
                  <c:v>107400</c:v>
                </c:pt>
                <c:pt idx="1075">
                  <c:v>107500</c:v>
                </c:pt>
                <c:pt idx="1076">
                  <c:v>107600</c:v>
                </c:pt>
                <c:pt idx="1077">
                  <c:v>107700</c:v>
                </c:pt>
                <c:pt idx="1078">
                  <c:v>107800</c:v>
                </c:pt>
                <c:pt idx="1079">
                  <c:v>107900</c:v>
                </c:pt>
                <c:pt idx="1080">
                  <c:v>108000</c:v>
                </c:pt>
                <c:pt idx="1081">
                  <c:v>108100</c:v>
                </c:pt>
                <c:pt idx="1082">
                  <c:v>108200</c:v>
                </c:pt>
                <c:pt idx="1083">
                  <c:v>108300</c:v>
                </c:pt>
                <c:pt idx="1084">
                  <c:v>108400</c:v>
                </c:pt>
                <c:pt idx="1085">
                  <c:v>108500</c:v>
                </c:pt>
                <c:pt idx="1086">
                  <c:v>108600</c:v>
                </c:pt>
                <c:pt idx="1087">
                  <c:v>108700</c:v>
                </c:pt>
                <c:pt idx="1088">
                  <c:v>108800</c:v>
                </c:pt>
                <c:pt idx="1089">
                  <c:v>108900</c:v>
                </c:pt>
                <c:pt idx="1090">
                  <c:v>109000</c:v>
                </c:pt>
                <c:pt idx="1091">
                  <c:v>109100</c:v>
                </c:pt>
                <c:pt idx="1092">
                  <c:v>109200</c:v>
                </c:pt>
                <c:pt idx="1093">
                  <c:v>109300</c:v>
                </c:pt>
                <c:pt idx="1094">
                  <c:v>109400</c:v>
                </c:pt>
                <c:pt idx="1095">
                  <c:v>109500</c:v>
                </c:pt>
                <c:pt idx="1096">
                  <c:v>109600</c:v>
                </c:pt>
                <c:pt idx="1097">
                  <c:v>109700</c:v>
                </c:pt>
                <c:pt idx="1098">
                  <c:v>109800</c:v>
                </c:pt>
                <c:pt idx="1099">
                  <c:v>109900</c:v>
                </c:pt>
                <c:pt idx="1100">
                  <c:v>110000</c:v>
                </c:pt>
                <c:pt idx="1101">
                  <c:v>110100</c:v>
                </c:pt>
                <c:pt idx="1102">
                  <c:v>110200</c:v>
                </c:pt>
                <c:pt idx="1103">
                  <c:v>110300</c:v>
                </c:pt>
                <c:pt idx="1104">
                  <c:v>110400</c:v>
                </c:pt>
                <c:pt idx="1105">
                  <c:v>110500</c:v>
                </c:pt>
                <c:pt idx="1106">
                  <c:v>110600</c:v>
                </c:pt>
                <c:pt idx="1107">
                  <c:v>110700</c:v>
                </c:pt>
                <c:pt idx="1108">
                  <c:v>110800</c:v>
                </c:pt>
                <c:pt idx="1109">
                  <c:v>110900</c:v>
                </c:pt>
                <c:pt idx="1110">
                  <c:v>111000</c:v>
                </c:pt>
                <c:pt idx="1111">
                  <c:v>111100</c:v>
                </c:pt>
                <c:pt idx="1112">
                  <c:v>111200</c:v>
                </c:pt>
                <c:pt idx="1113">
                  <c:v>111300</c:v>
                </c:pt>
                <c:pt idx="1114">
                  <c:v>111400</c:v>
                </c:pt>
                <c:pt idx="1115">
                  <c:v>111500</c:v>
                </c:pt>
                <c:pt idx="1116">
                  <c:v>111600</c:v>
                </c:pt>
                <c:pt idx="1117">
                  <c:v>111700</c:v>
                </c:pt>
                <c:pt idx="1118">
                  <c:v>111800</c:v>
                </c:pt>
                <c:pt idx="1119">
                  <c:v>111900</c:v>
                </c:pt>
                <c:pt idx="1120">
                  <c:v>112000</c:v>
                </c:pt>
                <c:pt idx="1121">
                  <c:v>112100</c:v>
                </c:pt>
                <c:pt idx="1122">
                  <c:v>112200</c:v>
                </c:pt>
                <c:pt idx="1123">
                  <c:v>112300</c:v>
                </c:pt>
                <c:pt idx="1124">
                  <c:v>112400</c:v>
                </c:pt>
                <c:pt idx="1125">
                  <c:v>112500</c:v>
                </c:pt>
                <c:pt idx="1126">
                  <c:v>112600</c:v>
                </c:pt>
                <c:pt idx="1127">
                  <c:v>112700</c:v>
                </c:pt>
                <c:pt idx="1128">
                  <c:v>112800</c:v>
                </c:pt>
                <c:pt idx="1129">
                  <c:v>112900</c:v>
                </c:pt>
                <c:pt idx="1130">
                  <c:v>113000</c:v>
                </c:pt>
                <c:pt idx="1131">
                  <c:v>113100</c:v>
                </c:pt>
                <c:pt idx="1132">
                  <c:v>113200</c:v>
                </c:pt>
                <c:pt idx="1133">
                  <c:v>113300</c:v>
                </c:pt>
                <c:pt idx="1134">
                  <c:v>113400</c:v>
                </c:pt>
                <c:pt idx="1135">
                  <c:v>113500</c:v>
                </c:pt>
                <c:pt idx="1136">
                  <c:v>113600</c:v>
                </c:pt>
                <c:pt idx="1137">
                  <c:v>113700</c:v>
                </c:pt>
                <c:pt idx="1138">
                  <c:v>113800</c:v>
                </c:pt>
                <c:pt idx="1139">
                  <c:v>113900</c:v>
                </c:pt>
                <c:pt idx="1140">
                  <c:v>114000</c:v>
                </c:pt>
                <c:pt idx="1141">
                  <c:v>114100</c:v>
                </c:pt>
                <c:pt idx="1142">
                  <c:v>114200</c:v>
                </c:pt>
                <c:pt idx="1143">
                  <c:v>114300</c:v>
                </c:pt>
                <c:pt idx="1144">
                  <c:v>114400</c:v>
                </c:pt>
                <c:pt idx="1145">
                  <c:v>114500</c:v>
                </c:pt>
                <c:pt idx="1146">
                  <c:v>114600</c:v>
                </c:pt>
                <c:pt idx="1147">
                  <c:v>114700</c:v>
                </c:pt>
                <c:pt idx="1148">
                  <c:v>114800</c:v>
                </c:pt>
                <c:pt idx="1149">
                  <c:v>114900</c:v>
                </c:pt>
                <c:pt idx="1150">
                  <c:v>115000</c:v>
                </c:pt>
                <c:pt idx="1151">
                  <c:v>115100</c:v>
                </c:pt>
                <c:pt idx="1152">
                  <c:v>115200</c:v>
                </c:pt>
                <c:pt idx="1153">
                  <c:v>115300</c:v>
                </c:pt>
                <c:pt idx="1154">
                  <c:v>115400</c:v>
                </c:pt>
                <c:pt idx="1155">
                  <c:v>115500</c:v>
                </c:pt>
                <c:pt idx="1156">
                  <c:v>115600</c:v>
                </c:pt>
                <c:pt idx="1157">
                  <c:v>115700</c:v>
                </c:pt>
                <c:pt idx="1158">
                  <c:v>115800</c:v>
                </c:pt>
                <c:pt idx="1159">
                  <c:v>115900</c:v>
                </c:pt>
                <c:pt idx="1160">
                  <c:v>116000</c:v>
                </c:pt>
                <c:pt idx="1161">
                  <c:v>116100</c:v>
                </c:pt>
                <c:pt idx="1162">
                  <c:v>116200</c:v>
                </c:pt>
                <c:pt idx="1163">
                  <c:v>116300</c:v>
                </c:pt>
                <c:pt idx="1164">
                  <c:v>116400</c:v>
                </c:pt>
                <c:pt idx="1165">
                  <c:v>116500</c:v>
                </c:pt>
                <c:pt idx="1166">
                  <c:v>116600</c:v>
                </c:pt>
                <c:pt idx="1167">
                  <c:v>116700</c:v>
                </c:pt>
                <c:pt idx="1168">
                  <c:v>116800</c:v>
                </c:pt>
                <c:pt idx="1169">
                  <c:v>116900</c:v>
                </c:pt>
                <c:pt idx="1170">
                  <c:v>117000</c:v>
                </c:pt>
                <c:pt idx="1171">
                  <c:v>117100</c:v>
                </c:pt>
                <c:pt idx="1172">
                  <c:v>117200</c:v>
                </c:pt>
                <c:pt idx="1173">
                  <c:v>117300</c:v>
                </c:pt>
                <c:pt idx="1174">
                  <c:v>117400</c:v>
                </c:pt>
                <c:pt idx="1175">
                  <c:v>117500</c:v>
                </c:pt>
                <c:pt idx="1176">
                  <c:v>117600</c:v>
                </c:pt>
                <c:pt idx="1177">
                  <c:v>117700</c:v>
                </c:pt>
                <c:pt idx="1178">
                  <c:v>117800</c:v>
                </c:pt>
                <c:pt idx="1179">
                  <c:v>117900</c:v>
                </c:pt>
                <c:pt idx="1180">
                  <c:v>118000</c:v>
                </c:pt>
                <c:pt idx="1181">
                  <c:v>118100</c:v>
                </c:pt>
                <c:pt idx="1182">
                  <c:v>118200</c:v>
                </c:pt>
                <c:pt idx="1183">
                  <c:v>118300</c:v>
                </c:pt>
                <c:pt idx="1184">
                  <c:v>118400</c:v>
                </c:pt>
                <c:pt idx="1185">
                  <c:v>118500</c:v>
                </c:pt>
                <c:pt idx="1186">
                  <c:v>118600</c:v>
                </c:pt>
                <c:pt idx="1187">
                  <c:v>118700</c:v>
                </c:pt>
                <c:pt idx="1188">
                  <c:v>118800</c:v>
                </c:pt>
                <c:pt idx="1189">
                  <c:v>118900</c:v>
                </c:pt>
                <c:pt idx="1190">
                  <c:v>119000</c:v>
                </c:pt>
                <c:pt idx="1191">
                  <c:v>119100</c:v>
                </c:pt>
                <c:pt idx="1192">
                  <c:v>119200</c:v>
                </c:pt>
                <c:pt idx="1193">
                  <c:v>119300</c:v>
                </c:pt>
                <c:pt idx="1194">
                  <c:v>119400</c:v>
                </c:pt>
                <c:pt idx="1195">
                  <c:v>119500</c:v>
                </c:pt>
                <c:pt idx="1196">
                  <c:v>119600</c:v>
                </c:pt>
                <c:pt idx="1197">
                  <c:v>119700</c:v>
                </c:pt>
                <c:pt idx="1198">
                  <c:v>119800</c:v>
                </c:pt>
                <c:pt idx="1199">
                  <c:v>119900</c:v>
                </c:pt>
                <c:pt idx="1200">
                  <c:v>120000</c:v>
                </c:pt>
                <c:pt idx="1201">
                  <c:v>120100</c:v>
                </c:pt>
                <c:pt idx="1202">
                  <c:v>120200</c:v>
                </c:pt>
                <c:pt idx="1203">
                  <c:v>120300</c:v>
                </c:pt>
                <c:pt idx="1204">
                  <c:v>120400</c:v>
                </c:pt>
                <c:pt idx="1205">
                  <c:v>120500</c:v>
                </c:pt>
                <c:pt idx="1206">
                  <c:v>120600</c:v>
                </c:pt>
                <c:pt idx="1207">
                  <c:v>120700</c:v>
                </c:pt>
                <c:pt idx="1208">
                  <c:v>120800</c:v>
                </c:pt>
                <c:pt idx="1209">
                  <c:v>120900</c:v>
                </c:pt>
                <c:pt idx="1210">
                  <c:v>121000</c:v>
                </c:pt>
                <c:pt idx="1211">
                  <c:v>121100</c:v>
                </c:pt>
                <c:pt idx="1212">
                  <c:v>121200</c:v>
                </c:pt>
                <c:pt idx="1213">
                  <c:v>121300</c:v>
                </c:pt>
                <c:pt idx="1214">
                  <c:v>121400</c:v>
                </c:pt>
                <c:pt idx="1215">
                  <c:v>121500</c:v>
                </c:pt>
                <c:pt idx="1216">
                  <c:v>121600</c:v>
                </c:pt>
                <c:pt idx="1217">
                  <c:v>121700</c:v>
                </c:pt>
                <c:pt idx="1218">
                  <c:v>121800</c:v>
                </c:pt>
                <c:pt idx="1219">
                  <c:v>121900</c:v>
                </c:pt>
                <c:pt idx="1220">
                  <c:v>122000</c:v>
                </c:pt>
                <c:pt idx="1221">
                  <c:v>122100</c:v>
                </c:pt>
                <c:pt idx="1222">
                  <c:v>122200</c:v>
                </c:pt>
                <c:pt idx="1223">
                  <c:v>122300</c:v>
                </c:pt>
                <c:pt idx="1224">
                  <c:v>122400</c:v>
                </c:pt>
                <c:pt idx="1225">
                  <c:v>122500</c:v>
                </c:pt>
                <c:pt idx="1226">
                  <c:v>122600</c:v>
                </c:pt>
                <c:pt idx="1227">
                  <c:v>122700</c:v>
                </c:pt>
                <c:pt idx="1228">
                  <c:v>122800</c:v>
                </c:pt>
                <c:pt idx="1229">
                  <c:v>122900</c:v>
                </c:pt>
                <c:pt idx="1230">
                  <c:v>123000</c:v>
                </c:pt>
                <c:pt idx="1231">
                  <c:v>123100</c:v>
                </c:pt>
                <c:pt idx="1232">
                  <c:v>123200</c:v>
                </c:pt>
                <c:pt idx="1233">
                  <c:v>123300</c:v>
                </c:pt>
                <c:pt idx="1234">
                  <c:v>123400</c:v>
                </c:pt>
                <c:pt idx="1235">
                  <c:v>123500</c:v>
                </c:pt>
                <c:pt idx="1236">
                  <c:v>123600</c:v>
                </c:pt>
                <c:pt idx="1237">
                  <c:v>123700</c:v>
                </c:pt>
                <c:pt idx="1238">
                  <c:v>123800</c:v>
                </c:pt>
                <c:pt idx="1239">
                  <c:v>123900</c:v>
                </c:pt>
                <c:pt idx="1240">
                  <c:v>124000</c:v>
                </c:pt>
                <c:pt idx="1241">
                  <c:v>124100</c:v>
                </c:pt>
                <c:pt idx="1242">
                  <c:v>124200</c:v>
                </c:pt>
                <c:pt idx="1243">
                  <c:v>124300</c:v>
                </c:pt>
                <c:pt idx="1244">
                  <c:v>124400</c:v>
                </c:pt>
                <c:pt idx="1245">
                  <c:v>124500</c:v>
                </c:pt>
                <c:pt idx="1246">
                  <c:v>124600</c:v>
                </c:pt>
                <c:pt idx="1247">
                  <c:v>124700</c:v>
                </c:pt>
                <c:pt idx="1248">
                  <c:v>124800</c:v>
                </c:pt>
                <c:pt idx="1249">
                  <c:v>124900</c:v>
                </c:pt>
                <c:pt idx="1250">
                  <c:v>125000</c:v>
                </c:pt>
                <c:pt idx="1251">
                  <c:v>125100</c:v>
                </c:pt>
                <c:pt idx="1252">
                  <c:v>125200</c:v>
                </c:pt>
                <c:pt idx="1253">
                  <c:v>125300</c:v>
                </c:pt>
                <c:pt idx="1254">
                  <c:v>125400</c:v>
                </c:pt>
                <c:pt idx="1255">
                  <c:v>125500</c:v>
                </c:pt>
                <c:pt idx="1256">
                  <c:v>125600</c:v>
                </c:pt>
                <c:pt idx="1257">
                  <c:v>125700</c:v>
                </c:pt>
                <c:pt idx="1258">
                  <c:v>125800</c:v>
                </c:pt>
                <c:pt idx="1259">
                  <c:v>125900</c:v>
                </c:pt>
                <c:pt idx="1260">
                  <c:v>126000</c:v>
                </c:pt>
                <c:pt idx="1261">
                  <c:v>126100</c:v>
                </c:pt>
                <c:pt idx="1262">
                  <c:v>126200</c:v>
                </c:pt>
                <c:pt idx="1263">
                  <c:v>126300</c:v>
                </c:pt>
                <c:pt idx="1264">
                  <c:v>126400</c:v>
                </c:pt>
                <c:pt idx="1265">
                  <c:v>126500</c:v>
                </c:pt>
                <c:pt idx="1266">
                  <c:v>126600</c:v>
                </c:pt>
                <c:pt idx="1267">
                  <c:v>126700</c:v>
                </c:pt>
                <c:pt idx="1268">
                  <c:v>126800</c:v>
                </c:pt>
                <c:pt idx="1269">
                  <c:v>126900</c:v>
                </c:pt>
                <c:pt idx="1270">
                  <c:v>127000</c:v>
                </c:pt>
                <c:pt idx="1271">
                  <c:v>127100</c:v>
                </c:pt>
                <c:pt idx="1272">
                  <c:v>127200</c:v>
                </c:pt>
                <c:pt idx="1273">
                  <c:v>127300</c:v>
                </c:pt>
                <c:pt idx="1274">
                  <c:v>127400</c:v>
                </c:pt>
                <c:pt idx="1275">
                  <c:v>127500</c:v>
                </c:pt>
                <c:pt idx="1276">
                  <c:v>127600</c:v>
                </c:pt>
                <c:pt idx="1277">
                  <c:v>127700</c:v>
                </c:pt>
                <c:pt idx="1278">
                  <c:v>127800</c:v>
                </c:pt>
                <c:pt idx="1279">
                  <c:v>127900</c:v>
                </c:pt>
                <c:pt idx="1280">
                  <c:v>128000</c:v>
                </c:pt>
                <c:pt idx="1281">
                  <c:v>128100</c:v>
                </c:pt>
                <c:pt idx="1282">
                  <c:v>128200</c:v>
                </c:pt>
                <c:pt idx="1283">
                  <c:v>128300</c:v>
                </c:pt>
                <c:pt idx="1284">
                  <c:v>128400</c:v>
                </c:pt>
                <c:pt idx="1285">
                  <c:v>128500</c:v>
                </c:pt>
                <c:pt idx="1286">
                  <c:v>128600</c:v>
                </c:pt>
                <c:pt idx="1287">
                  <c:v>128700</c:v>
                </c:pt>
                <c:pt idx="1288">
                  <c:v>128800</c:v>
                </c:pt>
                <c:pt idx="1289">
                  <c:v>128900</c:v>
                </c:pt>
                <c:pt idx="1290">
                  <c:v>129000</c:v>
                </c:pt>
                <c:pt idx="1291">
                  <c:v>129100</c:v>
                </c:pt>
                <c:pt idx="1292">
                  <c:v>129200</c:v>
                </c:pt>
                <c:pt idx="1293">
                  <c:v>129300</c:v>
                </c:pt>
                <c:pt idx="1294">
                  <c:v>129400</c:v>
                </c:pt>
                <c:pt idx="1295">
                  <c:v>129500</c:v>
                </c:pt>
                <c:pt idx="1296">
                  <c:v>129600</c:v>
                </c:pt>
                <c:pt idx="1297">
                  <c:v>129700</c:v>
                </c:pt>
                <c:pt idx="1298">
                  <c:v>129800</c:v>
                </c:pt>
                <c:pt idx="1299">
                  <c:v>129900</c:v>
                </c:pt>
                <c:pt idx="1300">
                  <c:v>130000</c:v>
                </c:pt>
                <c:pt idx="1301">
                  <c:v>130100</c:v>
                </c:pt>
                <c:pt idx="1302">
                  <c:v>130200</c:v>
                </c:pt>
                <c:pt idx="1303">
                  <c:v>130300</c:v>
                </c:pt>
                <c:pt idx="1304">
                  <c:v>130400</c:v>
                </c:pt>
                <c:pt idx="1305">
                  <c:v>130500</c:v>
                </c:pt>
                <c:pt idx="1306">
                  <c:v>130600</c:v>
                </c:pt>
                <c:pt idx="1307">
                  <c:v>130700</c:v>
                </c:pt>
                <c:pt idx="1308">
                  <c:v>130800</c:v>
                </c:pt>
                <c:pt idx="1309">
                  <c:v>130900</c:v>
                </c:pt>
                <c:pt idx="1310">
                  <c:v>131000</c:v>
                </c:pt>
                <c:pt idx="1311">
                  <c:v>131100</c:v>
                </c:pt>
                <c:pt idx="1312">
                  <c:v>131200</c:v>
                </c:pt>
                <c:pt idx="1313">
                  <c:v>131300</c:v>
                </c:pt>
                <c:pt idx="1314">
                  <c:v>131400</c:v>
                </c:pt>
                <c:pt idx="1315">
                  <c:v>131500</c:v>
                </c:pt>
                <c:pt idx="1316">
                  <c:v>131600</c:v>
                </c:pt>
                <c:pt idx="1317">
                  <c:v>131700</c:v>
                </c:pt>
                <c:pt idx="1318">
                  <c:v>131800</c:v>
                </c:pt>
                <c:pt idx="1319">
                  <c:v>131900</c:v>
                </c:pt>
                <c:pt idx="1320">
                  <c:v>132000</c:v>
                </c:pt>
                <c:pt idx="1321">
                  <c:v>132100</c:v>
                </c:pt>
                <c:pt idx="1322">
                  <c:v>132200</c:v>
                </c:pt>
                <c:pt idx="1323">
                  <c:v>132300</c:v>
                </c:pt>
                <c:pt idx="1324">
                  <c:v>132400</c:v>
                </c:pt>
                <c:pt idx="1325">
                  <c:v>132500</c:v>
                </c:pt>
                <c:pt idx="1326">
                  <c:v>132600</c:v>
                </c:pt>
                <c:pt idx="1327">
                  <c:v>132700</c:v>
                </c:pt>
                <c:pt idx="1328">
                  <c:v>132800</c:v>
                </c:pt>
                <c:pt idx="1329">
                  <c:v>132900</c:v>
                </c:pt>
                <c:pt idx="1330">
                  <c:v>133000</c:v>
                </c:pt>
                <c:pt idx="1331">
                  <c:v>133100</c:v>
                </c:pt>
                <c:pt idx="1332">
                  <c:v>133200</c:v>
                </c:pt>
                <c:pt idx="1333">
                  <c:v>133300</c:v>
                </c:pt>
                <c:pt idx="1334">
                  <c:v>133400</c:v>
                </c:pt>
                <c:pt idx="1335">
                  <c:v>133500</c:v>
                </c:pt>
                <c:pt idx="1336">
                  <c:v>133600</c:v>
                </c:pt>
                <c:pt idx="1337">
                  <c:v>133700</c:v>
                </c:pt>
                <c:pt idx="1338">
                  <c:v>133800</c:v>
                </c:pt>
                <c:pt idx="1339">
                  <c:v>133900</c:v>
                </c:pt>
                <c:pt idx="1340">
                  <c:v>134000</c:v>
                </c:pt>
                <c:pt idx="1341">
                  <c:v>134100</c:v>
                </c:pt>
                <c:pt idx="1342">
                  <c:v>134200</c:v>
                </c:pt>
                <c:pt idx="1343">
                  <c:v>134300</c:v>
                </c:pt>
                <c:pt idx="1344">
                  <c:v>134400</c:v>
                </c:pt>
                <c:pt idx="1345">
                  <c:v>134500</c:v>
                </c:pt>
                <c:pt idx="1346">
                  <c:v>134600</c:v>
                </c:pt>
                <c:pt idx="1347">
                  <c:v>134700</c:v>
                </c:pt>
                <c:pt idx="1348">
                  <c:v>134800</c:v>
                </c:pt>
                <c:pt idx="1349">
                  <c:v>134900</c:v>
                </c:pt>
                <c:pt idx="1350">
                  <c:v>135000</c:v>
                </c:pt>
                <c:pt idx="1351">
                  <c:v>135100</c:v>
                </c:pt>
                <c:pt idx="1352">
                  <c:v>135200</c:v>
                </c:pt>
                <c:pt idx="1353">
                  <c:v>135300</c:v>
                </c:pt>
                <c:pt idx="1354">
                  <c:v>135400</c:v>
                </c:pt>
                <c:pt idx="1355">
                  <c:v>135500</c:v>
                </c:pt>
                <c:pt idx="1356">
                  <c:v>135600</c:v>
                </c:pt>
                <c:pt idx="1357">
                  <c:v>135700</c:v>
                </c:pt>
                <c:pt idx="1358">
                  <c:v>135800</c:v>
                </c:pt>
                <c:pt idx="1359">
                  <c:v>135900</c:v>
                </c:pt>
                <c:pt idx="1360">
                  <c:v>136000</c:v>
                </c:pt>
                <c:pt idx="1361">
                  <c:v>136100</c:v>
                </c:pt>
                <c:pt idx="1362">
                  <c:v>136200</c:v>
                </c:pt>
                <c:pt idx="1363">
                  <c:v>136300</c:v>
                </c:pt>
                <c:pt idx="1364">
                  <c:v>136400</c:v>
                </c:pt>
                <c:pt idx="1365">
                  <c:v>136500</c:v>
                </c:pt>
                <c:pt idx="1366">
                  <c:v>136600</c:v>
                </c:pt>
                <c:pt idx="1367">
                  <c:v>136700</c:v>
                </c:pt>
                <c:pt idx="1368">
                  <c:v>136800</c:v>
                </c:pt>
                <c:pt idx="1369">
                  <c:v>136900</c:v>
                </c:pt>
                <c:pt idx="1370">
                  <c:v>137000</c:v>
                </c:pt>
                <c:pt idx="1371">
                  <c:v>137100</c:v>
                </c:pt>
                <c:pt idx="1372">
                  <c:v>137200</c:v>
                </c:pt>
                <c:pt idx="1373">
                  <c:v>137300</c:v>
                </c:pt>
                <c:pt idx="1374">
                  <c:v>137400</c:v>
                </c:pt>
                <c:pt idx="1375">
                  <c:v>137500</c:v>
                </c:pt>
                <c:pt idx="1376">
                  <c:v>137600</c:v>
                </c:pt>
                <c:pt idx="1377">
                  <c:v>137700</c:v>
                </c:pt>
                <c:pt idx="1378">
                  <c:v>137800</c:v>
                </c:pt>
                <c:pt idx="1379">
                  <c:v>137900</c:v>
                </c:pt>
                <c:pt idx="1380">
                  <c:v>138000</c:v>
                </c:pt>
                <c:pt idx="1381">
                  <c:v>138100</c:v>
                </c:pt>
                <c:pt idx="1382">
                  <c:v>138200</c:v>
                </c:pt>
                <c:pt idx="1383">
                  <c:v>138300</c:v>
                </c:pt>
                <c:pt idx="1384">
                  <c:v>138400</c:v>
                </c:pt>
                <c:pt idx="1385">
                  <c:v>138500</c:v>
                </c:pt>
                <c:pt idx="1386">
                  <c:v>138600</c:v>
                </c:pt>
                <c:pt idx="1387">
                  <c:v>138700</c:v>
                </c:pt>
                <c:pt idx="1388">
                  <c:v>138800</c:v>
                </c:pt>
                <c:pt idx="1389">
                  <c:v>138900</c:v>
                </c:pt>
                <c:pt idx="1390">
                  <c:v>139000</c:v>
                </c:pt>
                <c:pt idx="1391">
                  <c:v>139100</c:v>
                </c:pt>
                <c:pt idx="1392">
                  <c:v>139200</c:v>
                </c:pt>
                <c:pt idx="1393">
                  <c:v>139300</c:v>
                </c:pt>
                <c:pt idx="1394">
                  <c:v>139400</c:v>
                </c:pt>
                <c:pt idx="1395">
                  <c:v>139500</c:v>
                </c:pt>
                <c:pt idx="1396">
                  <c:v>139600</c:v>
                </c:pt>
                <c:pt idx="1397">
                  <c:v>139700</c:v>
                </c:pt>
                <c:pt idx="1398">
                  <c:v>139800</c:v>
                </c:pt>
                <c:pt idx="1399">
                  <c:v>139900</c:v>
                </c:pt>
                <c:pt idx="1400">
                  <c:v>140000</c:v>
                </c:pt>
                <c:pt idx="1401">
                  <c:v>140100</c:v>
                </c:pt>
                <c:pt idx="1402">
                  <c:v>140200</c:v>
                </c:pt>
                <c:pt idx="1403">
                  <c:v>140300</c:v>
                </c:pt>
                <c:pt idx="1404">
                  <c:v>140400</c:v>
                </c:pt>
                <c:pt idx="1405">
                  <c:v>140500</c:v>
                </c:pt>
                <c:pt idx="1406">
                  <c:v>140600</c:v>
                </c:pt>
                <c:pt idx="1407">
                  <c:v>140700</c:v>
                </c:pt>
                <c:pt idx="1408">
                  <c:v>140800</c:v>
                </c:pt>
                <c:pt idx="1409">
                  <c:v>140900</c:v>
                </c:pt>
                <c:pt idx="1410">
                  <c:v>141000</c:v>
                </c:pt>
                <c:pt idx="1411">
                  <c:v>141100</c:v>
                </c:pt>
                <c:pt idx="1412">
                  <c:v>141200</c:v>
                </c:pt>
                <c:pt idx="1413">
                  <c:v>141300</c:v>
                </c:pt>
                <c:pt idx="1414">
                  <c:v>141400</c:v>
                </c:pt>
                <c:pt idx="1415">
                  <c:v>141500</c:v>
                </c:pt>
                <c:pt idx="1416">
                  <c:v>141600</c:v>
                </c:pt>
                <c:pt idx="1417">
                  <c:v>141700</c:v>
                </c:pt>
                <c:pt idx="1418">
                  <c:v>141800</c:v>
                </c:pt>
                <c:pt idx="1419">
                  <c:v>141900</c:v>
                </c:pt>
                <c:pt idx="1420">
                  <c:v>142000</c:v>
                </c:pt>
                <c:pt idx="1421">
                  <c:v>142100</c:v>
                </c:pt>
                <c:pt idx="1422">
                  <c:v>142200</c:v>
                </c:pt>
                <c:pt idx="1423">
                  <c:v>142300</c:v>
                </c:pt>
                <c:pt idx="1424">
                  <c:v>142400</c:v>
                </c:pt>
                <c:pt idx="1425">
                  <c:v>142500</c:v>
                </c:pt>
                <c:pt idx="1426">
                  <c:v>142600</c:v>
                </c:pt>
                <c:pt idx="1427">
                  <c:v>142700</c:v>
                </c:pt>
                <c:pt idx="1428">
                  <c:v>142800</c:v>
                </c:pt>
                <c:pt idx="1429">
                  <c:v>142900</c:v>
                </c:pt>
                <c:pt idx="1430">
                  <c:v>143000</c:v>
                </c:pt>
                <c:pt idx="1431">
                  <c:v>143100</c:v>
                </c:pt>
                <c:pt idx="1432">
                  <c:v>143200</c:v>
                </c:pt>
                <c:pt idx="1433">
                  <c:v>143300</c:v>
                </c:pt>
                <c:pt idx="1434">
                  <c:v>143400</c:v>
                </c:pt>
                <c:pt idx="1435">
                  <c:v>143500</c:v>
                </c:pt>
                <c:pt idx="1436">
                  <c:v>143600</c:v>
                </c:pt>
                <c:pt idx="1437">
                  <c:v>143700</c:v>
                </c:pt>
                <c:pt idx="1438">
                  <c:v>143800</c:v>
                </c:pt>
                <c:pt idx="1439">
                  <c:v>143900</c:v>
                </c:pt>
                <c:pt idx="1440">
                  <c:v>144000</c:v>
                </c:pt>
                <c:pt idx="1441">
                  <c:v>144100</c:v>
                </c:pt>
                <c:pt idx="1442">
                  <c:v>144200</c:v>
                </c:pt>
                <c:pt idx="1443">
                  <c:v>144300</c:v>
                </c:pt>
                <c:pt idx="1444">
                  <c:v>144400</c:v>
                </c:pt>
                <c:pt idx="1445">
                  <c:v>144500</c:v>
                </c:pt>
                <c:pt idx="1446">
                  <c:v>144600</c:v>
                </c:pt>
                <c:pt idx="1447">
                  <c:v>144700</c:v>
                </c:pt>
                <c:pt idx="1448">
                  <c:v>144800</c:v>
                </c:pt>
                <c:pt idx="1449">
                  <c:v>144900</c:v>
                </c:pt>
                <c:pt idx="1450">
                  <c:v>145000</c:v>
                </c:pt>
                <c:pt idx="1451">
                  <c:v>145100</c:v>
                </c:pt>
                <c:pt idx="1452">
                  <c:v>145200</c:v>
                </c:pt>
                <c:pt idx="1453">
                  <c:v>145300</c:v>
                </c:pt>
                <c:pt idx="1454">
                  <c:v>145400</c:v>
                </c:pt>
                <c:pt idx="1455">
                  <c:v>145500</c:v>
                </c:pt>
                <c:pt idx="1456">
                  <c:v>145600</c:v>
                </c:pt>
                <c:pt idx="1457">
                  <c:v>145700</c:v>
                </c:pt>
                <c:pt idx="1458">
                  <c:v>145800</c:v>
                </c:pt>
                <c:pt idx="1459">
                  <c:v>145900</c:v>
                </c:pt>
                <c:pt idx="1460">
                  <c:v>146000</c:v>
                </c:pt>
                <c:pt idx="1461">
                  <c:v>146100</c:v>
                </c:pt>
                <c:pt idx="1462">
                  <c:v>146200</c:v>
                </c:pt>
                <c:pt idx="1463">
                  <c:v>146300</c:v>
                </c:pt>
                <c:pt idx="1464">
                  <c:v>146400</c:v>
                </c:pt>
                <c:pt idx="1465">
                  <c:v>146500</c:v>
                </c:pt>
                <c:pt idx="1466">
                  <c:v>146600</c:v>
                </c:pt>
                <c:pt idx="1467">
                  <c:v>146700</c:v>
                </c:pt>
                <c:pt idx="1468">
                  <c:v>146800</c:v>
                </c:pt>
                <c:pt idx="1469">
                  <c:v>146900</c:v>
                </c:pt>
                <c:pt idx="1470">
                  <c:v>147000</c:v>
                </c:pt>
                <c:pt idx="1471">
                  <c:v>147100</c:v>
                </c:pt>
                <c:pt idx="1472">
                  <c:v>147200</c:v>
                </c:pt>
                <c:pt idx="1473">
                  <c:v>147300</c:v>
                </c:pt>
                <c:pt idx="1474">
                  <c:v>147400</c:v>
                </c:pt>
                <c:pt idx="1475">
                  <c:v>147500</c:v>
                </c:pt>
                <c:pt idx="1476">
                  <c:v>147600</c:v>
                </c:pt>
                <c:pt idx="1477">
                  <c:v>147700</c:v>
                </c:pt>
                <c:pt idx="1478">
                  <c:v>147800</c:v>
                </c:pt>
                <c:pt idx="1479">
                  <c:v>147900</c:v>
                </c:pt>
                <c:pt idx="1480">
                  <c:v>148000</c:v>
                </c:pt>
                <c:pt idx="1481">
                  <c:v>148100</c:v>
                </c:pt>
                <c:pt idx="1482">
                  <c:v>148200</c:v>
                </c:pt>
                <c:pt idx="1483">
                  <c:v>148300</c:v>
                </c:pt>
                <c:pt idx="1484">
                  <c:v>148400</c:v>
                </c:pt>
                <c:pt idx="1485">
                  <c:v>148500</c:v>
                </c:pt>
                <c:pt idx="1486">
                  <c:v>148600</c:v>
                </c:pt>
                <c:pt idx="1487">
                  <c:v>148700</c:v>
                </c:pt>
                <c:pt idx="1488">
                  <c:v>148800</c:v>
                </c:pt>
                <c:pt idx="1489">
                  <c:v>148900</c:v>
                </c:pt>
                <c:pt idx="1490">
                  <c:v>149000</c:v>
                </c:pt>
                <c:pt idx="1491">
                  <c:v>149100</c:v>
                </c:pt>
                <c:pt idx="1492">
                  <c:v>149200</c:v>
                </c:pt>
                <c:pt idx="1493">
                  <c:v>149300</c:v>
                </c:pt>
                <c:pt idx="1494">
                  <c:v>149400</c:v>
                </c:pt>
                <c:pt idx="1495">
                  <c:v>149500</c:v>
                </c:pt>
                <c:pt idx="1496">
                  <c:v>149600</c:v>
                </c:pt>
                <c:pt idx="1497">
                  <c:v>149700</c:v>
                </c:pt>
                <c:pt idx="1498">
                  <c:v>149800</c:v>
                </c:pt>
                <c:pt idx="1499">
                  <c:v>149900</c:v>
                </c:pt>
                <c:pt idx="1500">
                  <c:v>150000</c:v>
                </c:pt>
                <c:pt idx="1501">
                  <c:v>150100</c:v>
                </c:pt>
                <c:pt idx="1502">
                  <c:v>150200</c:v>
                </c:pt>
                <c:pt idx="1503">
                  <c:v>150300</c:v>
                </c:pt>
                <c:pt idx="1504">
                  <c:v>150400</c:v>
                </c:pt>
                <c:pt idx="1505">
                  <c:v>150500</c:v>
                </c:pt>
                <c:pt idx="1506">
                  <c:v>150600</c:v>
                </c:pt>
                <c:pt idx="1507">
                  <c:v>150700</c:v>
                </c:pt>
                <c:pt idx="1508">
                  <c:v>150800</c:v>
                </c:pt>
                <c:pt idx="1509">
                  <c:v>150900</c:v>
                </c:pt>
                <c:pt idx="1510">
                  <c:v>151000</c:v>
                </c:pt>
                <c:pt idx="1511">
                  <c:v>151100</c:v>
                </c:pt>
                <c:pt idx="1512">
                  <c:v>151200</c:v>
                </c:pt>
                <c:pt idx="1513">
                  <c:v>151300</c:v>
                </c:pt>
                <c:pt idx="1514">
                  <c:v>151400</c:v>
                </c:pt>
                <c:pt idx="1515">
                  <c:v>151500</c:v>
                </c:pt>
                <c:pt idx="1516">
                  <c:v>151600</c:v>
                </c:pt>
                <c:pt idx="1517">
                  <c:v>151700</c:v>
                </c:pt>
                <c:pt idx="1518">
                  <c:v>151800</c:v>
                </c:pt>
                <c:pt idx="1519">
                  <c:v>151900</c:v>
                </c:pt>
                <c:pt idx="1520">
                  <c:v>152000</c:v>
                </c:pt>
                <c:pt idx="1521">
                  <c:v>152100</c:v>
                </c:pt>
                <c:pt idx="1522">
                  <c:v>152200</c:v>
                </c:pt>
                <c:pt idx="1523">
                  <c:v>152300</c:v>
                </c:pt>
                <c:pt idx="1524">
                  <c:v>152400</c:v>
                </c:pt>
                <c:pt idx="1525">
                  <c:v>152500</c:v>
                </c:pt>
                <c:pt idx="1526">
                  <c:v>152600</c:v>
                </c:pt>
                <c:pt idx="1527">
                  <c:v>152700</c:v>
                </c:pt>
                <c:pt idx="1528">
                  <c:v>152800</c:v>
                </c:pt>
                <c:pt idx="1529">
                  <c:v>152900</c:v>
                </c:pt>
                <c:pt idx="1530">
                  <c:v>153000</c:v>
                </c:pt>
                <c:pt idx="1531">
                  <c:v>153100</c:v>
                </c:pt>
                <c:pt idx="1532">
                  <c:v>153200</c:v>
                </c:pt>
                <c:pt idx="1533">
                  <c:v>153300</c:v>
                </c:pt>
                <c:pt idx="1534">
                  <c:v>153400</c:v>
                </c:pt>
                <c:pt idx="1535">
                  <c:v>153500</c:v>
                </c:pt>
                <c:pt idx="1536">
                  <c:v>153600</c:v>
                </c:pt>
                <c:pt idx="1537">
                  <c:v>153700</c:v>
                </c:pt>
                <c:pt idx="1538">
                  <c:v>153800</c:v>
                </c:pt>
                <c:pt idx="1539">
                  <c:v>153900</c:v>
                </c:pt>
                <c:pt idx="1540">
                  <c:v>154000</c:v>
                </c:pt>
                <c:pt idx="1541">
                  <c:v>154100</c:v>
                </c:pt>
                <c:pt idx="1542">
                  <c:v>154200</c:v>
                </c:pt>
                <c:pt idx="1543">
                  <c:v>154300</c:v>
                </c:pt>
                <c:pt idx="1544">
                  <c:v>154400</c:v>
                </c:pt>
                <c:pt idx="1545">
                  <c:v>154500</c:v>
                </c:pt>
                <c:pt idx="1546">
                  <c:v>154600</c:v>
                </c:pt>
                <c:pt idx="1547">
                  <c:v>154700</c:v>
                </c:pt>
                <c:pt idx="1548">
                  <c:v>154800</c:v>
                </c:pt>
                <c:pt idx="1549">
                  <c:v>154900</c:v>
                </c:pt>
                <c:pt idx="1550">
                  <c:v>155000</c:v>
                </c:pt>
                <c:pt idx="1551">
                  <c:v>155100</c:v>
                </c:pt>
                <c:pt idx="1552">
                  <c:v>155200</c:v>
                </c:pt>
                <c:pt idx="1553">
                  <c:v>155300</c:v>
                </c:pt>
                <c:pt idx="1554">
                  <c:v>155400</c:v>
                </c:pt>
                <c:pt idx="1555">
                  <c:v>155500</c:v>
                </c:pt>
                <c:pt idx="1556">
                  <c:v>155600</c:v>
                </c:pt>
                <c:pt idx="1557">
                  <c:v>155700</c:v>
                </c:pt>
                <c:pt idx="1558">
                  <c:v>155800</c:v>
                </c:pt>
                <c:pt idx="1559">
                  <c:v>155900</c:v>
                </c:pt>
                <c:pt idx="1560">
                  <c:v>156000</c:v>
                </c:pt>
                <c:pt idx="1561">
                  <c:v>156100</c:v>
                </c:pt>
                <c:pt idx="1562">
                  <c:v>156200</c:v>
                </c:pt>
                <c:pt idx="1563">
                  <c:v>156300</c:v>
                </c:pt>
                <c:pt idx="1564">
                  <c:v>156400</c:v>
                </c:pt>
                <c:pt idx="1565">
                  <c:v>156500</c:v>
                </c:pt>
                <c:pt idx="1566">
                  <c:v>156600</c:v>
                </c:pt>
                <c:pt idx="1567">
                  <c:v>156700</c:v>
                </c:pt>
                <c:pt idx="1568">
                  <c:v>156800</c:v>
                </c:pt>
                <c:pt idx="1569">
                  <c:v>156900</c:v>
                </c:pt>
                <c:pt idx="1570">
                  <c:v>157000</c:v>
                </c:pt>
                <c:pt idx="1571">
                  <c:v>157100</c:v>
                </c:pt>
                <c:pt idx="1572">
                  <c:v>157200</c:v>
                </c:pt>
                <c:pt idx="1573">
                  <c:v>157300</c:v>
                </c:pt>
                <c:pt idx="1574">
                  <c:v>157400</c:v>
                </c:pt>
                <c:pt idx="1575">
                  <c:v>157500</c:v>
                </c:pt>
                <c:pt idx="1576">
                  <c:v>157600</c:v>
                </c:pt>
                <c:pt idx="1577">
                  <c:v>157700</c:v>
                </c:pt>
                <c:pt idx="1578">
                  <c:v>157800</c:v>
                </c:pt>
                <c:pt idx="1579">
                  <c:v>157900</c:v>
                </c:pt>
                <c:pt idx="1580">
                  <c:v>158000</c:v>
                </c:pt>
                <c:pt idx="1581">
                  <c:v>158100</c:v>
                </c:pt>
                <c:pt idx="1582">
                  <c:v>158200</c:v>
                </c:pt>
                <c:pt idx="1583">
                  <c:v>158300</c:v>
                </c:pt>
                <c:pt idx="1584">
                  <c:v>158400</c:v>
                </c:pt>
                <c:pt idx="1585">
                  <c:v>158500</c:v>
                </c:pt>
                <c:pt idx="1586">
                  <c:v>158600</c:v>
                </c:pt>
                <c:pt idx="1587">
                  <c:v>158700</c:v>
                </c:pt>
                <c:pt idx="1588">
                  <c:v>158800</c:v>
                </c:pt>
                <c:pt idx="1589">
                  <c:v>158900</c:v>
                </c:pt>
                <c:pt idx="1590">
                  <c:v>159000</c:v>
                </c:pt>
                <c:pt idx="1591">
                  <c:v>159100</c:v>
                </c:pt>
                <c:pt idx="1592">
                  <c:v>159200</c:v>
                </c:pt>
                <c:pt idx="1593">
                  <c:v>159300</c:v>
                </c:pt>
                <c:pt idx="1594">
                  <c:v>159400</c:v>
                </c:pt>
                <c:pt idx="1595">
                  <c:v>159500</c:v>
                </c:pt>
                <c:pt idx="1596">
                  <c:v>159600</c:v>
                </c:pt>
                <c:pt idx="1597">
                  <c:v>159700</c:v>
                </c:pt>
                <c:pt idx="1598">
                  <c:v>159800</c:v>
                </c:pt>
                <c:pt idx="1599">
                  <c:v>159900</c:v>
                </c:pt>
                <c:pt idx="1600">
                  <c:v>160000</c:v>
                </c:pt>
                <c:pt idx="1601">
                  <c:v>160100</c:v>
                </c:pt>
                <c:pt idx="1602">
                  <c:v>160200</c:v>
                </c:pt>
                <c:pt idx="1603">
                  <c:v>160300</c:v>
                </c:pt>
                <c:pt idx="1604">
                  <c:v>160400</c:v>
                </c:pt>
                <c:pt idx="1605">
                  <c:v>160500</c:v>
                </c:pt>
                <c:pt idx="1606">
                  <c:v>160600</c:v>
                </c:pt>
                <c:pt idx="1607">
                  <c:v>160700</c:v>
                </c:pt>
                <c:pt idx="1608">
                  <c:v>160800</c:v>
                </c:pt>
                <c:pt idx="1609">
                  <c:v>160900</c:v>
                </c:pt>
                <c:pt idx="1610">
                  <c:v>161000</c:v>
                </c:pt>
                <c:pt idx="1611">
                  <c:v>161100</c:v>
                </c:pt>
                <c:pt idx="1612">
                  <c:v>161200</c:v>
                </c:pt>
                <c:pt idx="1613">
                  <c:v>161300</c:v>
                </c:pt>
                <c:pt idx="1614">
                  <c:v>161400</c:v>
                </c:pt>
                <c:pt idx="1615">
                  <c:v>161500</c:v>
                </c:pt>
                <c:pt idx="1616">
                  <c:v>161600</c:v>
                </c:pt>
                <c:pt idx="1617">
                  <c:v>161700</c:v>
                </c:pt>
                <c:pt idx="1618">
                  <c:v>161800</c:v>
                </c:pt>
                <c:pt idx="1619">
                  <c:v>161900</c:v>
                </c:pt>
                <c:pt idx="1620">
                  <c:v>162000</c:v>
                </c:pt>
                <c:pt idx="1621">
                  <c:v>162100</c:v>
                </c:pt>
                <c:pt idx="1622">
                  <c:v>162200</c:v>
                </c:pt>
                <c:pt idx="1623">
                  <c:v>162300</c:v>
                </c:pt>
                <c:pt idx="1624">
                  <c:v>162400</c:v>
                </c:pt>
                <c:pt idx="1625">
                  <c:v>162500</c:v>
                </c:pt>
                <c:pt idx="1626">
                  <c:v>162600</c:v>
                </c:pt>
                <c:pt idx="1627">
                  <c:v>162700</c:v>
                </c:pt>
                <c:pt idx="1628">
                  <c:v>162800</c:v>
                </c:pt>
                <c:pt idx="1629">
                  <c:v>162900</c:v>
                </c:pt>
                <c:pt idx="1630">
                  <c:v>163000</c:v>
                </c:pt>
                <c:pt idx="1631">
                  <c:v>163100</c:v>
                </c:pt>
                <c:pt idx="1632">
                  <c:v>163200</c:v>
                </c:pt>
                <c:pt idx="1633">
                  <c:v>163300</c:v>
                </c:pt>
                <c:pt idx="1634">
                  <c:v>163400</c:v>
                </c:pt>
                <c:pt idx="1635">
                  <c:v>163500</c:v>
                </c:pt>
                <c:pt idx="1636">
                  <c:v>163600</c:v>
                </c:pt>
                <c:pt idx="1637">
                  <c:v>163700</c:v>
                </c:pt>
                <c:pt idx="1638">
                  <c:v>163800</c:v>
                </c:pt>
                <c:pt idx="1639">
                  <c:v>163900</c:v>
                </c:pt>
                <c:pt idx="1640">
                  <c:v>164000</c:v>
                </c:pt>
                <c:pt idx="1641">
                  <c:v>164100</c:v>
                </c:pt>
                <c:pt idx="1642">
                  <c:v>164200</c:v>
                </c:pt>
                <c:pt idx="1643">
                  <c:v>164300</c:v>
                </c:pt>
                <c:pt idx="1644">
                  <c:v>164400</c:v>
                </c:pt>
                <c:pt idx="1645">
                  <c:v>164500</c:v>
                </c:pt>
                <c:pt idx="1646">
                  <c:v>164600</c:v>
                </c:pt>
                <c:pt idx="1647">
                  <c:v>164700</c:v>
                </c:pt>
                <c:pt idx="1648">
                  <c:v>164800</c:v>
                </c:pt>
                <c:pt idx="1649">
                  <c:v>164900</c:v>
                </c:pt>
                <c:pt idx="1650">
                  <c:v>165000</c:v>
                </c:pt>
                <c:pt idx="1651">
                  <c:v>165100</c:v>
                </c:pt>
                <c:pt idx="1652">
                  <c:v>165200</c:v>
                </c:pt>
                <c:pt idx="1653">
                  <c:v>165300</c:v>
                </c:pt>
                <c:pt idx="1654">
                  <c:v>165400</c:v>
                </c:pt>
                <c:pt idx="1655">
                  <c:v>165500</c:v>
                </c:pt>
                <c:pt idx="1656">
                  <c:v>165600</c:v>
                </c:pt>
                <c:pt idx="1657">
                  <c:v>165700</c:v>
                </c:pt>
                <c:pt idx="1658">
                  <c:v>165800</c:v>
                </c:pt>
                <c:pt idx="1659">
                  <c:v>165900</c:v>
                </c:pt>
                <c:pt idx="1660">
                  <c:v>166000</c:v>
                </c:pt>
                <c:pt idx="1661">
                  <c:v>166100</c:v>
                </c:pt>
                <c:pt idx="1662">
                  <c:v>166200</c:v>
                </c:pt>
                <c:pt idx="1663">
                  <c:v>166300</c:v>
                </c:pt>
                <c:pt idx="1664">
                  <c:v>166400</c:v>
                </c:pt>
                <c:pt idx="1665">
                  <c:v>166500</c:v>
                </c:pt>
                <c:pt idx="1666">
                  <c:v>166600</c:v>
                </c:pt>
                <c:pt idx="1667">
                  <c:v>166700</c:v>
                </c:pt>
                <c:pt idx="1668">
                  <c:v>166800</c:v>
                </c:pt>
                <c:pt idx="1669">
                  <c:v>166900</c:v>
                </c:pt>
                <c:pt idx="1670">
                  <c:v>167000</c:v>
                </c:pt>
                <c:pt idx="1671">
                  <c:v>167100</c:v>
                </c:pt>
                <c:pt idx="1672">
                  <c:v>167200</c:v>
                </c:pt>
                <c:pt idx="1673">
                  <c:v>167300</c:v>
                </c:pt>
                <c:pt idx="1674">
                  <c:v>167400</c:v>
                </c:pt>
                <c:pt idx="1675">
                  <c:v>167500</c:v>
                </c:pt>
                <c:pt idx="1676">
                  <c:v>167600</c:v>
                </c:pt>
                <c:pt idx="1677">
                  <c:v>167700</c:v>
                </c:pt>
                <c:pt idx="1678">
                  <c:v>167800</c:v>
                </c:pt>
                <c:pt idx="1679">
                  <c:v>167900</c:v>
                </c:pt>
                <c:pt idx="1680">
                  <c:v>168000</c:v>
                </c:pt>
                <c:pt idx="1681">
                  <c:v>168100</c:v>
                </c:pt>
                <c:pt idx="1682">
                  <c:v>168200</c:v>
                </c:pt>
                <c:pt idx="1683">
                  <c:v>168300</c:v>
                </c:pt>
                <c:pt idx="1684">
                  <c:v>168400</c:v>
                </c:pt>
                <c:pt idx="1685">
                  <c:v>168500</c:v>
                </c:pt>
                <c:pt idx="1686">
                  <c:v>168600</c:v>
                </c:pt>
                <c:pt idx="1687">
                  <c:v>168700</c:v>
                </c:pt>
                <c:pt idx="1688">
                  <c:v>168800</c:v>
                </c:pt>
                <c:pt idx="1689">
                  <c:v>168900</c:v>
                </c:pt>
                <c:pt idx="1690">
                  <c:v>169000</c:v>
                </c:pt>
                <c:pt idx="1691">
                  <c:v>169100</c:v>
                </c:pt>
                <c:pt idx="1692">
                  <c:v>169200</c:v>
                </c:pt>
                <c:pt idx="1693">
                  <c:v>169300</c:v>
                </c:pt>
                <c:pt idx="1694">
                  <c:v>169400</c:v>
                </c:pt>
                <c:pt idx="1695">
                  <c:v>169500</c:v>
                </c:pt>
                <c:pt idx="1696">
                  <c:v>169600</c:v>
                </c:pt>
                <c:pt idx="1697">
                  <c:v>169700</c:v>
                </c:pt>
                <c:pt idx="1698">
                  <c:v>169800</c:v>
                </c:pt>
                <c:pt idx="1699">
                  <c:v>169900</c:v>
                </c:pt>
                <c:pt idx="1700">
                  <c:v>170000</c:v>
                </c:pt>
                <c:pt idx="1701">
                  <c:v>170100</c:v>
                </c:pt>
                <c:pt idx="1702">
                  <c:v>170200</c:v>
                </c:pt>
                <c:pt idx="1703">
                  <c:v>170300</c:v>
                </c:pt>
                <c:pt idx="1704">
                  <c:v>170400</c:v>
                </c:pt>
                <c:pt idx="1705">
                  <c:v>170500</c:v>
                </c:pt>
                <c:pt idx="1706">
                  <c:v>170600</c:v>
                </c:pt>
                <c:pt idx="1707">
                  <c:v>170700</c:v>
                </c:pt>
                <c:pt idx="1708">
                  <c:v>170800</c:v>
                </c:pt>
                <c:pt idx="1709">
                  <c:v>170900</c:v>
                </c:pt>
                <c:pt idx="1710">
                  <c:v>171000</c:v>
                </c:pt>
                <c:pt idx="1711">
                  <c:v>171100</c:v>
                </c:pt>
                <c:pt idx="1712">
                  <c:v>171200</c:v>
                </c:pt>
                <c:pt idx="1713">
                  <c:v>171300</c:v>
                </c:pt>
                <c:pt idx="1714">
                  <c:v>171400</c:v>
                </c:pt>
                <c:pt idx="1715">
                  <c:v>171500</c:v>
                </c:pt>
                <c:pt idx="1716">
                  <c:v>171600</c:v>
                </c:pt>
                <c:pt idx="1717">
                  <c:v>171700</c:v>
                </c:pt>
                <c:pt idx="1718">
                  <c:v>171800</c:v>
                </c:pt>
                <c:pt idx="1719">
                  <c:v>171900</c:v>
                </c:pt>
                <c:pt idx="1720">
                  <c:v>172000</c:v>
                </c:pt>
                <c:pt idx="1721">
                  <c:v>172100</c:v>
                </c:pt>
                <c:pt idx="1722">
                  <c:v>172200</c:v>
                </c:pt>
                <c:pt idx="1723">
                  <c:v>172300</c:v>
                </c:pt>
                <c:pt idx="1724">
                  <c:v>172400</c:v>
                </c:pt>
                <c:pt idx="1725">
                  <c:v>172500</c:v>
                </c:pt>
                <c:pt idx="1726">
                  <c:v>172600</c:v>
                </c:pt>
                <c:pt idx="1727">
                  <c:v>172700</c:v>
                </c:pt>
                <c:pt idx="1728">
                  <c:v>172800</c:v>
                </c:pt>
                <c:pt idx="1729">
                  <c:v>172900</c:v>
                </c:pt>
                <c:pt idx="1730">
                  <c:v>173000</c:v>
                </c:pt>
                <c:pt idx="1731">
                  <c:v>173100</c:v>
                </c:pt>
                <c:pt idx="1732">
                  <c:v>173200</c:v>
                </c:pt>
                <c:pt idx="1733">
                  <c:v>173300</c:v>
                </c:pt>
                <c:pt idx="1734">
                  <c:v>173400</c:v>
                </c:pt>
                <c:pt idx="1735">
                  <c:v>173500</c:v>
                </c:pt>
                <c:pt idx="1736">
                  <c:v>173600</c:v>
                </c:pt>
                <c:pt idx="1737">
                  <c:v>173700</c:v>
                </c:pt>
                <c:pt idx="1738">
                  <c:v>173800</c:v>
                </c:pt>
                <c:pt idx="1739">
                  <c:v>173900</c:v>
                </c:pt>
                <c:pt idx="1740">
                  <c:v>174000</c:v>
                </c:pt>
                <c:pt idx="1741">
                  <c:v>174100</c:v>
                </c:pt>
                <c:pt idx="1742">
                  <c:v>174200</c:v>
                </c:pt>
                <c:pt idx="1743">
                  <c:v>174300</c:v>
                </c:pt>
                <c:pt idx="1744">
                  <c:v>174400</c:v>
                </c:pt>
                <c:pt idx="1745">
                  <c:v>174500</c:v>
                </c:pt>
                <c:pt idx="1746">
                  <c:v>174600</c:v>
                </c:pt>
                <c:pt idx="1747">
                  <c:v>174700</c:v>
                </c:pt>
                <c:pt idx="1748">
                  <c:v>174800</c:v>
                </c:pt>
                <c:pt idx="1749">
                  <c:v>174900</c:v>
                </c:pt>
                <c:pt idx="1750">
                  <c:v>175000</c:v>
                </c:pt>
                <c:pt idx="1751">
                  <c:v>175100</c:v>
                </c:pt>
                <c:pt idx="1752">
                  <c:v>175200</c:v>
                </c:pt>
                <c:pt idx="1753">
                  <c:v>175300</c:v>
                </c:pt>
                <c:pt idx="1754">
                  <c:v>175400</c:v>
                </c:pt>
                <c:pt idx="1755">
                  <c:v>175500</c:v>
                </c:pt>
                <c:pt idx="1756">
                  <c:v>175600</c:v>
                </c:pt>
                <c:pt idx="1757">
                  <c:v>175700</c:v>
                </c:pt>
                <c:pt idx="1758">
                  <c:v>175800</c:v>
                </c:pt>
                <c:pt idx="1759">
                  <c:v>175900</c:v>
                </c:pt>
                <c:pt idx="1760">
                  <c:v>176000</c:v>
                </c:pt>
                <c:pt idx="1761">
                  <c:v>176100</c:v>
                </c:pt>
                <c:pt idx="1762">
                  <c:v>176200</c:v>
                </c:pt>
                <c:pt idx="1763">
                  <c:v>176300</c:v>
                </c:pt>
                <c:pt idx="1764">
                  <c:v>176400</c:v>
                </c:pt>
                <c:pt idx="1765">
                  <c:v>176500</c:v>
                </c:pt>
                <c:pt idx="1766">
                  <c:v>176600</c:v>
                </c:pt>
                <c:pt idx="1767">
                  <c:v>176700</c:v>
                </c:pt>
                <c:pt idx="1768">
                  <c:v>176800</c:v>
                </c:pt>
                <c:pt idx="1769">
                  <c:v>176900</c:v>
                </c:pt>
                <c:pt idx="1770">
                  <c:v>177000</c:v>
                </c:pt>
                <c:pt idx="1771">
                  <c:v>177100</c:v>
                </c:pt>
                <c:pt idx="1772">
                  <c:v>177200</c:v>
                </c:pt>
                <c:pt idx="1773">
                  <c:v>177300</c:v>
                </c:pt>
                <c:pt idx="1774">
                  <c:v>177400</c:v>
                </c:pt>
                <c:pt idx="1775">
                  <c:v>177500</c:v>
                </c:pt>
                <c:pt idx="1776">
                  <c:v>177600</c:v>
                </c:pt>
                <c:pt idx="1777">
                  <c:v>177700</c:v>
                </c:pt>
                <c:pt idx="1778">
                  <c:v>177800</c:v>
                </c:pt>
                <c:pt idx="1779">
                  <c:v>177900</c:v>
                </c:pt>
                <c:pt idx="1780">
                  <c:v>178000</c:v>
                </c:pt>
                <c:pt idx="1781">
                  <c:v>178100</c:v>
                </c:pt>
                <c:pt idx="1782">
                  <c:v>178200</c:v>
                </c:pt>
                <c:pt idx="1783">
                  <c:v>178300</c:v>
                </c:pt>
                <c:pt idx="1784">
                  <c:v>178400</c:v>
                </c:pt>
                <c:pt idx="1785">
                  <c:v>178500</c:v>
                </c:pt>
                <c:pt idx="1786">
                  <c:v>178600</c:v>
                </c:pt>
                <c:pt idx="1787">
                  <c:v>178700</c:v>
                </c:pt>
                <c:pt idx="1788">
                  <c:v>178800</c:v>
                </c:pt>
                <c:pt idx="1789">
                  <c:v>178900</c:v>
                </c:pt>
                <c:pt idx="1790">
                  <c:v>179000</c:v>
                </c:pt>
                <c:pt idx="1791">
                  <c:v>179100</c:v>
                </c:pt>
                <c:pt idx="1792">
                  <c:v>179200</c:v>
                </c:pt>
                <c:pt idx="1793">
                  <c:v>179300</c:v>
                </c:pt>
                <c:pt idx="1794">
                  <c:v>179400</c:v>
                </c:pt>
                <c:pt idx="1795">
                  <c:v>179500</c:v>
                </c:pt>
                <c:pt idx="1796">
                  <c:v>179600</c:v>
                </c:pt>
                <c:pt idx="1797">
                  <c:v>179700</c:v>
                </c:pt>
                <c:pt idx="1798">
                  <c:v>179800</c:v>
                </c:pt>
                <c:pt idx="1799">
                  <c:v>179900</c:v>
                </c:pt>
                <c:pt idx="1800">
                  <c:v>180000</c:v>
                </c:pt>
                <c:pt idx="1801">
                  <c:v>180100</c:v>
                </c:pt>
                <c:pt idx="1802">
                  <c:v>180200</c:v>
                </c:pt>
                <c:pt idx="1803">
                  <c:v>180300</c:v>
                </c:pt>
                <c:pt idx="1804">
                  <c:v>180400</c:v>
                </c:pt>
                <c:pt idx="1805">
                  <c:v>180500</c:v>
                </c:pt>
                <c:pt idx="1806">
                  <c:v>180600</c:v>
                </c:pt>
                <c:pt idx="1807">
                  <c:v>180700</c:v>
                </c:pt>
                <c:pt idx="1808">
                  <c:v>180800</c:v>
                </c:pt>
                <c:pt idx="1809">
                  <c:v>180900</c:v>
                </c:pt>
                <c:pt idx="1810">
                  <c:v>181000</c:v>
                </c:pt>
                <c:pt idx="1811">
                  <c:v>181100</c:v>
                </c:pt>
                <c:pt idx="1812">
                  <c:v>181200</c:v>
                </c:pt>
                <c:pt idx="1813">
                  <c:v>181300</c:v>
                </c:pt>
                <c:pt idx="1814">
                  <c:v>181400</c:v>
                </c:pt>
                <c:pt idx="1815">
                  <c:v>181500</c:v>
                </c:pt>
                <c:pt idx="1816">
                  <c:v>181600</c:v>
                </c:pt>
                <c:pt idx="1817">
                  <c:v>181700</c:v>
                </c:pt>
                <c:pt idx="1818">
                  <c:v>181800</c:v>
                </c:pt>
                <c:pt idx="1819">
                  <c:v>181900</c:v>
                </c:pt>
                <c:pt idx="1820">
                  <c:v>182000</c:v>
                </c:pt>
                <c:pt idx="1821">
                  <c:v>182100</c:v>
                </c:pt>
                <c:pt idx="1822">
                  <c:v>182200</c:v>
                </c:pt>
                <c:pt idx="1823">
                  <c:v>182300</c:v>
                </c:pt>
                <c:pt idx="1824">
                  <c:v>182400</c:v>
                </c:pt>
                <c:pt idx="1825">
                  <c:v>182500</c:v>
                </c:pt>
                <c:pt idx="1826">
                  <c:v>182600</c:v>
                </c:pt>
                <c:pt idx="1827">
                  <c:v>182700</c:v>
                </c:pt>
                <c:pt idx="1828">
                  <c:v>182800</c:v>
                </c:pt>
                <c:pt idx="1829">
                  <c:v>182900</c:v>
                </c:pt>
                <c:pt idx="1830">
                  <c:v>183000</c:v>
                </c:pt>
                <c:pt idx="1831">
                  <c:v>183100</c:v>
                </c:pt>
                <c:pt idx="1832">
                  <c:v>183200</c:v>
                </c:pt>
                <c:pt idx="1833">
                  <c:v>183300</c:v>
                </c:pt>
                <c:pt idx="1834">
                  <c:v>183400</c:v>
                </c:pt>
                <c:pt idx="1835">
                  <c:v>183500</c:v>
                </c:pt>
                <c:pt idx="1836">
                  <c:v>183600</c:v>
                </c:pt>
                <c:pt idx="1837">
                  <c:v>183700</c:v>
                </c:pt>
                <c:pt idx="1838">
                  <c:v>183800</c:v>
                </c:pt>
                <c:pt idx="1839">
                  <c:v>183900</c:v>
                </c:pt>
                <c:pt idx="1840">
                  <c:v>184000</c:v>
                </c:pt>
                <c:pt idx="1841">
                  <c:v>184100</c:v>
                </c:pt>
                <c:pt idx="1842">
                  <c:v>184200</c:v>
                </c:pt>
                <c:pt idx="1843">
                  <c:v>184300</c:v>
                </c:pt>
                <c:pt idx="1844">
                  <c:v>184400</c:v>
                </c:pt>
                <c:pt idx="1845">
                  <c:v>184500</c:v>
                </c:pt>
                <c:pt idx="1846">
                  <c:v>184600</c:v>
                </c:pt>
                <c:pt idx="1847">
                  <c:v>184700</c:v>
                </c:pt>
                <c:pt idx="1848">
                  <c:v>184800</c:v>
                </c:pt>
                <c:pt idx="1849">
                  <c:v>184900</c:v>
                </c:pt>
                <c:pt idx="1850">
                  <c:v>185000</c:v>
                </c:pt>
                <c:pt idx="1851">
                  <c:v>185100</c:v>
                </c:pt>
                <c:pt idx="1852">
                  <c:v>185200</c:v>
                </c:pt>
                <c:pt idx="1853">
                  <c:v>185300</c:v>
                </c:pt>
                <c:pt idx="1854">
                  <c:v>185400</c:v>
                </c:pt>
                <c:pt idx="1855">
                  <c:v>185500</c:v>
                </c:pt>
                <c:pt idx="1856">
                  <c:v>185600</c:v>
                </c:pt>
                <c:pt idx="1857">
                  <c:v>185700</c:v>
                </c:pt>
                <c:pt idx="1858">
                  <c:v>185800</c:v>
                </c:pt>
                <c:pt idx="1859">
                  <c:v>185900</c:v>
                </c:pt>
                <c:pt idx="1860">
                  <c:v>186000</c:v>
                </c:pt>
                <c:pt idx="1861">
                  <c:v>186100</c:v>
                </c:pt>
                <c:pt idx="1862">
                  <c:v>186200</c:v>
                </c:pt>
                <c:pt idx="1863">
                  <c:v>186300</c:v>
                </c:pt>
                <c:pt idx="1864">
                  <c:v>186400</c:v>
                </c:pt>
                <c:pt idx="1865">
                  <c:v>186500</c:v>
                </c:pt>
                <c:pt idx="1866">
                  <c:v>186600</c:v>
                </c:pt>
                <c:pt idx="1867">
                  <c:v>186700</c:v>
                </c:pt>
                <c:pt idx="1868">
                  <c:v>186800</c:v>
                </c:pt>
                <c:pt idx="1869">
                  <c:v>186900</c:v>
                </c:pt>
                <c:pt idx="1870">
                  <c:v>187000</c:v>
                </c:pt>
                <c:pt idx="1871">
                  <c:v>187100</c:v>
                </c:pt>
                <c:pt idx="1872">
                  <c:v>187200</c:v>
                </c:pt>
                <c:pt idx="1873">
                  <c:v>187300</c:v>
                </c:pt>
                <c:pt idx="1874">
                  <c:v>187400</c:v>
                </c:pt>
                <c:pt idx="1875">
                  <c:v>187500</c:v>
                </c:pt>
                <c:pt idx="1876">
                  <c:v>187600</c:v>
                </c:pt>
                <c:pt idx="1877">
                  <c:v>187700</c:v>
                </c:pt>
                <c:pt idx="1878">
                  <c:v>187800</c:v>
                </c:pt>
                <c:pt idx="1879">
                  <c:v>187900</c:v>
                </c:pt>
                <c:pt idx="1880">
                  <c:v>188000</c:v>
                </c:pt>
                <c:pt idx="1881">
                  <c:v>188100</c:v>
                </c:pt>
                <c:pt idx="1882">
                  <c:v>188200</c:v>
                </c:pt>
                <c:pt idx="1883">
                  <c:v>188300</c:v>
                </c:pt>
                <c:pt idx="1884">
                  <c:v>188400</c:v>
                </c:pt>
                <c:pt idx="1885">
                  <c:v>188500</c:v>
                </c:pt>
                <c:pt idx="1886">
                  <c:v>188600</c:v>
                </c:pt>
                <c:pt idx="1887">
                  <c:v>188700</c:v>
                </c:pt>
                <c:pt idx="1888">
                  <c:v>188800</c:v>
                </c:pt>
                <c:pt idx="1889">
                  <c:v>188900</c:v>
                </c:pt>
                <c:pt idx="1890">
                  <c:v>189000</c:v>
                </c:pt>
                <c:pt idx="1891">
                  <c:v>189100</c:v>
                </c:pt>
                <c:pt idx="1892">
                  <c:v>189200</c:v>
                </c:pt>
                <c:pt idx="1893">
                  <c:v>189300</c:v>
                </c:pt>
                <c:pt idx="1894">
                  <c:v>189400</c:v>
                </c:pt>
                <c:pt idx="1895">
                  <c:v>189500</c:v>
                </c:pt>
                <c:pt idx="1896">
                  <c:v>189600</c:v>
                </c:pt>
                <c:pt idx="1897">
                  <c:v>189700</c:v>
                </c:pt>
                <c:pt idx="1898">
                  <c:v>189800</c:v>
                </c:pt>
                <c:pt idx="1899">
                  <c:v>189900</c:v>
                </c:pt>
                <c:pt idx="1900">
                  <c:v>190000</c:v>
                </c:pt>
                <c:pt idx="1901">
                  <c:v>190100</c:v>
                </c:pt>
                <c:pt idx="1902">
                  <c:v>190200</c:v>
                </c:pt>
                <c:pt idx="1903">
                  <c:v>190300</c:v>
                </c:pt>
                <c:pt idx="1904">
                  <c:v>190400</c:v>
                </c:pt>
                <c:pt idx="1905">
                  <c:v>190500</c:v>
                </c:pt>
                <c:pt idx="1906">
                  <c:v>190600</c:v>
                </c:pt>
                <c:pt idx="1907">
                  <c:v>190700</c:v>
                </c:pt>
                <c:pt idx="1908">
                  <c:v>190800</c:v>
                </c:pt>
                <c:pt idx="1909">
                  <c:v>190900</c:v>
                </c:pt>
                <c:pt idx="1910">
                  <c:v>191000</c:v>
                </c:pt>
                <c:pt idx="1911">
                  <c:v>191100</c:v>
                </c:pt>
                <c:pt idx="1912">
                  <c:v>191200</c:v>
                </c:pt>
                <c:pt idx="1913">
                  <c:v>191300</c:v>
                </c:pt>
                <c:pt idx="1914">
                  <c:v>191400</c:v>
                </c:pt>
                <c:pt idx="1915">
                  <c:v>191500</c:v>
                </c:pt>
                <c:pt idx="1916">
                  <c:v>191600</c:v>
                </c:pt>
                <c:pt idx="1917">
                  <c:v>191700</c:v>
                </c:pt>
                <c:pt idx="1918">
                  <c:v>191800</c:v>
                </c:pt>
                <c:pt idx="1919">
                  <c:v>191900</c:v>
                </c:pt>
                <c:pt idx="1920">
                  <c:v>192000</c:v>
                </c:pt>
                <c:pt idx="1921">
                  <c:v>192100</c:v>
                </c:pt>
                <c:pt idx="1922">
                  <c:v>192200</c:v>
                </c:pt>
                <c:pt idx="1923">
                  <c:v>192300</c:v>
                </c:pt>
                <c:pt idx="1924">
                  <c:v>192400</c:v>
                </c:pt>
                <c:pt idx="1925">
                  <c:v>192500</c:v>
                </c:pt>
                <c:pt idx="1926">
                  <c:v>192600</c:v>
                </c:pt>
                <c:pt idx="1927">
                  <c:v>192700</c:v>
                </c:pt>
                <c:pt idx="1928">
                  <c:v>192800</c:v>
                </c:pt>
                <c:pt idx="1929">
                  <c:v>192900</c:v>
                </c:pt>
                <c:pt idx="1930">
                  <c:v>193000</c:v>
                </c:pt>
                <c:pt idx="1931">
                  <c:v>193100</c:v>
                </c:pt>
                <c:pt idx="1932">
                  <c:v>193200</c:v>
                </c:pt>
                <c:pt idx="1933">
                  <c:v>193300</c:v>
                </c:pt>
                <c:pt idx="1934">
                  <c:v>193400</c:v>
                </c:pt>
                <c:pt idx="1935">
                  <c:v>193500</c:v>
                </c:pt>
                <c:pt idx="1936">
                  <c:v>193600</c:v>
                </c:pt>
                <c:pt idx="1937">
                  <c:v>193700</c:v>
                </c:pt>
                <c:pt idx="1938">
                  <c:v>193800</c:v>
                </c:pt>
                <c:pt idx="1939">
                  <c:v>193900</c:v>
                </c:pt>
                <c:pt idx="1940">
                  <c:v>194000</c:v>
                </c:pt>
                <c:pt idx="1941">
                  <c:v>194100</c:v>
                </c:pt>
                <c:pt idx="1942">
                  <c:v>194200</c:v>
                </c:pt>
                <c:pt idx="1943">
                  <c:v>194300</c:v>
                </c:pt>
                <c:pt idx="1944">
                  <c:v>194400</c:v>
                </c:pt>
                <c:pt idx="1945">
                  <c:v>194500</c:v>
                </c:pt>
                <c:pt idx="1946">
                  <c:v>194600</c:v>
                </c:pt>
                <c:pt idx="1947">
                  <c:v>194700</c:v>
                </c:pt>
                <c:pt idx="1948">
                  <c:v>194800</c:v>
                </c:pt>
                <c:pt idx="1949">
                  <c:v>194900</c:v>
                </c:pt>
                <c:pt idx="1950">
                  <c:v>195000</c:v>
                </c:pt>
                <c:pt idx="1951">
                  <c:v>195100</c:v>
                </c:pt>
                <c:pt idx="1952">
                  <c:v>195200</c:v>
                </c:pt>
                <c:pt idx="1953">
                  <c:v>195300</c:v>
                </c:pt>
                <c:pt idx="1954">
                  <c:v>195400</c:v>
                </c:pt>
                <c:pt idx="1955">
                  <c:v>195500</c:v>
                </c:pt>
                <c:pt idx="1956">
                  <c:v>195600</c:v>
                </c:pt>
                <c:pt idx="1957">
                  <c:v>195700</c:v>
                </c:pt>
                <c:pt idx="1958">
                  <c:v>195800</c:v>
                </c:pt>
                <c:pt idx="1959">
                  <c:v>195900</c:v>
                </c:pt>
                <c:pt idx="1960">
                  <c:v>196000</c:v>
                </c:pt>
                <c:pt idx="1961">
                  <c:v>196100</c:v>
                </c:pt>
                <c:pt idx="1962">
                  <c:v>196200</c:v>
                </c:pt>
                <c:pt idx="1963">
                  <c:v>196300</c:v>
                </c:pt>
                <c:pt idx="1964">
                  <c:v>196400</c:v>
                </c:pt>
                <c:pt idx="1965">
                  <c:v>196500</c:v>
                </c:pt>
                <c:pt idx="1966">
                  <c:v>196600</c:v>
                </c:pt>
                <c:pt idx="1967">
                  <c:v>196700</c:v>
                </c:pt>
                <c:pt idx="1968">
                  <c:v>196800</c:v>
                </c:pt>
                <c:pt idx="1969">
                  <c:v>196900</c:v>
                </c:pt>
                <c:pt idx="1970">
                  <c:v>197000</c:v>
                </c:pt>
                <c:pt idx="1971">
                  <c:v>197100</c:v>
                </c:pt>
                <c:pt idx="1972">
                  <c:v>197200</c:v>
                </c:pt>
                <c:pt idx="1973">
                  <c:v>197300</c:v>
                </c:pt>
                <c:pt idx="1974">
                  <c:v>197400</c:v>
                </c:pt>
                <c:pt idx="1975">
                  <c:v>197500</c:v>
                </c:pt>
                <c:pt idx="1976">
                  <c:v>197600</c:v>
                </c:pt>
                <c:pt idx="1977">
                  <c:v>197700</c:v>
                </c:pt>
                <c:pt idx="1978">
                  <c:v>197800</c:v>
                </c:pt>
                <c:pt idx="1979">
                  <c:v>197900</c:v>
                </c:pt>
                <c:pt idx="1980">
                  <c:v>198000</c:v>
                </c:pt>
                <c:pt idx="1981">
                  <c:v>198100</c:v>
                </c:pt>
                <c:pt idx="1982">
                  <c:v>198200</c:v>
                </c:pt>
                <c:pt idx="1983">
                  <c:v>198300</c:v>
                </c:pt>
                <c:pt idx="1984">
                  <c:v>198400</c:v>
                </c:pt>
                <c:pt idx="1985">
                  <c:v>198500</c:v>
                </c:pt>
                <c:pt idx="1986">
                  <c:v>198600</c:v>
                </c:pt>
                <c:pt idx="1987">
                  <c:v>198700</c:v>
                </c:pt>
                <c:pt idx="1988">
                  <c:v>198800</c:v>
                </c:pt>
                <c:pt idx="1989">
                  <c:v>198900</c:v>
                </c:pt>
                <c:pt idx="1990">
                  <c:v>199000</c:v>
                </c:pt>
                <c:pt idx="1991">
                  <c:v>199100</c:v>
                </c:pt>
                <c:pt idx="1992">
                  <c:v>199200</c:v>
                </c:pt>
                <c:pt idx="1993">
                  <c:v>199300</c:v>
                </c:pt>
                <c:pt idx="1994">
                  <c:v>199400</c:v>
                </c:pt>
                <c:pt idx="1995">
                  <c:v>199500</c:v>
                </c:pt>
                <c:pt idx="1996">
                  <c:v>199600</c:v>
                </c:pt>
                <c:pt idx="1997">
                  <c:v>199700</c:v>
                </c:pt>
                <c:pt idx="1998">
                  <c:v>199800</c:v>
                </c:pt>
                <c:pt idx="1999">
                  <c:v>199900</c:v>
                </c:pt>
                <c:pt idx="2000">
                  <c:v>200000</c:v>
                </c:pt>
                <c:pt idx="2001">
                  <c:v>200100</c:v>
                </c:pt>
                <c:pt idx="2002">
                  <c:v>200200</c:v>
                </c:pt>
                <c:pt idx="2003">
                  <c:v>200300</c:v>
                </c:pt>
                <c:pt idx="2004">
                  <c:v>200400</c:v>
                </c:pt>
                <c:pt idx="2005">
                  <c:v>200500</c:v>
                </c:pt>
                <c:pt idx="2006">
                  <c:v>200600</c:v>
                </c:pt>
                <c:pt idx="2007">
                  <c:v>200700</c:v>
                </c:pt>
                <c:pt idx="2008">
                  <c:v>200800</c:v>
                </c:pt>
                <c:pt idx="2009">
                  <c:v>200900</c:v>
                </c:pt>
                <c:pt idx="2010">
                  <c:v>201000</c:v>
                </c:pt>
                <c:pt idx="2011">
                  <c:v>201100</c:v>
                </c:pt>
                <c:pt idx="2012">
                  <c:v>201200</c:v>
                </c:pt>
                <c:pt idx="2013">
                  <c:v>201300</c:v>
                </c:pt>
                <c:pt idx="2014">
                  <c:v>201400</c:v>
                </c:pt>
                <c:pt idx="2015">
                  <c:v>201500</c:v>
                </c:pt>
                <c:pt idx="2016">
                  <c:v>201600</c:v>
                </c:pt>
                <c:pt idx="2017">
                  <c:v>201700</c:v>
                </c:pt>
                <c:pt idx="2018">
                  <c:v>201800</c:v>
                </c:pt>
                <c:pt idx="2019">
                  <c:v>201900</c:v>
                </c:pt>
                <c:pt idx="2020">
                  <c:v>202000</c:v>
                </c:pt>
                <c:pt idx="2021">
                  <c:v>202100</c:v>
                </c:pt>
                <c:pt idx="2022">
                  <c:v>202200</c:v>
                </c:pt>
                <c:pt idx="2023">
                  <c:v>202300</c:v>
                </c:pt>
                <c:pt idx="2024">
                  <c:v>202400</c:v>
                </c:pt>
                <c:pt idx="2025">
                  <c:v>202500</c:v>
                </c:pt>
                <c:pt idx="2026">
                  <c:v>202600</c:v>
                </c:pt>
                <c:pt idx="2027">
                  <c:v>202700</c:v>
                </c:pt>
                <c:pt idx="2028">
                  <c:v>202800</c:v>
                </c:pt>
                <c:pt idx="2029">
                  <c:v>202900</c:v>
                </c:pt>
                <c:pt idx="2030">
                  <c:v>203000</c:v>
                </c:pt>
                <c:pt idx="2031">
                  <c:v>203100</c:v>
                </c:pt>
                <c:pt idx="2032">
                  <c:v>203200</c:v>
                </c:pt>
                <c:pt idx="2033">
                  <c:v>203300</c:v>
                </c:pt>
                <c:pt idx="2034">
                  <c:v>203400</c:v>
                </c:pt>
                <c:pt idx="2035">
                  <c:v>203500</c:v>
                </c:pt>
                <c:pt idx="2036">
                  <c:v>203600</c:v>
                </c:pt>
                <c:pt idx="2037">
                  <c:v>203700</c:v>
                </c:pt>
                <c:pt idx="2038">
                  <c:v>203800</c:v>
                </c:pt>
                <c:pt idx="2039">
                  <c:v>203900</c:v>
                </c:pt>
                <c:pt idx="2040">
                  <c:v>204000</c:v>
                </c:pt>
                <c:pt idx="2041">
                  <c:v>204100</c:v>
                </c:pt>
                <c:pt idx="2042">
                  <c:v>204200</c:v>
                </c:pt>
                <c:pt idx="2043">
                  <c:v>204300</c:v>
                </c:pt>
                <c:pt idx="2044">
                  <c:v>204400</c:v>
                </c:pt>
                <c:pt idx="2045">
                  <c:v>204500</c:v>
                </c:pt>
                <c:pt idx="2046">
                  <c:v>204600</c:v>
                </c:pt>
                <c:pt idx="2047">
                  <c:v>204700</c:v>
                </c:pt>
                <c:pt idx="2048">
                  <c:v>204800</c:v>
                </c:pt>
                <c:pt idx="2049">
                  <c:v>204900</c:v>
                </c:pt>
                <c:pt idx="2050">
                  <c:v>205000</c:v>
                </c:pt>
                <c:pt idx="2051">
                  <c:v>205100</c:v>
                </c:pt>
                <c:pt idx="2052">
                  <c:v>205200</c:v>
                </c:pt>
                <c:pt idx="2053">
                  <c:v>205300</c:v>
                </c:pt>
                <c:pt idx="2054">
                  <c:v>205400</c:v>
                </c:pt>
                <c:pt idx="2055">
                  <c:v>205500</c:v>
                </c:pt>
                <c:pt idx="2056">
                  <c:v>205600</c:v>
                </c:pt>
                <c:pt idx="2057">
                  <c:v>205700</c:v>
                </c:pt>
                <c:pt idx="2058">
                  <c:v>205800</c:v>
                </c:pt>
                <c:pt idx="2059">
                  <c:v>205900</c:v>
                </c:pt>
                <c:pt idx="2060">
                  <c:v>206000</c:v>
                </c:pt>
                <c:pt idx="2061">
                  <c:v>206100</c:v>
                </c:pt>
                <c:pt idx="2062">
                  <c:v>206200</c:v>
                </c:pt>
                <c:pt idx="2063">
                  <c:v>206300</c:v>
                </c:pt>
                <c:pt idx="2064">
                  <c:v>206400</c:v>
                </c:pt>
                <c:pt idx="2065">
                  <c:v>206500</c:v>
                </c:pt>
                <c:pt idx="2066">
                  <c:v>206600</c:v>
                </c:pt>
                <c:pt idx="2067">
                  <c:v>206700</c:v>
                </c:pt>
                <c:pt idx="2068">
                  <c:v>206800</c:v>
                </c:pt>
                <c:pt idx="2069">
                  <c:v>206900</c:v>
                </c:pt>
                <c:pt idx="2070">
                  <c:v>207000</c:v>
                </c:pt>
                <c:pt idx="2071">
                  <c:v>207100</c:v>
                </c:pt>
                <c:pt idx="2072">
                  <c:v>207200</c:v>
                </c:pt>
                <c:pt idx="2073">
                  <c:v>207300</c:v>
                </c:pt>
                <c:pt idx="2074">
                  <c:v>207400</c:v>
                </c:pt>
                <c:pt idx="2075">
                  <c:v>207500</c:v>
                </c:pt>
                <c:pt idx="2076">
                  <c:v>207600</c:v>
                </c:pt>
                <c:pt idx="2077">
                  <c:v>207700</c:v>
                </c:pt>
                <c:pt idx="2078">
                  <c:v>207800</c:v>
                </c:pt>
                <c:pt idx="2079">
                  <c:v>207900</c:v>
                </c:pt>
                <c:pt idx="2080">
                  <c:v>208000</c:v>
                </c:pt>
                <c:pt idx="2081">
                  <c:v>208100</c:v>
                </c:pt>
                <c:pt idx="2082">
                  <c:v>208200</c:v>
                </c:pt>
                <c:pt idx="2083">
                  <c:v>208300</c:v>
                </c:pt>
                <c:pt idx="2084">
                  <c:v>208400</c:v>
                </c:pt>
                <c:pt idx="2085">
                  <c:v>208500</c:v>
                </c:pt>
                <c:pt idx="2086">
                  <c:v>208600</c:v>
                </c:pt>
                <c:pt idx="2087">
                  <c:v>208700</c:v>
                </c:pt>
                <c:pt idx="2088">
                  <c:v>208800</c:v>
                </c:pt>
                <c:pt idx="2089">
                  <c:v>208900</c:v>
                </c:pt>
                <c:pt idx="2090">
                  <c:v>209000</c:v>
                </c:pt>
                <c:pt idx="2091">
                  <c:v>209100</c:v>
                </c:pt>
                <c:pt idx="2092">
                  <c:v>209200</c:v>
                </c:pt>
                <c:pt idx="2093">
                  <c:v>209300</c:v>
                </c:pt>
                <c:pt idx="2094">
                  <c:v>209400</c:v>
                </c:pt>
                <c:pt idx="2095">
                  <c:v>209500</c:v>
                </c:pt>
                <c:pt idx="2096">
                  <c:v>209600</c:v>
                </c:pt>
                <c:pt idx="2097">
                  <c:v>209700</c:v>
                </c:pt>
                <c:pt idx="2098">
                  <c:v>209800</c:v>
                </c:pt>
                <c:pt idx="2099">
                  <c:v>209900</c:v>
                </c:pt>
                <c:pt idx="2100">
                  <c:v>210000</c:v>
                </c:pt>
                <c:pt idx="2101">
                  <c:v>210100</c:v>
                </c:pt>
                <c:pt idx="2102">
                  <c:v>210200</c:v>
                </c:pt>
                <c:pt idx="2103">
                  <c:v>210300</c:v>
                </c:pt>
                <c:pt idx="2104">
                  <c:v>210400</c:v>
                </c:pt>
                <c:pt idx="2105">
                  <c:v>210500</c:v>
                </c:pt>
                <c:pt idx="2106">
                  <c:v>210600</c:v>
                </c:pt>
                <c:pt idx="2107">
                  <c:v>210700</c:v>
                </c:pt>
                <c:pt idx="2108">
                  <c:v>210800</c:v>
                </c:pt>
                <c:pt idx="2109">
                  <c:v>210900</c:v>
                </c:pt>
                <c:pt idx="2110">
                  <c:v>211000</c:v>
                </c:pt>
                <c:pt idx="2111">
                  <c:v>211100</c:v>
                </c:pt>
                <c:pt idx="2112">
                  <c:v>211200</c:v>
                </c:pt>
                <c:pt idx="2113">
                  <c:v>211300</c:v>
                </c:pt>
                <c:pt idx="2114">
                  <c:v>211400</c:v>
                </c:pt>
                <c:pt idx="2115">
                  <c:v>211500</c:v>
                </c:pt>
                <c:pt idx="2116">
                  <c:v>211600</c:v>
                </c:pt>
                <c:pt idx="2117">
                  <c:v>211700</c:v>
                </c:pt>
                <c:pt idx="2118">
                  <c:v>211800</c:v>
                </c:pt>
                <c:pt idx="2119">
                  <c:v>211900</c:v>
                </c:pt>
                <c:pt idx="2120">
                  <c:v>212000</c:v>
                </c:pt>
                <c:pt idx="2121">
                  <c:v>212100</c:v>
                </c:pt>
                <c:pt idx="2122">
                  <c:v>212200</c:v>
                </c:pt>
                <c:pt idx="2123">
                  <c:v>212300</c:v>
                </c:pt>
                <c:pt idx="2124">
                  <c:v>212400</c:v>
                </c:pt>
                <c:pt idx="2125">
                  <c:v>212500</c:v>
                </c:pt>
                <c:pt idx="2126">
                  <c:v>212600</c:v>
                </c:pt>
                <c:pt idx="2127">
                  <c:v>212700</c:v>
                </c:pt>
                <c:pt idx="2128">
                  <c:v>212800</c:v>
                </c:pt>
                <c:pt idx="2129">
                  <c:v>212900</c:v>
                </c:pt>
                <c:pt idx="2130">
                  <c:v>213000</c:v>
                </c:pt>
                <c:pt idx="2131">
                  <c:v>213100</c:v>
                </c:pt>
                <c:pt idx="2132">
                  <c:v>213200</c:v>
                </c:pt>
                <c:pt idx="2133">
                  <c:v>213300</c:v>
                </c:pt>
                <c:pt idx="2134">
                  <c:v>213400</c:v>
                </c:pt>
                <c:pt idx="2135">
                  <c:v>213500</c:v>
                </c:pt>
                <c:pt idx="2136">
                  <c:v>213600</c:v>
                </c:pt>
                <c:pt idx="2137">
                  <c:v>213700</c:v>
                </c:pt>
                <c:pt idx="2138">
                  <c:v>213800</c:v>
                </c:pt>
                <c:pt idx="2139">
                  <c:v>213900</c:v>
                </c:pt>
                <c:pt idx="2140">
                  <c:v>214000</c:v>
                </c:pt>
                <c:pt idx="2141">
                  <c:v>214100</c:v>
                </c:pt>
                <c:pt idx="2142">
                  <c:v>214200</c:v>
                </c:pt>
                <c:pt idx="2143">
                  <c:v>214300</c:v>
                </c:pt>
                <c:pt idx="2144">
                  <c:v>214400</c:v>
                </c:pt>
                <c:pt idx="2145">
                  <c:v>214500</c:v>
                </c:pt>
                <c:pt idx="2146">
                  <c:v>214600</c:v>
                </c:pt>
                <c:pt idx="2147">
                  <c:v>214700</c:v>
                </c:pt>
                <c:pt idx="2148">
                  <c:v>214800</c:v>
                </c:pt>
                <c:pt idx="2149">
                  <c:v>214900</c:v>
                </c:pt>
                <c:pt idx="2150">
                  <c:v>215000</c:v>
                </c:pt>
                <c:pt idx="2151">
                  <c:v>215100</c:v>
                </c:pt>
                <c:pt idx="2152">
                  <c:v>215200</c:v>
                </c:pt>
                <c:pt idx="2153">
                  <c:v>215300</c:v>
                </c:pt>
                <c:pt idx="2154">
                  <c:v>215400</c:v>
                </c:pt>
                <c:pt idx="2155">
                  <c:v>215500</c:v>
                </c:pt>
                <c:pt idx="2156">
                  <c:v>215600</c:v>
                </c:pt>
                <c:pt idx="2157">
                  <c:v>215700</c:v>
                </c:pt>
                <c:pt idx="2158">
                  <c:v>215800</c:v>
                </c:pt>
                <c:pt idx="2159">
                  <c:v>215900</c:v>
                </c:pt>
                <c:pt idx="2160">
                  <c:v>216000</c:v>
                </c:pt>
                <c:pt idx="2161">
                  <c:v>216100</c:v>
                </c:pt>
                <c:pt idx="2162">
                  <c:v>216200</c:v>
                </c:pt>
                <c:pt idx="2163">
                  <c:v>216300</c:v>
                </c:pt>
                <c:pt idx="2164">
                  <c:v>216400</c:v>
                </c:pt>
                <c:pt idx="2165">
                  <c:v>216500</c:v>
                </c:pt>
                <c:pt idx="2166">
                  <c:v>216600</c:v>
                </c:pt>
                <c:pt idx="2167">
                  <c:v>216700</c:v>
                </c:pt>
                <c:pt idx="2168">
                  <c:v>216800</c:v>
                </c:pt>
                <c:pt idx="2169">
                  <c:v>216900</c:v>
                </c:pt>
                <c:pt idx="2170">
                  <c:v>217000</c:v>
                </c:pt>
                <c:pt idx="2171">
                  <c:v>217100</c:v>
                </c:pt>
                <c:pt idx="2172">
                  <c:v>217200</c:v>
                </c:pt>
                <c:pt idx="2173">
                  <c:v>217300</c:v>
                </c:pt>
                <c:pt idx="2174">
                  <c:v>217400</c:v>
                </c:pt>
                <c:pt idx="2175">
                  <c:v>217500</c:v>
                </c:pt>
                <c:pt idx="2176">
                  <c:v>217600</c:v>
                </c:pt>
                <c:pt idx="2177">
                  <c:v>217700</c:v>
                </c:pt>
                <c:pt idx="2178">
                  <c:v>217800</c:v>
                </c:pt>
                <c:pt idx="2179">
                  <c:v>217900</c:v>
                </c:pt>
                <c:pt idx="2180">
                  <c:v>218000</c:v>
                </c:pt>
                <c:pt idx="2181">
                  <c:v>218100</c:v>
                </c:pt>
                <c:pt idx="2182">
                  <c:v>218200</c:v>
                </c:pt>
                <c:pt idx="2183">
                  <c:v>218300</c:v>
                </c:pt>
                <c:pt idx="2184">
                  <c:v>218400</c:v>
                </c:pt>
                <c:pt idx="2185">
                  <c:v>218500</c:v>
                </c:pt>
                <c:pt idx="2186">
                  <c:v>218600</c:v>
                </c:pt>
                <c:pt idx="2187">
                  <c:v>218700</c:v>
                </c:pt>
                <c:pt idx="2188">
                  <c:v>218800</c:v>
                </c:pt>
                <c:pt idx="2189">
                  <c:v>218900</c:v>
                </c:pt>
                <c:pt idx="2190">
                  <c:v>219000</c:v>
                </c:pt>
                <c:pt idx="2191">
                  <c:v>219100</c:v>
                </c:pt>
                <c:pt idx="2192">
                  <c:v>219200</c:v>
                </c:pt>
                <c:pt idx="2193">
                  <c:v>219300</c:v>
                </c:pt>
                <c:pt idx="2194">
                  <c:v>219400</c:v>
                </c:pt>
                <c:pt idx="2195">
                  <c:v>219500</c:v>
                </c:pt>
                <c:pt idx="2196">
                  <c:v>219600</c:v>
                </c:pt>
                <c:pt idx="2197">
                  <c:v>219700</c:v>
                </c:pt>
                <c:pt idx="2198">
                  <c:v>219800</c:v>
                </c:pt>
                <c:pt idx="2199">
                  <c:v>219900</c:v>
                </c:pt>
                <c:pt idx="2200">
                  <c:v>220000</c:v>
                </c:pt>
                <c:pt idx="2201">
                  <c:v>220100</c:v>
                </c:pt>
                <c:pt idx="2202">
                  <c:v>220200</c:v>
                </c:pt>
                <c:pt idx="2203">
                  <c:v>220300</c:v>
                </c:pt>
                <c:pt idx="2204">
                  <c:v>220400</c:v>
                </c:pt>
                <c:pt idx="2205">
                  <c:v>220500</c:v>
                </c:pt>
                <c:pt idx="2206">
                  <c:v>220600</c:v>
                </c:pt>
                <c:pt idx="2207">
                  <c:v>220700</c:v>
                </c:pt>
                <c:pt idx="2208">
                  <c:v>220800</c:v>
                </c:pt>
                <c:pt idx="2209">
                  <c:v>220900</c:v>
                </c:pt>
                <c:pt idx="2210">
                  <c:v>221000</c:v>
                </c:pt>
                <c:pt idx="2211">
                  <c:v>221100</c:v>
                </c:pt>
                <c:pt idx="2212">
                  <c:v>221200</c:v>
                </c:pt>
                <c:pt idx="2213">
                  <c:v>221300</c:v>
                </c:pt>
                <c:pt idx="2214">
                  <c:v>221400</c:v>
                </c:pt>
                <c:pt idx="2215">
                  <c:v>221500</c:v>
                </c:pt>
                <c:pt idx="2216">
                  <c:v>221600</c:v>
                </c:pt>
                <c:pt idx="2217">
                  <c:v>221700</c:v>
                </c:pt>
                <c:pt idx="2218">
                  <c:v>221800</c:v>
                </c:pt>
                <c:pt idx="2219">
                  <c:v>221900</c:v>
                </c:pt>
                <c:pt idx="2220">
                  <c:v>222000</c:v>
                </c:pt>
                <c:pt idx="2221">
                  <c:v>222100</c:v>
                </c:pt>
                <c:pt idx="2222">
                  <c:v>222200</c:v>
                </c:pt>
                <c:pt idx="2223">
                  <c:v>222300</c:v>
                </c:pt>
                <c:pt idx="2224">
                  <c:v>222400</c:v>
                </c:pt>
                <c:pt idx="2225">
                  <c:v>222500</c:v>
                </c:pt>
                <c:pt idx="2226">
                  <c:v>222600</c:v>
                </c:pt>
                <c:pt idx="2227">
                  <c:v>222700</c:v>
                </c:pt>
                <c:pt idx="2228">
                  <c:v>222800</c:v>
                </c:pt>
                <c:pt idx="2229">
                  <c:v>222900</c:v>
                </c:pt>
                <c:pt idx="2230">
                  <c:v>223000</c:v>
                </c:pt>
                <c:pt idx="2231">
                  <c:v>223100</c:v>
                </c:pt>
                <c:pt idx="2232">
                  <c:v>223200</c:v>
                </c:pt>
                <c:pt idx="2233">
                  <c:v>223300</c:v>
                </c:pt>
                <c:pt idx="2234">
                  <c:v>223400</c:v>
                </c:pt>
                <c:pt idx="2235">
                  <c:v>223500</c:v>
                </c:pt>
                <c:pt idx="2236">
                  <c:v>223600</c:v>
                </c:pt>
                <c:pt idx="2237">
                  <c:v>223700</c:v>
                </c:pt>
                <c:pt idx="2238">
                  <c:v>223800</c:v>
                </c:pt>
                <c:pt idx="2239">
                  <c:v>223900</c:v>
                </c:pt>
                <c:pt idx="2240">
                  <c:v>224000</c:v>
                </c:pt>
                <c:pt idx="2241">
                  <c:v>224100</c:v>
                </c:pt>
                <c:pt idx="2242">
                  <c:v>224200</c:v>
                </c:pt>
                <c:pt idx="2243">
                  <c:v>224300</c:v>
                </c:pt>
                <c:pt idx="2244">
                  <c:v>224400</c:v>
                </c:pt>
                <c:pt idx="2245">
                  <c:v>224500</c:v>
                </c:pt>
                <c:pt idx="2246">
                  <c:v>224600</c:v>
                </c:pt>
                <c:pt idx="2247">
                  <c:v>224700</c:v>
                </c:pt>
                <c:pt idx="2248">
                  <c:v>224800</c:v>
                </c:pt>
                <c:pt idx="2249">
                  <c:v>224900</c:v>
                </c:pt>
                <c:pt idx="2250">
                  <c:v>225000</c:v>
                </c:pt>
                <c:pt idx="2251">
                  <c:v>225100</c:v>
                </c:pt>
                <c:pt idx="2252">
                  <c:v>225200</c:v>
                </c:pt>
                <c:pt idx="2253">
                  <c:v>225300</c:v>
                </c:pt>
                <c:pt idx="2254">
                  <c:v>225400</c:v>
                </c:pt>
                <c:pt idx="2255">
                  <c:v>225500</c:v>
                </c:pt>
                <c:pt idx="2256">
                  <c:v>225600</c:v>
                </c:pt>
                <c:pt idx="2257">
                  <c:v>225700</c:v>
                </c:pt>
                <c:pt idx="2258">
                  <c:v>225800</c:v>
                </c:pt>
                <c:pt idx="2259">
                  <c:v>225900</c:v>
                </c:pt>
                <c:pt idx="2260">
                  <c:v>226000</c:v>
                </c:pt>
                <c:pt idx="2261">
                  <c:v>226100</c:v>
                </c:pt>
                <c:pt idx="2262">
                  <c:v>226200</c:v>
                </c:pt>
                <c:pt idx="2263">
                  <c:v>226300</c:v>
                </c:pt>
                <c:pt idx="2264">
                  <c:v>226400</c:v>
                </c:pt>
                <c:pt idx="2265">
                  <c:v>226500</c:v>
                </c:pt>
                <c:pt idx="2266">
                  <c:v>226600</c:v>
                </c:pt>
                <c:pt idx="2267">
                  <c:v>226700</c:v>
                </c:pt>
                <c:pt idx="2268">
                  <c:v>226800</c:v>
                </c:pt>
                <c:pt idx="2269">
                  <c:v>226900</c:v>
                </c:pt>
                <c:pt idx="2270">
                  <c:v>227000</c:v>
                </c:pt>
                <c:pt idx="2271">
                  <c:v>227100</c:v>
                </c:pt>
                <c:pt idx="2272">
                  <c:v>227200</c:v>
                </c:pt>
                <c:pt idx="2273">
                  <c:v>227300</c:v>
                </c:pt>
                <c:pt idx="2274">
                  <c:v>227400</c:v>
                </c:pt>
                <c:pt idx="2275">
                  <c:v>227500</c:v>
                </c:pt>
                <c:pt idx="2276">
                  <c:v>227600</c:v>
                </c:pt>
                <c:pt idx="2277">
                  <c:v>227700</c:v>
                </c:pt>
                <c:pt idx="2278">
                  <c:v>227800</c:v>
                </c:pt>
                <c:pt idx="2279">
                  <c:v>227900</c:v>
                </c:pt>
                <c:pt idx="2280">
                  <c:v>228000</c:v>
                </c:pt>
                <c:pt idx="2281">
                  <c:v>228100</c:v>
                </c:pt>
                <c:pt idx="2282">
                  <c:v>228200</c:v>
                </c:pt>
                <c:pt idx="2283">
                  <c:v>228300</c:v>
                </c:pt>
                <c:pt idx="2284">
                  <c:v>228400</c:v>
                </c:pt>
                <c:pt idx="2285">
                  <c:v>228500</c:v>
                </c:pt>
                <c:pt idx="2286">
                  <c:v>228600</c:v>
                </c:pt>
                <c:pt idx="2287">
                  <c:v>228700</c:v>
                </c:pt>
                <c:pt idx="2288">
                  <c:v>228800</c:v>
                </c:pt>
                <c:pt idx="2289">
                  <c:v>228900</c:v>
                </c:pt>
                <c:pt idx="2290">
                  <c:v>229000</c:v>
                </c:pt>
                <c:pt idx="2291">
                  <c:v>229100</c:v>
                </c:pt>
                <c:pt idx="2292">
                  <c:v>229200</c:v>
                </c:pt>
                <c:pt idx="2293">
                  <c:v>229300</c:v>
                </c:pt>
                <c:pt idx="2294">
                  <c:v>229400</c:v>
                </c:pt>
                <c:pt idx="2295">
                  <c:v>229500</c:v>
                </c:pt>
                <c:pt idx="2296">
                  <c:v>229600</c:v>
                </c:pt>
                <c:pt idx="2297">
                  <c:v>229700</c:v>
                </c:pt>
                <c:pt idx="2298">
                  <c:v>229800</c:v>
                </c:pt>
                <c:pt idx="2299">
                  <c:v>229900</c:v>
                </c:pt>
                <c:pt idx="2300">
                  <c:v>230000</c:v>
                </c:pt>
                <c:pt idx="2301">
                  <c:v>230100</c:v>
                </c:pt>
                <c:pt idx="2302">
                  <c:v>230200</c:v>
                </c:pt>
                <c:pt idx="2303">
                  <c:v>230300</c:v>
                </c:pt>
                <c:pt idx="2304">
                  <c:v>230400</c:v>
                </c:pt>
                <c:pt idx="2305">
                  <c:v>230500</c:v>
                </c:pt>
                <c:pt idx="2306">
                  <c:v>230600</c:v>
                </c:pt>
                <c:pt idx="2307">
                  <c:v>230700</c:v>
                </c:pt>
                <c:pt idx="2308">
                  <c:v>230800</c:v>
                </c:pt>
                <c:pt idx="2309">
                  <c:v>230900</c:v>
                </c:pt>
                <c:pt idx="2310">
                  <c:v>231000</c:v>
                </c:pt>
                <c:pt idx="2311">
                  <c:v>231100</c:v>
                </c:pt>
                <c:pt idx="2312">
                  <c:v>231200</c:v>
                </c:pt>
                <c:pt idx="2313">
                  <c:v>231300</c:v>
                </c:pt>
                <c:pt idx="2314">
                  <c:v>231400</c:v>
                </c:pt>
                <c:pt idx="2315">
                  <c:v>231500</c:v>
                </c:pt>
                <c:pt idx="2316">
                  <c:v>231600</c:v>
                </c:pt>
                <c:pt idx="2317">
                  <c:v>231700</c:v>
                </c:pt>
                <c:pt idx="2318">
                  <c:v>231800</c:v>
                </c:pt>
                <c:pt idx="2319">
                  <c:v>231900</c:v>
                </c:pt>
                <c:pt idx="2320">
                  <c:v>232000</c:v>
                </c:pt>
                <c:pt idx="2321">
                  <c:v>232100</c:v>
                </c:pt>
                <c:pt idx="2322">
                  <c:v>232200</c:v>
                </c:pt>
                <c:pt idx="2323">
                  <c:v>232300</c:v>
                </c:pt>
                <c:pt idx="2324">
                  <c:v>232400</c:v>
                </c:pt>
                <c:pt idx="2325">
                  <c:v>232500</c:v>
                </c:pt>
                <c:pt idx="2326">
                  <c:v>232600</c:v>
                </c:pt>
                <c:pt idx="2327">
                  <c:v>232700</c:v>
                </c:pt>
                <c:pt idx="2328">
                  <c:v>232800</c:v>
                </c:pt>
                <c:pt idx="2329">
                  <c:v>232900</c:v>
                </c:pt>
                <c:pt idx="2330">
                  <c:v>233000</c:v>
                </c:pt>
                <c:pt idx="2331">
                  <c:v>233100</c:v>
                </c:pt>
                <c:pt idx="2332">
                  <c:v>233200</c:v>
                </c:pt>
                <c:pt idx="2333">
                  <c:v>233300</c:v>
                </c:pt>
                <c:pt idx="2334">
                  <c:v>233400</c:v>
                </c:pt>
                <c:pt idx="2335">
                  <c:v>233500</c:v>
                </c:pt>
                <c:pt idx="2336">
                  <c:v>233600</c:v>
                </c:pt>
                <c:pt idx="2337">
                  <c:v>233700</c:v>
                </c:pt>
                <c:pt idx="2338">
                  <c:v>233800</c:v>
                </c:pt>
                <c:pt idx="2339">
                  <c:v>233900</c:v>
                </c:pt>
                <c:pt idx="2340">
                  <c:v>234000</c:v>
                </c:pt>
                <c:pt idx="2341">
                  <c:v>234100</c:v>
                </c:pt>
                <c:pt idx="2342">
                  <c:v>234200</c:v>
                </c:pt>
                <c:pt idx="2343">
                  <c:v>234300</c:v>
                </c:pt>
                <c:pt idx="2344">
                  <c:v>234400</c:v>
                </c:pt>
                <c:pt idx="2345">
                  <c:v>234500</c:v>
                </c:pt>
                <c:pt idx="2346">
                  <c:v>234600</c:v>
                </c:pt>
                <c:pt idx="2347">
                  <c:v>234700</c:v>
                </c:pt>
                <c:pt idx="2348">
                  <c:v>234800</c:v>
                </c:pt>
                <c:pt idx="2349">
                  <c:v>234900</c:v>
                </c:pt>
                <c:pt idx="2350">
                  <c:v>235000</c:v>
                </c:pt>
                <c:pt idx="2351">
                  <c:v>235100</c:v>
                </c:pt>
                <c:pt idx="2352">
                  <c:v>235200</c:v>
                </c:pt>
                <c:pt idx="2353">
                  <c:v>235300</c:v>
                </c:pt>
                <c:pt idx="2354">
                  <c:v>235400</c:v>
                </c:pt>
                <c:pt idx="2355">
                  <c:v>235500</c:v>
                </c:pt>
                <c:pt idx="2356">
                  <c:v>235600</c:v>
                </c:pt>
                <c:pt idx="2357">
                  <c:v>235700</c:v>
                </c:pt>
                <c:pt idx="2358">
                  <c:v>235800</c:v>
                </c:pt>
                <c:pt idx="2359">
                  <c:v>235900</c:v>
                </c:pt>
                <c:pt idx="2360">
                  <c:v>236000</c:v>
                </c:pt>
                <c:pt idx="2361">
                  <c:v>236100</c:v>
                </c:pt>
                <c:pt idx="2362">
                  <c:v>236200</c:v>
                </c:pt>
                <c:pt idx="2363">
                  <c:v>236300</c:v>
                </c:pt>
                <c:pt idx="2364">
                  <c:v>236400</c:v>
                </c:pt>
                <c:pt idx="2365">
                  <c:v>236500</c:v>
                </c:pt>
                <c:pt idx="2366">
                  <c:v>236600</c:v>
                </c:pt>
                <c:pt idx="2367">
                  <c:v>236700</c:v>
                </c:pt>
                <c:pt idx="2368">
                  <c:v>236800</c:v>
                </c:pt>
                <c:pt idx="2369">
                  <c:v>236900</c:v>
                </c:pt>
                <c:pt idx="2370">
                  <c:v>237000</c:v>
                </c:pt>
                <c:pt idx="2371">
                  <c:v>237100</c:v>
                </c:pt>
                <c:pt idx="2372">
                  <c:v>237200</c:v>
                </c:pt>
                <c:pt idx="2373">
                  <c:v>237300</c:v>
                </c:pt>
                <c:pt idx="2374">
                  <c:v>237400</c:v>
                </c:pt>
                <c:pt idx="2375">
                  <c:v>237500</c:v>
                </c:pt>
                <c:pt idx="2376">
                  <c:v>237600</c:v>
                </c:pt>
                <c:pt idx="2377">
                  <c:v>237700</c:v>
                </c:pt>
                <c:pt idx="2378">
                  <c:v>237800</c:v>
                </c:pt>
                <c:pt idx="2379">
                  <c:v>237900</c:v>
                </c:pt>
                <c:pt idx="2380">
                  <c:v>238000</c:v>
                </c:pt>
                <c:pt idx="2381">
                  <c:v>238100</c:v>
                </c:pt>
                <c:pt idx="2382">
                  <c:v>238200</c:v>
                </c:pt>
                <c:pt idx="2383">
                  <c:v>238300</c:v>
                </c:pt>
                <c:pt idx="2384">
                  <c:v>238400</c:v>
                </c:pt>
                <c:pt idx="2385">
                  <c:v>238500</c:v>
                </c:pt>
                <c:pt idx="2386">
                  <c:v>238600</c:v>
                </c:pt>
                <c:pt idx="2387">
                  <c:v>238700</c:v>
                </c:pt>
                <c:pt idx="2388">
                  <c:v>238800</c:v>
                </c:pt>
                <c:pt idx="2389">
                  <c:v>238900</c:v>
                </c:pt>
                <c:pt idx="2390">
                  <c:v>239000</c:v>
                </c:pt>
                <c:pt idx="2391">
                  <c:v>239100</c:v>
                </c:pt>
                <c:pt idx="2392">
                  <c:v>239200</c:v>
                </c:pt>
                <c:pt idx="2393">
                  <c:v>239300</c:v>
                </c:pt>
                <c:pt idx="2394">
                  <c:v>239400</c:v>
                </c:pt>
                <c:pt idx="2395">
                  <c:v>239500</c:v>
                </c:pt>
                <c:pt idx="2396">
                  <c:v>239600</c:v>
                </c:pt>
                <c:pt idx="2397">
                  <c:v>239700</c:v>
                </c:pt>
                <c:pt idx="2398">
                  <c:v>239800</c:v>
                </c:pt>
                <c:pt idx="2399">
                  <c:v>239900</c:v>
                </c:pt>
                <c:pt idx="2400">
                  <c:v>240000</c:v>
                </c:pt>
                <c:pt idx="2401">
                  <c:v>240100</c:v>
                </c:pt>
                <c:pt idx="2402">
                  <c:v>240200</c:v>
                </c:pt>
                <c:pt idx="2403">
                  <c:v>240300</c:v>
                </c:pt>
                <c:pt idx="2404">
                  <c:v>240400</c:v>
                </c:pt>
                <c:pt idx="2405">
                  <c:v>240500</c:v>
                </c:pt>
                <c:pt idx="2406">
                  <c:v>240600</c:v>
                </c:pt>
                <c:pt idx="2407">
                  <c:v>240700</c:v>
                </c:pt>
                <c:pt idx="2408">
                  <c:v>240800</c:v>
                </c:pt>
                <c:pt idx="2409">
                  <c:v>240900</c:v>
                </c:pt>
                <c:pt idx="2410">
                  <c:v>241000</c:v>
                </c:pt>
                <c:pt idx="2411">
                  <c:v>241100</c:v>
                </c:pt>
                <c:pt idx="2412">
                  <c:v>241200</c:v>
                </c:pt>
                <c:pt idx="2413">
                  <c:v>241300</c:v>
                </c:pt>
                <c:pt idx="2414">
                  <c:v>241400</c:v>
                </c:pt>
                <c:pt idx="2415">
                  <c:v>241500</c:v>
                </c:pt>
                <c:pt idx="2416">
                  <c:v>241600</c:v>
                </c:pt>
                <c:pt idx="2417">
                  <c:v>241700</c:v>
                </c:pt>
                <c:pt idx="2418">
                  <c:v>241800</c:v>
                </c:pt>
                <c:pt idx="2419">
                  <c:v>241900</c:v>
                </c:pt>
                <c:pt idx="2420">
                  <c:v>242000</c:v>
                </c:pt>
                <c:pt idx="2421">
                  <c:v>242100</c:v>
                </c:pt>
                <c:pt idx="2422">
                  <c:v>242200</c:v>
                </c:pt>
                <c:pt idx="2423">
                  <c:v>242300</c:v>
                </c:pt>
                <c:pt idx="2424">
                  <c:v>242400</c:v>
                </c:pt>
                <c:pt idx="2425">
                  <c:v>242500</c:v>
                </c:pt>
                <c:pt idx="2426">
                  <c:v>242600</c:v>
                </c:pt>
                <c:pt idx="2427">
                  <c:v>242700</c:v>
                </c:pt>
                <c:pt idx="2428">
                  <c:v>242800</c:v>
                </c:pt>
                <c:pt idx="2429">
                  <c:v>242900</c:v>
                </c:pt>
                <c:pt idx="2430">
                  <c:v>243000</c:v>
                </c:pt>
                <c:pt idx="2431">
                  <c:v>243100</c:v>
                </c:pt>
                <c:pt idx="2432">
                  <c:v>243200</c:v>
                </c:pt>
                <c:pt idx="2433">
                  <c:v>243300</c:v>
                </c:pt>
                <c:pt idx="2434">
                  <c:v>243400</c:v>
                </c:pt>
                <c:pt idx="2435">
                  <c:v>243500</c:v>
                </c:pt>
                <c:pt idx="2436">
                  <c:v>243600</c:v>
                </c:pt>
                <c:pt idx="2437">
                  <c:v>243700</c:v>
                </c:pt>
                <c:pt idx="2438">
                  <c:v>243800</c:v>
                </c:pt>
                <c:pt idx="2439">
                  <c:v>243900</c:v>
                </c:pt>
                <c:pt idx="2440">
                  <c:v>244000</c:v>
                </c:pt>
                <c:pt idx="2441">
                  <c:v>244100</c:v>
                </c:pt>
                <c:pt idx="2442">
                  <c:v>244200</c:v>
                </c:pt>
                <c:pt idx="2443">
                  <c:v>244300</c:v>
                </c:pt>
                <c:pt idx="2444">
                  <c:v>244400</c:v>
                </c:pt>
                <c:pt idx="2445">
                  <c:v>244500</c:v>
                </c:pt>
                <c:pt idx="2446">
                  <c:v>244600</c:v>
                </c:pt>
                <c:pt idx="2447">
                  <c:v>244700</c:v>
                </c:pt>
                <c:pt idx="2448">
                  <c:v>244800</c:v>
                </c:pt>
                <c:pt idx="2449">
                  <c:v>244900</c:v>
                </c:pt>
                <c:pt idx="2450">
                  <c:v>245000</c:v>
                </c:pt>
                <c:pt idx="2451">
                  <c:v>245100</c:v>
                </c:pt>
                <c:pt idx="2452">
                  <c:v>245200</c:v>
                </c:pt>
                <c:pt idx="2453">
                  <c:v>245300</c:v>
                </c:pt>
                <c:pt idx="2454">
                  <c:v>245400</c:v>
                </c:pt>
                <c:pt idx="2455">
                  <c:v>245500</c:v>
                </c:pt>
                <c:pt idx="2456">
                  <c:v>245600</c:v>
                </c:pt>
                <c:pt idx="2457">
                  <c:v>245700</c:v>
                </c:pt>
                <c:pt idx="2458">
                  <c:v>245800</c:v>
                </c:pt>
                <c:pt idx="2459">
                  <c:v>245900</c:v>
                </c:pt>
                <c:pt idx="2460">
                  <c:v>246000</c:v>
                </c:pt>
                <c:pt idx="2461">
                  <c:v>246100</c:v>
                </c:pt>
                <c:pt idx="2462">
                  <c:v>246200</c:v>
                </c:pt>
                <c:pt idx="2463">
                  <c:v>246300</c:v>
                </c:pt>
                <c:pt idx="2464">
                  <c:v>246400</c:v>
                </c:pt>
                <c:pt idx="2465">
                  <c:v>246500</c:v>
                </c:pt>
                <c:pt idx="2466">
                  <c:v>246600</c:v>
                </c:pt>
                <c:pt idx="2467">
                  <c:v>246700</c:v>
                </c:pt>
                <c:pt idx="2468">
                  <c:v>246800</c:v>
                </c:pt>
                <c:pt idx="2469">
                  <c:v>246900</c:v>
                </c:pt>
                <c:pt idx="2470">
                  <c:v>247000</c:v>
                </c:pt>
                <c:pt idx="2471">
                  <c:v>247100</c:v>
                </c:pt>
                <c:pt idx="2472">
                  <c:v>247200</c:v>
                </c:pt>
                <c:pt idx="2473">
                  <c:v>247300</c:v>
                </c:pt>
                <c:pt idx="2474">
                  <c:v>247400</c:v>
                </c:pt>
                <c:pt idx="2475">
                  <c:v>247500</c:v>
                </c:pt>
                <c:pt idx="2476">
                  <c:v>247600</c:v>
                </c:pt>
                <c:pt idx="2477">
                  <c:v>247700</c:v>
                </c:pt>
                <c:pt idx="2478">
                  <c:v>247800</c:v>
                </c:pt>
                <c:pt idx="2479">
                  <c:v>247900</c:v>
                </c:pt>
                <c:pt idx="2480">
                  <c:v>248000</c:v>
                </c:pt>
                <c:pt idx="2481">
                  <c:v>248100</c:v>
                </c:pt>
                <c:pt idx="2482">
                  <c:v>248200</c:v>
                </c:pt>
                <c:pt idx="2483">
                  <c:v>248300</c:v>
                </c:pt>
                <c:pt idx="2484">
                  <c:v>248400</c:v>
                </c:pt>
                <c:pt idx="2485">
                  <c:v>248500</c:v>
                </c:pt>
                <c:pt idx="2486">
                  <c:v>248600</c:v>
                </c:pt>
                <c:pt idx="2487">
                  <c:v>248700</c:v>
                </c:pt>
                <c:pt idx="2488">
                  <c:v>248800</c:v>
                </c:pt>
                <c:pt idx="2489">
                  <c:v>248900</c:v>
                </c:pt>
                <c:pt idx="2490">
                  <c:v>249000</c:v>
                </c:pt>
                <c:pt idx="2491">
                  <c:v>249100</c:v>
                </c:pt>
                <c:pt idx="2492">
                  <c:v>249200</c:v>
                </c:pt>
                <c:pt idx="2493">
                  <c:v>249300</c:v>
                </c:pt>
                <c:pt idx="2494">
                  <c:v>249400</c:v>
                </c:pt>
                <c:pt idx="2495">
                  <c:v>249500</c:v>
                </c:pt>
                <c:pt idx="2496">
                  <c:v>249600</c:v>
                </c:pt>
                <c:pt idx="2497">
                  <c:v>249700</c:v>
                </c:pt>
                <c:pt idx="2498">
                  <c:v>249800</c:v>
                </c:pt>
                <c:pt idx="2499">
                  <c:v>249900</c:v>
                </c:pt>
                <c:pt idx="2500">
                  <c:v>250000</c:v>
                </c:pt>
                <c:pt idx="2501">
                  <c:v>250100</c:v>
                </c:pt>
                <c:pt idx="2502">
                  <c:v>250200</c:v>
                </c:pt>
                <c:pt idx="2503">
                  <c:v>250300</c:v>
                </c:pt>
                <c:pt idx="2504">
                  <c:v>250400</c:v>
                </c:pt>
                <c:pt idx="2505">
                  <c:v>250500</c:v>
                </c:pt>
                <c:pt idx="2506">
                  <c:v>250600</c:v>
                </c:pt>
                <c:pt idx="2507">
                  <c:v>250700</c:v>
                </c:pt>
                <c:pt idx="2508">
                  <c:v>250800</c:v>
                </c:pt>
                <c:pt idx="2509">
                  <c:v>250900</c:v>
                </c:pt>
                <c:pt idx="2510">
                  <c:v>251000</c:v>
                </c:pt>
                <c:pt idx="2511">
                  <c:v>251100</c:v>
                </c:pt>
                <c:pt idx="2512">
                  <c:v>251200</c:v>
                </c:pt>
                <c:pt idx="2513">
                  <c:v>251300</c:v>
                </c:pt>
                <c:pt idx="2514">
                  <c:v>251400</c:v>
                </c:pt>
                <c:pt idx="2515">
                  <c:v>251500</c:v>
                </c:pt>
                <c:pt idx="2516">
                  <c:v>251600</c:v>
                </c:pt>
                <c:pt idx="2517">
                  <c:v>251700</c:v>
                </c:pt>
                <c:pt idx="2518">
                  <c:v>251800</c:v>
                </c:pt>
                <c:pt idx="2519">
                  <c:v>251900</c:v>
                </c:pt>
                <c:pt idx="2520">
                  <c:v>252000</c:v>
                </c:pt>
                <c:pt idx="2521">
                  <c:v>252100</c:v>
                </c:pt>
                <c:pt idx="2522">
                  <c:v>252200</c:v>
                </c:pt>
                <c:pt idx="2523">
                  <c:v>252300</c:v>
                </c:pt>
                <c:pt idx="2524">
                  <c:v>252400</c:v>
                </c:pt>
                <c:pt idx="2525">
                  <c:v>252500</c:v>
                </c:pt>
                <c:pt idx="2526">
                  <c:v>252600</c:v>
                </c:pt>
                <c:pt idx="2527">
                  <c:v>252700</c:v>
                </c:pt>
                <c:pt idx="2528">
                  <c:v>252800</c:v>
                </c:pt>
                <c:pt idx="2529">
                  <c:v>252900</c:v>
                </c:pt>
                <c:pt idx="2530">
                  <c:v>253000</c:v>
                </c:pt>
                <c:pt idx="2531">
                  <c:v>253100</c:v>
                </c:pt>
                <c:pt idx="2532">
                  <c:v>253200</c:v>
                </c:pt>
                <c:pt idx="2533">
                  <c:v>253300</c:v>
                </c:pt>
                <c:pt idx="2534">
                  <c:v>253400</c:v>
                </c:pt>
                <c:pt idx="2535">
                  <c:v>253500</c:v>
                </c:pt>
                <c:pt idx="2536">
                  <c:v>253600</c:v>
                </c:pt>
                <c:pt idx="2537">
                  <c:v>253700</c:v>
                </c:pt>
                <c:pt idx="2538">
                  <c:v>253800</c:v>
                </c:pt>
                <c:pt idx="2539">
                  <c:v>253900</c:v>
                </c:pt>
                <c:pt idx="2540">
                  <c:v>254000</c:v>
                </c:pt>
                <c:pt idx="2541">
                  <c:v>254100</c:v>
                </c:pt>
                <c:pt idx="2542">
                  <c:v>254200</c:v>
                </c:pt>
                <c:pt idx="2543">
                  <c:v>254300</c:v>
                </c:pt>
                <c:pt idx="2544">
                  <c:v>254400</c:v>
                </c:pt>
                <c:pt idx="2545">
                  <c:v>254500</c:v>
                </c:pt>
                <c:pt idx="2546">
                  <c:v>254600</c:v>
                </c:pt>
                <c:pt idx="2547">
                  <c:v>254700</c:v>
                </c:pt>
                <c:pt idx="2548">
                  <c:v>254800</c:v>
                </c:pt>
                <c:pt idx="2549">
                  <c:v>254900</c:v>
                </c:pt>
                <c:pt idx="2550">
                  <c:v>255000</c:v>
                </c:pt>
                <c:pt idx="2551">
                  <c:v>255100</c:v>
                </c:pt>
                <c:pt idx="2552">
                  <c:v>255200</c:v>
                </c:pt>
                <c:pt idx="2553">
                  <c:v>255300</c:v>
                </c:pt>
                <c:pt idx="2554">
                  <c:v>255400</c:v>
                </c:pt>
                <c:pt idx="2555">
                  <c:v>255500</c:v>
                </c:pt>
                <c:pt idx="2556">
                  <c:v>255600</c:v>
                </c:pt>
                <c:pt idx="2557">
                  <c:v>255700</c:v>
                </c:pt>
                <c:pt idx="2558">
                  <c:v>255800</c:v>
                </c:pt>
                <c:pt idx="2559">
                  <c:v>255900</c:v>
                </c:pt>
                <c:pt idx="2560">
                  <c:v>256000</c:v>
                </c:pt>
                <c:pt idx="2561">
                  <c:v>256100</c:v>
                </c:pt>
                <c:pt idx="2562">
                  <c:v>256200</c:v>
                </c:pt>
                <c:pt idx="2563">
                  <c:v>256300</c:v>
                </c:pt>
                <c:pt idx="2564">
                  <c:v>256400</c:v>
                </c:pt>
                <c:pt idx="2565">
                  <c:v>256500</c:v>
                </c:pt>
                <c:pt idx="2566">
                  <c:v>256600</c:v>
                </c:pt>
                <c:pt idx="2567">
                  <c:v>256700</c:v>
                </c:pt>
                <c:pt idx="2568">
                  <c:v>256800</c:v>
                </c:pt>
                <c:pt idx="2569">
                  <c:v>256900</c:v>
                </c:pt>
                <c:pt idx="2570">
                  <c:v>257000</c:v>
                </c:pt>
                <c:pt idx="2571">
                  <c:v>257100</c:v>
                </c:pt>
                <c:pt idx="2572">
                  <c:v>257200</c:v>
                </c:pt>
                <c:pt idx="2573">
                  <c:v>257300</c:v>
                </c:pt>
                <c:pt idx="2574">
                  <c:v>257400</c:v>
                </c:pt>
                <c:pt idx="2575">
                  <c:v>257500</c:v>
                </c:pt>
                <c:pt idx="2576">
                  <c:v>257600</c:v>
                </c:pt>
                <c:pt idx="2577">
                  <c:v>257700</c:v>
                </c:pt>
                <c:pt idx="2578">
                  <c:v>257800</c:v>
                </c:pt>
                <c:pt idx="2579">
                  <c:v>257900</c:v>
                </c:pt>
                <c:pt idx="2580">
                  <c:v>258000</c:v>
                </c:pt>
                <c:pt idx="2581">
                  <c:v>258100</c:v>
                </c:pt>
                <c:pt idx="2582">
                  <c:v>258200</c:v>
                </c:pt>
                <c:pt idx="2583">
                  <c:v>258300</c:v>
                </c:pt>
                <c:pt idx="2584">
                  <c:v>258400</c:v>
                </c:pt>
                <c:pt idx="2585">
                  <c:v>258500</c:v>
                </c:pt>
                <c:pt idx="2586">
                  <c:v>258600</c:v>
                </c:pt>
                <c:pt idx="2587">
                  <c:v>258700</c:v>
                </c:pt>
                <c:pt idx="2588">
                  <c:v>258800</c:v>
                </c:pt>
                <c:pt idx="2589">
                  <c:v>258900</c:v>
                </c:pt>
                <c:pt idx="2590">
                  <c:v>259000</c:v>
                </c:pt>
                <c:pt idx="2591">
                  <c:v>259100</c:v>
                </c:pt>
                <c:pt idx="2592">
                  <c:v>259200</c:v>
                </c:pt>
                <c:pt idx="2593">
                  <c:v>259300</c:v>
                </c:pt>
                <c:pt idx="2594">
                  <c:v>259400</c:v>
                </c:pt>
                <c:pt idx="2595">
                  <c:v>259500</c:v>
                </c:pt>
                <c:pt idx="2596">
                  <c:v>259600</c:v>
                </c:pt>
                <c:pt idx="2597">
                  <c:v>259700</c:v>
                </c:pt>
                <c:pt idx="2598">
                  <c:v>259800</c:v>
                </c:pt>
                <c:pt idx="2599">
                  <c:v>259900</c:v>
                </c:pt>
                <c:pt idx="2600">
                  <c:v>260000</c:v>
                </c:pt>
                <c:pt idx="2601">
                  <c:v>260100</c:v>
                </c:pt>
                <c:pt idx="2602">
                  <c:v>260200</c:v>
                </c:pt>
                <c:pt idx="2603">
                  <c:v>260300</c:v>
                </c:pt>
                <c:pt idx="2604">
                  <c:v>260400</c:v>
                </c:pt>
                <c:pt idx="2605">
                  <c:v>260500</c:v>
                </c:pt>
                <c:pt idx="2606">
                  <c:v>260600</c:v>
                </c:pt>
                <c:pt idx="2607">
                  <c:v>260700</c:v>
                </c:pt>
                <c:pt idx="2608">
                  <c:v>260800</c:v>
                </c:pt>
                <c:pt idx="2609">
                  <c:v>260900</c:v>
                </c:pt>
                <c:pt idx="2610">
                  <c:v>261000</c:v>
                </c:pt>
                <c:pt idx="2611">
                  <c:v>261100</c:v>
                </c:pt>
                <c:pt idx="2612">
                  <c:v>261200</c:v>
                </c:pt>
                <c:pt idx="2613">
                  <c:v>261300</c:v>
                </c:pt>
                <c:pt idx="2614">
                  <c:v>261400</c:v>
                </c:pt>
                <c:pt idx="2615">
                  <c:v>261500</c:v>
                </c:pt>
                <c:pt idx="2616">
                  <c:v>261600</c:v>
                </c:pt>
                <c:pt idx="2617">
                  <c:v>261700</c:v>
                </c:pt>
                <c:pt idx="2618">
                  <c:v>261800</c:v>
                </c:pt>
                <c:pt idx="2619">
                  <c:v>261900</c:v>
                </c:pt>
                <c:pt idx="2620">
                  <c:v>262000</c:v>
                </c:pt>
                <c:pt idx="2621">
                  <c:v>262100</c:v>
                </c:pt>
                <c:pt idx="2622">
                  <c:v>262200</c:v>
                </c:pt>
                <c:pt idx="2623">
                  <c:v>262300</c:v>
                </c:pt>
                <c:pt idx="2624">
                  <c:v>262400</c:v>
                </c:pt>
                <c:pt idx="2625">
                  <c:v>262500</c:v>
                </c:pt>
                <c:pt idx="2626">
                  <c:v>262600</c:v>
                </c:pt>
                <c:pt idx="2627">
                  <c:v>262700</c:v>
                </c:pt>
                <c:pt idx="2628">
                  <c:v>262800</c:v>
                </c:pt>
                <c:pt idx="2629">
                  <c:v>262900</c:v>
                </c:pt>
                <c:pt idx="2630">
                  <c:v>263000</c:v>
                </c:pt>
                <c:pt idx="2631">
                  <c:v>263100</c:v>
                </c:pt>
                <c:pt idx="2632">
                  <c:v>263200</c:v>
                </c:pt>
                <c:pt idx="2633">
                  <c:v>263300</c:v>
                </c:pt>
                <c:pt idx="2634">
                  <c:v>263400</c:v>
                </c:pt>
                <c:pt idx="2635">
                  <c:v>263500</c:v>
                </c:pt>
                <c:pt idx="2636">
                  <c:v>263600</c:v>
                </c:pt>
                <c:pt idx="2637">
                  <c:v>263700</c:v>
                </c:pt>
                <c:pt idx="2638">
                  <c:v>263800</c:v>
                </c:pt>
                <c:pt idx="2639">
                  <c:v>263900</c:v>
                </c:pt>
                <c:pt idx="2640">
                  <c:v>264000</c:v>
                </c:pt>
                <c:pt idx="2641">
                  <c:v>264100</c:v>
                </c:pt>
                <c:pt idx="2642">
                  <c:v>264200</c:v>
                </c:pt>
                <c:pt idx="2643">
                  <c:v>264300</c:v>
                </c:pt>
                <c:pt idx="2644">
                  <c:v>264400</c:v>
                </c:pt>
                <c:pt idx="2645">
                  <c:v>264500</c:v>
                </c:pt>
                <c:pt idx="2646">
                  <c:v>264600</c:v>
                </c:pt>
                <c:pt idx="2647">
                  <c:v>264700</c:v>
                </c:pt>
                <c:pt idx="2648">
                  <c:v>264800</c:v>
                </c:pt>
                <c:pt idx="2649">
                  <c:v>264900</c:v>
                </c:pt>
                <c:pt idx="2650">
                  <c:v>265000</c:v>
                </c:pt>
                <c:pt idx="2651">
                  <c:v>265100</c:v>
                </c:pt>
                <c:pt idx="2652">
                  <c:v>265200</c:v>
                </c:pt>
                <c:pt idx="2653">
                  <c:v>265300</c:v>
                </c:pt>
                <c:pt idx="2654">
                  <c:v>265400</c:v>
                </c:pt>
                <c:pt idx="2655">
                  <c:v>265500</c:v>
                </c:pt>
                <c:pt idx="2656">
                  <c:v>265600</c:v>
                </c:pt>
                <c:pt idx="2657">
                  <c:v>265700</c:v>
                </c:pt>
                <c:pt idx="2658">
                  <c:v>265800</c:v>
                </c:pt>
                <c:pt idx="2659">
                  <c:v>265900</c:v>
                </c:pt>
                <c:pt idx="2660">
                  <c:v>266000</c:v>
                </c:pt>
                <c:pt idx="2661">
                  <c:v>266100</c:v>
                </c:pt>
                <c:pt idx="2662">
                  <c:v>266200</c:v>
                </c:pt>
                <c:pt idx="2663">
                  <c:v>266300</c:v>
                </c:pt>
                <c:pt idx="2664">
                  <c:v>266400</c:v>
                </c:pt>
                <c:pt idx="2665">
                  <c:v>266500</c:v>
                </c:pt>
                <c:pt idx="2666">
                  <c:v>266600</c:v>
                </c:pt>
                <c:pt idx="2667">
                  <c:v>266700</c:v>
                </c:pt>
                <c:pt idx="2668">
                  <c:v>266800</c:v>
                </c:pt>
                <c:pt idx="2669">
                  <c:v>266900</c:v>
                </c:pt>
                <c:pt idx="2670">
                  <c:v>267000</c:v>
                </c:pt>
                <c:pt idx="2671">
                  <c:v>267100</c:v>
                </c:pt>
                <c:pt idx="2672">
                  <c:v>267200</c:v>
                </c:pt>
                <c:pt idx="2673">
                  <c:v>267300</c:v>
                </c:pt>
                <c:pt idx="2674">
                  <c:v>267400</c:v>
                </c:pt>
                <c:pt idx="2675">
                  <c:v>267500</c:v>
                </c:pt>
                <c:pt idx="2676">
                  <c:v>267600</c:v>
                </c:pt>
                <c:pt idx="2677">
                  <c:v>267700</c:v>
                </c:pt>
                <c:pt idx="2678">
                  <c:v>267800</c:v>
                </c:pt>
                <c:pt idx="2679">
                  <c:v>267900</c:v>
                </c:pt>
                <c:pt idx="2680">
                  <c:v>268000</c:v>
                </c:pt>
                <c:pt idx="2681">
                  <c:v>268100</c:v>
                </c:pt>
                <c:pt idx="2682">
                  <c:v>268200</c:v>
                </c:pt>
                <c:pt idx="2683">
                  <c:v>268300</c:v>
                </c:pt>
                <c:pt idx="2684">
                  <c:v>268400</c:v>
                </c:pt>
                <c:pt idx="2685">
                  <c:v>268500</c:v>
                </c:pt>
                <c:pt idx="2686">
                  <c:v>268600</c:v>
                </c:pt>
                <c:pt idx="2687">
                  <c:v>268700</c:v>
                </c:pt>
                <c:pt idx="2688">
                  <c:v>268800</c:v>
                </c:pt>
                <c:pt idx="2689">
                  <c:v>268900</c:v>
                </c:pt>
                <c:pt idx="2690">
                  <c:v>269000</c:v>
                </c:pt>
                <c:pt idx="2691">
                  <c:v>269100</c:v>
                </c:pt>
                <c:pt idx="2692">
                  <c:v>269200</c:v>
                </c:pt>
                <c:pt idx="2693">
                  <c:v>269300</c:v>
                </c:pt>
                <c:pt idx="2694">
                  <c:v>269400</c:v>
                </c:pt>
                <c:pt idx="2695">
                  <c:v>269500</c:v>
                </c:pt>
                <c:pt idx="2696">
                  <c:v>269600</c:v>
                </c:pt>
                <c:pt idx="2697">
                  <c:v>269700</c:v>
                </c:pt>
                <c:pt idx="2698">
                  <c:v>269800</c:v>
                </c:pt>
                <c:pt idx="2699">
                  <c:v>269900</c:v>
                </c:pt>
                <c:pt idx="2700">
                  <c:v>270000</c:v>
                </c:pt>
                <c:pt idx="2701">
                  <c:v>270100</c:v>
                </c:pt>
                <c:pt idx="2702">
                  <c:v>270200</c:v>
                </c:pt>
                <c:pt idx="2703">
                  <c:v>270300</c:v>
                </c:pt>
                <c:pt idx="2704">
                  <c:v>270400</c:v>
                </c:pt>
                <c:pt idx="2705">
                  <c:v>270500</c:v>
                </c:pt>
                <c:pt idx="2706">
                  <c:v>270600</c:v>
                </c:pt>
                <c:pt idx="2707">
                  <c:v>270700</c:v>
                </c:pt>
                <c:pt idx="2708">
                  <c:v>270800</c:v>
                </c:pt>
                <c:pt idx="2709">
                  <c:v>270900</c:v>
                </c:pt>
                <c:pt idx="2710">
                  <c:v>271000</c:v>
                </c:pt>
                <c:pt idx="2711">
                  <c:v>271100</c:v>
                </c:pt>
                <c:pt idx="2712">
                  <c:v>271200</c:v>
                </c:pt>
                <c:pt idx="2713">
                  <c:v>271300</c:v>
                </c:pt>
                <c:pt idx="2714">
                  <c:v>271400</c:v>
                </c:pt>
                <c:pt idx="2715">
                  <c:v>271500</c:v>
                </c:pt>
                <c:pt idx="2716">
                  <c:v>271600</c:v>
                </c:pt>
                <c:pt idx="2717">
                  <c:v>271700</c:v>
                </c:pt>
                <c:pt idx="2718">
                  <c:v>271800</c:v>
                </c:pt>
                <c:pt idx="2719">
                  <c:v>271900</c:v>
                </c:pt>
                <c:pt idx="2720">
                  <c:v>272000</c:v>
                </c:pt>
                <c:pt idx="2721">
                  <c:v>272100</c:v>
                </c:pt>
                <c:pt idx="2722">
                  <c:v>272200</c:v>
                </c:pt>
                <c:pt idx="2723">
                  <c:v>272300</c:v>
                </c:pt>
                <c:pt idx="2724">
                  <c:v>272400</c:v>
                </c:pt>
                <c:pt idx="2725">
                  <c:v>272500</c:v>
                </c:pt>
                <c:pt idx="2726">
                  <c:v>272600</c:v>
                </c:pt>
                <c:pt idx="2727">
                  <c:v>272700</c:v>
                </c:pt>
                <c:pt idx="2728">
                  <c:v>272800</c:v>
                </c:pt>
                <c:pt idx="2729">
                  <c:v>272900</c:v>
                </c:pt>
                <c:pt idx="2730">
                  <c:v>273000</c:v>
                </c:pt>
                <c:pt idx="2731">
                  <c:v>273100</c:v>
                </c:pt>
                <c:pt idx="2732">
                  <c:v>273200</c:v>
                </c:pt>
                <c:pt idx="2733">
                  <c:v>273300</c:v>
                </c:pt>
                <c:pt idx="2734">
                  <c:v>273400</c:v>
                </c:pt>
                <c:pt idx="2735">
                  <c:v>273500</c:v>
                </c:pt>
                <c:pt idx="2736">
                  <c:v>273600</c:v>
                </c:pt>
                <c:pt idx="2737">
                  <c:v>273700</c:v>
                </c:pt>
                <c:pt idx="2738">
                  <c:v>273800</c:v>
                </c:pt>
                <c:pt idx="2739">
                  <c:v>273900</c:v>
                </c:pt>
                <c:pt idx="2740">
                  <c:v>274000</c:v>
                </c:pt>
                <c:pt idx="2741">
                  <c:v>274100</c:v>
                </c:pt>
                <c:pt idx="2742">
                  <c:v>274200</c:v>
                </c:pt>
                <c:pt idx="2743">
                  <c:v>274300</c:v>
                </c:pt>
                <c:pt idx="2744">
                  <c:v>274400</c:v>
                </c:pt>
                <c:pt idx="2745">
                  <c:v>274500</c:v>
                </c:pt>
                <c:pt idx="2746">
                  <c:v>274600</c:v>
                </c:pt>
                <c:pt idx="2747">
                  <c:v>274700</c:v>
                </c:pt>
                <c:pt idx="2748">
                  <c:v>274800</c:v>
                </c:pt>
                <c:pt idx="2749">
                  <c:v>274900</c:v>
                </c:pt>
                <c:pt idx="2750">
                  <c:v>275000</c:v>
                </c:pt>
                <c:pt idx="2751">
                  <c:v>275100</c:v>
                </c:pt>
                <c:pt idx="2752">
                  <c:v>275200</c:v>
                </c:pt>
                <c:pt idx="2753">
                  <c:v>275300</c:v>
                </c:pt>
                <c:pt idx="2754">
                  <c:v>275400</c:v>
                </c:pt>
                <c:pt idx="2755">
                  <c:v>275500</c:v>
                </c:pt>
                <c:pt idx="2756">
                  <c:v>275600</c:v>
                </c:pt>
                <c:pt idx="2757">
                  <c:v>275700</c:v>
                </c:pt>
                <c:pt idx="2758">
                  <c:v>275800</c:v>
                </c:pt>
                <c:pt idx="2759">
                  <c:v>275900</c:v>
                </c:pt>
                <c:pt idx="2760">
                  <c:v>276000</c:v>
                </c:pt>
                <c:pt idx="2761">
                  <c:v>276100</c:v>
                </c:pt>
                <c:pt idx="2762">
                  <c:v>276200</c:v>
                </c:pt>
                <c:pt idx="2763">
                  <c:v>276300</c:v>
                </c:pt>
                <c:pt idx="2764">
                  <c:v>276400</c:v>
                </c:pt>
                <c:pt idx="2765">
                  <c:v>276500</c:v>
                </c:pt>
                <c:pt idx="2766">
                  <c:v>276600</c:v>
                </c:pt>
                <c:pt idx="2767">
                  <c:v>276700</c:v>
                </c:pt>
                <c:pt idx="2768">
                  <c:v>276800</c:v>
                </c:pt>
                <c:pt idx="2769">
                  <c:v>276900</c:v>
                </c:pt>
                <c:pt idx="2770">
                  <c:v>277000</c:v>
                </c:pt>
                <c:pt idx="2771">
                  <c:v>277100</c:v>
                </c:pt>
                <c:pt idx="2772">
                  <c:v>277200</c:v>
                </c:pt>
                <c:pt idx="2773">
                  <c:v>277300</c:v>
                </c:pt>
                <c:pt idx="2774">
                  <c:v>277400</c:v>
                </c:pt>
                <c:pt idx="2775">
                  <c:v>277500</c:v>
                </c:pt>
                <c:pt idx="2776">
                  <c:v>277600</c:v>
                </c:pt>
                <c:pt idx="2777">
                  <c:v>277700</c:v>
                </c:pt>
                <c:pt idx="2778">
                  <c:v>277800</c:v>
                </c:pt>
                <c:pt idx="2779">
                  <c:v>277900</c:v>
                </c:pt>
                <c:pt idx="2780">
                  <c:v>278000</c:v>
                </c:pt>
                <c:pt idx="2781">
                  <c:v>278100</c:v>
                </c:pt>
                <c:pt idx="2782">
                  <c:v>278200</c:v>
                </c:pt>
                <c:pt idx="2783">
                  <c:v>278300</c:v>
                </c:pt>
                <c:pt idx="2784">
                  <c:v>278400</c:v>
                </c:pt>
                <c:pt idx="2785">
                  <c:v>278500</c:v>
                </c:pt>
                <c:pt idx="2786">
                  <c:v>278600</c:v>
                </c:pt>
                <c:pt idx="2787">
                  <c:v>278700</c:v>
                </c:pt>
                <c:pt idx="2788">
                  <c:v>278800</c:v>
                </c:pt>
                <c:pt idx="2789">
                  <c:v>278900</c:v>
                </c:pt>
                <c:pt idx="2790">
                  <c:v>279000</c:v>
                </c:pt>
                <c:pt idx="2791">
                  <c:v>279100</c:v>
                </c:pt>
                <c:pt idx="2792">
                  <c:v>279200</c:v>
                </c:pt>
                <c:pt idx="2793">
                  <c:v>279300</c:v>
                </c:pt>
                <c:pt idx="2794">
                  <c:v>279400</c:v>
                </c:pt>
                <c:pt idx="2795">
                  <c:v>279500</c:v>
                </c:pt>
                <c:pt idx="2796">
                  <c:v>279600</c:v>
                </c:pt>
                <c:pt idx="2797">
                  <c:v>279700</c:v>
                </c:pt>
                <c:pt idx="2798">
                  <c:v>279800</c:v>
                </c:pt>
                <c:pt idx="2799">
                  <c:v>279900</c:v>
                </c:pt>
                <c:pt idx="2800">
                  <c:v>280000</c:v>
                </c:pt>
                <c:pt idx="2801">
                  <c:v>280100</c:v>
                </c:pt>
                <c:pt idx="2802">
                  <c:v>280200</c:v>
                </c:pt>
                <c:pt idx="2803">
                  <c:v>280300</c:v>
                </c:pt>
                <c:pt idx="2804">
                  <c:v>280400</c:v>
                </c:pt>
                <c:pt idx="2805">
                  <c:v>280500</c:v>
                </c:pt>
                <c:pt idx="2806">
                  <c:v>280600</c:v>
                </c:pt>
                <c:pt idx="2807">
                  <c:v>280700</c:v>
                </c:pt>
                <c:pt idx="2808">
                  <c:v>280800</c:v>
                </c:pt>
                <c:pt idx="2809">
                  <c:v>280900</c:v>
                </c:pt>
                <c:pt idx="2810">
                  <c:v>281000</c:v>
                </c:pt>
                <c:pt idx="2811">
                  <c:v>281100</c:v>
                </c:pt>
                <c:pt idx="2812">
                  <c:v>281200</c:v>
                </c:pt>
                <c:pt idx="2813">
                  <c:v>281300</c:v>
                </c:pt>
                <c:pt idx="2814">
                  <c:v>281400</c:v>
                </c:pt>
                <c:pt idx="2815">
                  <c:v>281500</c:v>
                </c:pt>
                <c:pt idx="2816">
                  <c:v>281600</c:v>
                </c:pt>
                <c:pt idx="2817">
                  <c:v>281700</c:v>
                </c:pt>
                <c:pt idx="2818">
                  <c:v>281800</c:v>
                </c:pt>
                <c:pt idx="2819">
                  <c:v>281900</c:v>
                </c:pt>
                <c:pt idx="2820">
                  <c:v>282000</c:v>
                </c:pt>
                <c:pt idx="2821">
                  <c:v>282100</c:v>
                </c:pt>
                <c:pt idx="2822">
                  <c:v>282200</c:v>
                </c:pt>
                <c:pt idx="2823">
                  <c:v>282300</c:v>
                </c:pt>
                <c:pt idx="2824">
                  <c:v>282400</c:v>
                </c:pt>
                <c:pt idx="2825">
                  <c:v>282500</c:v>
                </c:pt>
                <c:pt idx="2826">
                  <c:v>282600</c:v>
                </c:pt>
                <c:pt idx="2827">
                  <c:v>282700</c:v>
                </c:pt>
                <c:pt idx="2828">
                  <c:v>282800</c:v>
                </c:pt>
                <c:pt idx="2829">
                  <c:v>282900</c:v>
                </c:pt>
                <c:pt idx="2830">
                  <c:v>283000</c:v>
                </c:pt>
                <c:pt idx="2831">
                  <c:v>283100</c:v>
                </c:pt>
                <c:pt idx="2832">
                  <c:v>283200</c:v>
                </c:pt>
                <c:pt idx="2833">
                  <c:v>283300</c:v>
                </c:pt>
                <c:pt idx="2834">
                  <c:v>283400</c:v>
                </c:pt>
                <c:pt idx="2835">
                  <c:v>283500</c:v>
                </c:pt>
                <c:pt idx="2836">
                  <c:v>283600</c:v>
                </c:pt>
                <c:pt idx="2837">
                  <c:v>283700</c:v>
                </c:pt>
                <c:pt idx="2838">
                  <c:v>283800</c:v>
                </c:pt>
                <c:pt idx="2839">
                  <c:v>283900</c:v>
                </c:pt>
                <c:pt idx="2840">
                  <c:v>284000</c:v>
                </c:pt>
                <c:pt idx="2841">
                  <c:v>284100</c:v>
                </c:pt>
                <c:pt idx="2842">
                  <c:v>284200</c:v>
                </c:pt>
                <c:pt idx="2843">
                  <c:v>284300</c:v>
                </c:pt>
                <c:pt idx="2844">
                  <c:v>284400</c:v>
                </c:pt>
                <c:pt idx="2845">
                  <c:v>284500</c:v>
                </c:pt>
                <c:pt idx="2846">
                  <c:v>284600</c:v>
                </c:pt>
                <c:pt idx="2847">
                  <c:v>284700</c:v>
                </c:pt>
                <c:pt idx="2848">
                  <c:v>284800</c:v>
                </c:pt>
                <c:pt idx="2849">
                  <c:v>284900</c:v>
                </c:pt>
                <c:pt idx="2850">
                  <c:v>285000</c:v>
                </c:pt>
                <c:pt idx="2851">
                  <c:v>285100</c:v>
                </c:pt>
                <c:pt idx="2852">
                  <c:v>285200</c:v>
                </c:pt>
                <c:pt idx="2853">
                  <c:v>285300</c:v>
                </c:pt>
                <c:pt idx="2854">
                  <c:v>285400</c:v>
                </c:pt>
                <c:pt idx="2855">
                  <c:v>285500</c:v>
                </c:pt>
                <c:pt idx="2856">
                  <c:v>285600</c:v>
                </c:pt>
                <c:pt idx="2857">
                  <c:v>285700</c:v>
                </c:pt>
                <c:pt idx="2858">
                  <c:v>285800</c:v>
                </c:pt>
                <c:pt idx="2859">
                  <c:v>285900</c:v>
                </c:pt>
                <c:pt idx="2860">
                  <c:v>286000</c:v>
                </c:pt>
                <c:pt idx="2861">
                  <c:v>286100</c:v>
                </c:pt>
                <c:pt idx="2862">
                  <c:v>286200</c:v>
                </c:pt>
                <c:pt idx="2863">
                  <c:v>286300</c:v>
                </c:pt>
                <c:pt idx="2864">
                  <c:v>286400</c:v>
                </c:pt>
                <c:pt idx="2865">
                  <c:v>286500</c:v>
                </c:pt>
                <c:pt idx="2866">
                  <c:v>286600</c:v>
                </c:pt>
                <c:pt idx="2867">
                  <c:v>286700</c:v>
                </c:pt>
                <c:pt idx="2868">
                  <c:v>286800</c:v>
                </c:pt>
                <c:pt idx="2869">
                  <c:v>286900</c:v>
                </c:pt>
                <c:pt idx="2870">
                  <c:v>287000</c:v>
                </c:pt>
                <c:pt idx="2871">
                  <c:v>287100</c:v>
                </c:pt>
                <c:pt idx="2872">
                  <c:v>287200</c:v>
                </c:pt>
                <c:pt idx="2873">
                  <c:v>287300</c:v>
                </c:pt>
                <c:pt idx="2874">
                  <c:v>287400</c:v>
                </c:pt>
                <c:pt idx="2875">
                  <c:v>287500</c:v>
                </c:pt>
                <c:pt idx="2876">
                  <c:v>287600</c:v>
                </c:pt>
                <c:pt idx="2877">
                  <c:v>287700</c:v>
                </c:pt>
                <c:pt idx="2878">
                  <c:v>287800</c:v>
                </c:pt>
                <c:pt idx="2879">
                  <c:v>287900</c:v>
                </c:pt>
                <c:pt idx="2880">
                  <c:v>288000</c:v>
                </c:pt>
                <c:pt idx="2881">
                  <c:v>288100</c:v>
                </c:pt>
                <c:pt idx="2882">
                  <c:v>288200</c:v>
                </c:pt>
                <c:pt idx="2883">
                  <c:v>288300</c:v>
                </c:pt>
                <c:pt idx="2884">
                  <c:v>288400</c:v>
                </c:pt>
                <c:pt idx="2885">
                  <c:v>288500</c:v>
                </c:pt>
                <c:pt idx="2886">
                  <c:v>288600</c:v>
                </c:pt>
                <c:pt idx="2887">
                  <c:v>288700</c:v>
                </c:pt>
                <c:pt idx="2888">
                  <c:v>288800</c:v>
                </c:pt>
                <c:pt idx="2889">
                  <c:v>288900</c:v>
                </c:pt>
                <c:pt idx="2890">
                  <c:v>289000</c:v>
                </c:pt>
                <c:pt idx="2891">
                  <c:v>289100</c:v>
                </c:pt>
                <c:pt idx="2892">
                  <c:v>289200</c:v>
                </c:pt>
                <c:pt idx="2893">
                  <c:v>289300</c:v>
                </c:pt>
                <c:pt idx="2894">
                  <c:v>289400</c:v>
                </c:pt>
                <c:pt idx="2895">
                  <c:v>289500</c:v>
                </c:pt>
                <c:pt idx="2896">
                  <c:v>289600</c:v>
                </c:pt>
                <c:pt idx="2897">
                  <c:v>289700</c:v>
                </c:pt>
                <c:pt idx="2898">
                  <c:v>289800</c:v>
                </c:pt>
                <c:pt idx="2899">
                  <c:v>289900</c:v>
                </c:pt>
                <c:pt idx="2900">
                  <c:v>290000</c:v>
                </c:pt>
                <c:pt idx="2901">
                  <c:v>290100</c:v>
                </c:pt>
                <c:pt idx="2902">
                  <c:v>290200</c:v>
                </c:pt>
                <c:pt idx="2903">
                  <c:v>290300</c:v>
                </c:pt>
                <c:pt idx="2904">
                  <c:v>290400</c:v>
                </c:pt>
                <c:pt idx="2905">
                  <c:v>290500</c:v>
                </c:pt>
                <c:pt idx="2906">
                  <c:v>290600</c:v>
                </c:pt>
                <c:pt idx="2907">
                  <c:v>290700</c:v>
                </c:pt>
                <c:pt idx="2908">
                  <c:v>290800</c:v>
                </c:pt>
                <c:pt idx="2909">
                  <c:v>290900</c:v>
                </c:pt>
                <c:pt idx="2910">
                  <c:v>291000</c:v>
                </c:pt>
                <c:pt idx="2911">
                  <c:v>291100</c:v>
                </c:pt>
                <c:pt idx="2912">
                  <c:v>291200</c:v>
                </c:pt>
                <c:pt idx="2913">
                  <c:v>291300</c:v>
                </c:pt>
                <c:pt idx="2914">
                  <c:v>291400</c:v>
                </c:pt>
                <c:pt idx="2915">
                  <c:v>291500</c:v>
                </c:pt>
                <c:pt idx="2916">
                  <c:v>291600</c:v>
                </c:pt>
                <c:pt idx="2917">
                  <c:v>291700</c:v>
                </c:pt>
                <c:pt idx="2918">
                  <c:v>291800</c:v>
                </c:pt>
                <c:pt idx="2919">
                  <c:v>291900</c:v>
                </c:pt>
                <c:pt idx="2920">
                  <c:v>292000</c:v>
                </c:pt>
                <c:pt idx="2921">
                  <c:v>292100</c:v>
                </c:pt>
                <c:pt idx="2922">
                  <c:v>292200</c:v>
                </c:pt>
                <c:pt idx="2923">
                  <c:v>292300</c:v>
                </c:pt>
                <c:pt idx="2924">
                  <c:v>292400</c:v>
                </c:pt>
                <c:pt idx="2925">
                  <c:v>292500</c:v>
                </c:pt>
                <c:pt idx="2926">
                  <c:v>292600</c:v>
                </c:pt>
                <c:pt idx="2927">
                  <c:v>292700</c:v>
                </c:pt>
                <c:pt idx="2928">
                  <c:v>292800</c:v>
                </c:pt>
                <c:pt idx="2929">
                  <c:v>292900</c:v>
                </c:pt>
                <c:pt idx="2930">
                  <c:v>293000</c:v>
                </c:pt>
                <c:pt idx="2931">
                  <c:v>293100</c:v>
                </c:pt>
                <c:pt idx="2932">
                  <c:v>293200</c:v>
                </c:pt>
                <c:pt idx="2933">
                  <c:v>293300</c:v>
                </c:pt>
                <c:pt idx="2934">
                  <c:v>293400</c:v>
                </c:pt>
                <c:pt idx="2935">
                  <c:v>293500</c:v>
                </c:pt>
                <c:pt idx="2936">
                  <c:v>293600</c:v>
                </c:pt>
                <c:pt idx="2937">
                  <c:v>293700</c:v>
                </c:pt>
                <c:pt idx="2938">
                  <c:v>293800</c:v>
                </c:pt>
                <c:pt idx="2939">
                  <c:v>293900</c:v>
                </c:pt>
                <c:pt idx="2940">
                  <c:v>294000</c:v>
                </c:pt>
                <c:pt idx="2941">
                  <c:v>294100</c:v>
                </c:pt>
                <c:pt idx="2942">
                  <c:v>294200</c:v>
                </c:pt>
                <c:pt idx="2943">
                  <c:v>294300</c:v>
                </c:pt>
                <c:pt idx="2944">
                  <c:v>294400</c:v>
                </c:pt>
                <c:pt idx="2945">
                  <c:v>294500</c:v>
                </c:pt>
                <c:pt idx="2946">
                  <c:v>294600</c:v>
                </c:pt>
                <c:pt idx="2947">
                  <c:v>294700</c:v>
                </c:pt>
                <c:pt idx="2948">
                  <c:v>294800</c:v>
                </c:pt>
                <c:pt idx="2949">
                  <c:v>294900</c:v>
                </c:pt>
                <c:pt idx="2950">
                  <c:v>295000</c:v>
                </c:pt>
                <c:pt idx="2951">
                  <c:v>295100</c:v>
                </c:pt>
                <c:pt idx="2952">
                  <c:v>295200</c:v>
                </c:pt>
                <c:pt idx="2953">
                  <c:v>295300</c:v>
                </c:pt>
                <c:pt idx="2954">
                  <c:v>295400</c:v>
                </c:pt>
                <c:pt idx="2955">
                  <c:v>295500</c:v>
                </c:pt>
                <c:pt idx="2956">
                  <c:v>295600</c:v>
                </c:pt>
                <c:pt idx="2957">
                  <c:v>295700</c:v>
                </c:pt>
                <c:pt idx="2958">
                  <c:v>295800</c:v>
                </c:pt>
                <c:pt idx="2959">
                  <c:v>295900</c:v>
                </c:pt>
                <c:pt idx="2960">
                  <c:v>296000</c:v>
                </c:pt>
                <c:pt idx="2961">
                  <c:v>296100</c:v>
                </c:pt>
                <c:pt idx="2962">
                  <c:v>296200</c:v>
                </c:pt>
                <c:pt idx="2963">
                  <c:v>296300</c:v>
                </c:pt>
                <c:pt idx="2964">
                  <c:v>296400</c:v>
                </c:pt>
                <c:pt idx="2965">
                  <c:v>296500</c:v>
                </c:pt>
                <c:pt idx="2966">
                  <c:v>296600</c:v>
                </c:pt>
                <c:pt idx="2967">
                  <c:v>296700</c:v>
                </c:pt>
                <c:pt idx="2968">
                  <c:v>296800</c:v>
                </c:pt>
                <c:pt idx="2969">
                  <c:v>296900</c:v>
                </c:pt>
                <c:pt idx="2970">
                  <c:v>297000</c:v>
                </c:pt>
                <c:pt idx="2971">
                  <c:v>297100</c:v>
                </c:pt>
                <c:pt idx="2972">
                  <c:v>297200</c:v>
                </c:pt>
                <c:pt idx="2973">
                  <c:v>297300</c:v>
                </c:pt>
                <c:pt idx="2974">
                  <c:v>297400</c:v>
                </c:pt>
                <c:pt idx="2975">
                  <c:v>297500</c:v>
                </c:pt>
                <c:pt idx="2976">
                  <c:v>297600</c:v>
                </c:pt>
                <c:pt idx="2977">
                  <c:v>297700</c:v>
                </c:pt>
                <c:pt idx="2978">
                  <c:v>297800</c:v>
                </c:pt>
                <c:pt idx="2979">
                  <c:v>297900</c:v>
                </c:pt>
                <c:pt idx="2980">
                  <c:v>298000</c:v>
                </c:pt>
                <c:pt idx="2981">
                  <c:v>298100</c:v>
                </c:pt>
                <c:pt idx="2982">
                  <c:v>298200</c:v>
                </c:pt>
                <c:pt idx="2983">
                  <c:v>298300</c:v>
                </c:pt>
                <c:pt idx="2984">
                  <c:v>298400</c:v>
                </c:pt>
                <c:pt idx="2985">
                  <c:v>298500</c:v>
                </c:pt>
                <c:pt idx="2986">
                  <c:v>298600</c:v>
                </c:pt>
                <c:pt idx="2987">
                  <c:v>298700</c:v>
                </c:pt>
                <c:pt idx="2988">
                  <c:v>298800</c:v>
                </c:pt>
                <c:pt idx="2989">
                  <c:v>298900</c:v>
                </c:pt>
                <c:pt idx="2990">
                  <c:v>299000</c:v>
                </c:pt>
                <c:pt idx="2991">
                  <c:v>299100</c:v>
                </c:pt>
                <c:pt idx="2992">
                  <c:v>299200</c:v>
                </c:pt>
                <c:pt idx="2993">
                  <c:v>299300</c:v>
                </c:pt>
                <c:pt idx="2994">
                  <c:v>299400</c:v>
                </c:pt>
                <c:pt idx="2995">
                  <c:v>299500</c:v>
                </c:pt>
                <c:pt idx="2996">
                  <c:v>299600</c:v>
                </c:pt>
                <c:pt idx="2997">
                  <c:v>299700</c:v>
                </c:pt>
                <c:pt idx="2998">
                  <c:v>299800</c:v>
                </c:pt>
                <c:pt idx="2999">
                  <c:v>299900</c:v>
                </c:pt>
                <c:pt idx="3000">
                  <c:v>300000</c:v>
                </c:pt>
                <c:pt idx="3001">
                  <c:v>300100</c:v>
                </c:pt>
                <c:pt idx="3002">
                  <c:v>300200</c:v>
                </c:pt>
                <c:pt idx="3003">
                  <c:v>300300</c:v>
                </c:pt>
                <c:pt idx="3004">
                  <c:v>300400</c:v>
                </c:pt>
                <c:pt idx="3005">
                  <c:v>300500</c:v>
                </c:pt>
                <c:pt idx="3006">
                  <c:v>300600</c:v>
                </c:pt>
                <c:pt idx="3007">
                  <c:v>300700</c:v>
                </c:pt>
                <c:pt idx="3008">
                  <c:v>300800</c:v>
                </c:pt>
                <c:pt idx="3009">
                  <c:v>300900</c:v>
                </c:pt>
                <c:pt idx="3010">
                  <c:v>301000</c:v>
                </c:pt>
                <c:pt idx="3011">
                  <c:v>301100</c:v>
                </c:pt>
                <c:pt idx="3012">
                  <c:v>301200</c:v>
                </c:pt>
                <c:pt idx="3013">
                  <c:v>301300</c:v>
                </c:pt>
                <c:pt idx="3014">
                  <c:v>301400</c:v>
                </c:pt>
                <c:pt idx="3015">
                  <c:v>301500</c:v>
                </c:pt>
                <c:pt idx="3016">
                  <c:v>301600</c:v>
                </c:pt>
                <c:pt idx="3017">
                  <c:v>301700</c:v>
                </c:pt>
                <c:pt idx="3018">
                  <c:v>301800</c:v>
                </c:pt>
                <c:pt idx="3019">
                  <c:v>301900</c:v>
                </c:pt>
                <c:pt idx="3020">
                  <c:v>302000</c:v>
                </c:pt>
                <c:pt idx="3021">
                  <c:v>302100</c:v>
                </c:pt>
                <c:pt idx="3022">
                  <c:v>302200</c:v>
                </c:pt>
                <c:pt idx="3023">
                  <c:v>302300</c:v>
                </c:pt>
                <c:pt idx="3024">
                  <c:v>302400</c:v>
                </c:pt>
                <c:pt idx="3025">
                  <c:v>302500</c:v>
                </c:pt>
                <c:pt idx="3026">
                  <c:v>302600</c:v>
                </c:pt>
                <c:pt idx="3027">
                  <c:v>302700</c:v>
                </c:pt>
                <c:pt idx="3028">
                  <c:v>302800</c:v>
                </c:pt>
                <c:pt idx="3029">
                  <c:v>302900</c:v>
                </c:pt>
                <c:pt idx="3030">
                  <c:v>303000</c:v>
                </c:pt>
                <c:pt idx="3031">
                  <c:v>303100</c:v>
                </c:pt>
                <c:pt idx="3032">
                  <c:v>303200</c:v>
                </c:pt>
                <c:pt idx="3033">
                  <c:v>303300</c:v>
                </c:pt>
                <c:pt idx="3034">
                  <c:v>303400</c:v>
                </c:pt>
                <c:pt idx="3035">
                  <c:v>303500</c:v>
                </c:pt>
                <c:pt idx="3036">
                  <c:v>303600</c:v>
                </c:pt>
                <c:pt idx="3037">
                  <c:v>303700</c:v>
                </c:pt>
                <c:pt idx="3038">
                  <c:v>303800</c:v>
                </c:pt>
                <c:pt idx="3039">
                  <c:v>303900</c:v>
                </c:pt>
                <c:pt idx="3040">
                  <c:v>304000</c:v>
                </c:pt>
                <c:pt idx="3041">
                  <c:v>304100</c:v>
                </c:pt>
                <c:pt idx="3042">
                  <c:v>304200</c:v>
                </c:pt>
                <c:pt idx="3043">
                  <c:v>304300</c:v>
                </c:pt>
                <c:pt idx="3044">
                  <c:v>304400</c:v>
                </c:pt>
                <c:pt idx="3045">
                  <c:v>304500</c:v>
                </c:pt>
                <c:pt idx="3046">
                  <c:v>304600</c:v>
                </c:pt>
                <c:pt idx="3047">
                  <c:v>304700</c:v>
                </c:pt>
                <c:pt idx="3048">
                  <c:v>304800</c:v>
                </c:pt>
                <c:pt idx="3049">
                  <c:v>304900</c:v>
                </c:pt>
                <c:pt idx="3050">
                  <c:v>305000</c:v>
                </c:pt>
                <c:pt idx="3051">
                  <c:v>305100</c:v>
                </c:pt>
                <c:pt idx="3052">
                  <c:v>305200</c:v>
                </c:pt>
                <c:pt idx="3053">
                  <c:v>305300</c:v>
                </c:pt>
                <c:pt idx="3054">
                  <c:v>305400</c:v>
                </c:pt>
                <c:pt idx="3055">
                  <c:v>305500</c:v>
                </c:pt>
                <c:pt idx="3056">
                  <c:v>305600</c:v>
                </c:pt>
                <c:pt idx="3057">
                  <c:v>305700</c:v>
                </c:pt>
                <c:pt idx="3058">
                  <c:v>305800</c:v>
                </c:pt>
                <c:pt idx="3059">
                  <c:v>305900</c:v>
                </c:pt>
                <c:pt idx="3060">
                  <c:v>306000</c:v>
                </c:pt>
                <c:pt idx="3061">
                  <c:v>306100</c:v>
                </c:pt>
                <c:pt idx="3062">
                  <c:v>306200</c:v>
                </c:pt>
                <c:pt idx="3063">
                  <c:v>306300</c:v>
                </c:pt>
                <c:pt idx="3064">
                  <c:v>306400</c:v>
                </c:pt>
                <c:pt idx="3065">
                  <c:v>306500</c:v>
                </c:pt>
                <c:pt idx="3066">
                  <c:v>306600</c:v>
                </c:pt>
                <c:pt idx="3067">
                  <c:v>306700</c:v>
                </c:pt>
                <c:pt idx="3068">
                  <c:v>306800</c:v>
                </c:pt>
                <c:pt idx="3069">
                  <c:v>306900</c:v>
                </c:pt>
                <c:pt idx="3070">
                  <c:v>307000</c:v>
                </c:pt>
                <c:pt idx="3071">
                  <c:v>307100</c:v>
                </c:pt>
                <c:pt idx="3072">
                  <c:v>307200</c:v>
                </c:pt>
                <c:pt idx="3073">
                  <c:v>307300</c:v>
                </c:pt>
                <c:pt idx="3074">
                  <c:v>307400</c:v>
                </c:pt>
                <c:pt idx="3075">
                  <c:v>307500</c:v>
                </c:pt>
                <c:pt idx="3076">
                  <c:v>307600</c:v>
                </c:pt>
                <c:pt idx="3077">
                  <c:v>307700</c:v>
                </c:pt>
                <c:pt idx="3078">
                  <c:v>307800</c:v>
                </c:pt>
                <c:pt idx="3079">
                  <c:v>307900</c:v>
                </c:pt>
                <c:pt idx="3080">
                  <c:v>308000</c:v>
                </c:pt>
                <c:pt idx="3081">
                  <c:v>308100</c:v>
                </c:pt>
                <c:pt idx="3082">
                  <c:v>308200</c:v>
                </c:pt>
                <c:pt idx="3083">
                  <c:v>308300</c:v>
                </c:pt>
                <c:pt idx="3084">
                  <c:v>308400</c:v>
                </c:pt>
                <c:pt idx="3085">
                  <c:v>308500</c:v>
                </c:pt>
                <c:pt idx="3086">
                  <c:v>308600</c:v>
                </c:pt>
                <c:pt idx="3087">
                  <c:v>308700</c:v>
                </c:pt>
                <c:pt idx="3088">
                  <c:v>308800</c:v>
                </c:pt>
                <c:pt idx="3089">
                  <c:v>308900</c:v>
                </c:pt>
                <c:pt idx="3090">
                  <c:v>309000</c:v>
                </c:pt>
                <c:pt idx="3091">
                  <c:v>309100</c:v>
                </c:pt>
                <c:pt idx="3092">
                  <c:v>309200</c:v>
                </c:pt>
                <c:pt idx="3093">
                  <c:v>309300</c:v>
                </c:pt>
                <c:pt idx="3094">
                  <c:v>309400</c:v>
                </c:pt>
                <c:pt idx="3095">
                  <c:v>309500</c:v>
                </c:pt>
                <c:pt idx="3096">
                  <c:v>309600</c:v>
                </c:pt>
                <c:pt idx="3097">
                  <c:v>309700</c:v>
                </c:pt>
                <c:pt idx="3098">
                  <c:v>309800</c:v>
                </c:pt>
                <c:pt idx="3099">
                  <c:v>309900</c:v>
                </c:pt>
                <c:pt idx="3100">
                  <c:v>310000</c:v>
                </c:pt>
                <c:pt idx="3101">
                  <c:v>310100</c:v>
                </c:pt>
                <c:pt idx="3102">
                  <c:v>310200</c:v>
                </c:pt>
                <c:pt idx="3103">
                  <c:v>310300</c:v>
                </c:pt>
                <c:pt idx="3104">
                  <c:v>310400</c:v>
                </c:pt>
                <c:pt idx="3105">
                  <c:v>310500</c:v>
                </c:pt>
                <c:pt idx="3106">
                  <c:v>310600</c:v>
                </c:pt>
                <c:pt idx="3107">
                  <c:v>310700</c:v>
                </c:pt>
                <c:pt idx="3108">
                  <c:v>310800</c:v>
                </c:pt>
                <c:pt idx="3109">
                  <c:v>310900</c:v>
                </c:pt>
                <c:pt idx="3110">
                  <c:v>311000</c:v>
                </c:pt>
                <c:pt idx="3111">
                  <c:v>311100</c:v>
                </c:pt>
                <c:pt idx="3112">
                  <c:v>311200</c:v>
                </c:pt>
                <c:pt idx="3113">
                  <c:v>311300</c:v>
                </c:pt>
                <c:pt idx="3114">
                  <c:v>311400</c:v>
                </c:pt>
                <c:pt idx="3115">
                  <c:v>311500</c:v>
                </c:pt>
                <c:pt idx="3116">
                  <c:v>311600</c:v>
                </c:pt>
                <c:pt idx="3117">
                  <c:v>311700</c:v>
                </c:pt>
                <c:pt idx="3118">
                  <c:v>311800</c:v>
                </c:pt>
                <c:pt idx="3119">
                  <c:v>311900</c:v>
                </c:pt>
                <c:pt idx="3120">
                  <c:v>312000</c:v>
                </c:pt>
                <c:pt idx="3121">
                  <c:v>312100</c:v>
                </c:pt>
                <c:pt idx="3122">
                  <c:v>312200</c:v>
                </c:pt>
                <c:pt idx="3123">
                  <c:v>312300</c:v>
                </c:pt>
                <c:pt idx="3124">
                  <c:v>312400</c:v>
                </c:pt>
                <c:pt idx="3125">
                  <c:v>312500</c:v>
                </c:pt>
                <c:pt idx="3126">
                  <c:v>312600</c:v>
                </c:pt>
                <c:pt idx="3127">
                  <c:v>312700</c:v>
                </c:pt>
                <c:pt idx="3128">
                  <c:v>312800</c:v>
                </c:pt>
                <c:pt idx="3129">
                  <c:v>312900</c:v>
                </c:pt>
                <c:pt idx="3130">
                  <c:v>313000</c:v>
                </c:pt>
                <c:pt idx="3131">
                  <c:v>313100</c:v>
                </c:pt>
                <c:pt idx="3132">
                  <c:v>313200</c:v>
                </c:pt>
                <c:pt idx="3133">
                  <c:v>313300</c:v>
                </c:pt>
                <c:pt idx="3134">
                  <c:v>313400</c:v>
                </c:pt>
                <c:pt idx="3135">
                  <c:v>313500</c:v>
                </c:pt>
                <c:pt idx="3136">
                  <c:v>313600</c:v>
                </c:pt>
                <c:pt idx="3137">
                  <c:v>313700</c:v>
                </c:pt>
                <c:pt idx="3138">
                  <c:v>313800</c:v>
                </c:pt>
                <c:pt idx="3139">
                  <c:v>313900</c:v>
                </c:pt>
                <c:pt idx="3140">
                  <c:v>314000</c:v>
                </c:pt>
                <c:pt idx="3141">
                  <c:v>314100</c:v>
                </c:pt>
                <c:pt idx="3142">
                  <c:v>314200</c:v>
                </c:pt>
                <c:pt idx="3143">
                  <c:v>314300</c:v>
                </c:pt>
                <c:pt idx="3144">
                  <c:v>314400</c:v>
                </c:pt>
                <c:pt idx="3145">
                  <c:v>314500</c:v>
                </c:pt>
                <c:pt idx="3146">
                  <c:v>314600</c:v>
                </c:pt>
                <c:pt idx="3147">
                  <c:v>314700</c:v>
                </c:pt>
                <c:pt idx="3148">
                  <c:v>314800</c:v>
                </c:pt>
                <c:pt idx="3149">
                  <c:v>314900</c:v>
                </c:pt>
                <c:pt idx="3150">
                  <c:v>315000</c:v>
                </c:pt>
                <c:pt idx="3151">
                  <c:v>315100</c:v>
                </c:pt>
                <c:pt idx="3152">
                  <c:v>315200</c:v>
                </c:pt>
                <c:pt idx="3153">
                  <c:v>315300</c:v>
                </c:pt>
                <c:pt idx="3154">
                  <c:v>315400</c:v>
                </c:pt>
                <c:pt idx="3155">
                  <c:v>315500</c:v>
                </c:pt>
                <c:pt idx="3156">
                  <c:v>315600</c:v>
                </c:pt>
                <c:pt idx="3157">
                  <c:v>315700</c:v>
                </c:pt>
                <c:pt idx="3158">
                  <c:v>315800</c:v>
                </c:pt>
                <c:pt idx="3159">
                  <c:v>315900</c:v>
                </c:pt>
                <c:pt idx="3160">
                  <c:v>316000</c:v>
                </c:pt>
                <c:pt idx="3161">
                  <c:v>316100</c:v>
                </c:pt>
                <c:pt idx="3162">
                  <c:v>316200</c:v>
                </c:pt>
                <c:pt idx="3163">
                  <c:v>316300</c:v>
                </c:pt>
                <c:pt idx="3164">
                  <c:v>316400</c:v>
                </c:pt>
                <c:pt idx="3165">
                  <c:v>316500</c:v>
                </c:pt>
                <c:pt idx="3166">
                  <c:v>316600</c:v>
                </c:pt>
                <c:pt idx="3167">
                  <c:v>316700</c:v>
                </c:pt>
                <c:pt idx="3168">
                  <c:v>316800</c:v>
                </c:pt>
                <c:pt idx="3169">
                  <c:v>316900</c:v>
                </c:pt>
                <c:pt idx="3170">
                  <c:v>317000</c:v>
                </c:pt>
                <c:pt idx="3171">
                  <c:v>317100</c:v>
                </c:pt>
                <c:pt idx="3172">
                  <c:v>317200</c:v>
                </c:pt>
                <c:pt idx="3173">
                  <c:v>317300</c:v>
                </c:pt>
                <c:pt idx="3174">
                  <c:v>317400</c:v>
                </c:pt>
                <c:pt idx="3175">
                  <c:v>317500</c:v>
                </c:pt>
                <c:pt idx="3176">
                  <c:v>317600</c:v>
                </c:pt>
                <c:pt idx="3177">
                  <c:v>317700</c:v>
                </c:pt>
                <c:pt idx="3178">
                  <c:v>317800</c:v>
                </c:pt>
                <c:pt idx="3179">
                  <c:v>317900</c:v>
                </c:pt>
                <c:pt idx="3180">
                  <c:v>318000</c:v>
                </c:pt>
                <c:pt idx="3181">
                  <c:v>318100</c:v>
                </c:pt>
                <c:pt idx="3182">
                  <c:v>318200</c:v>
                </c:pt>
                <c:pt idx="3183">
                  <c:v>318300</c:v>
                </c:pt>
                <c:pt idx="3184">
                  <c:v>318400</c:v>
                </c:pt>
                <c:pt idx="3185">
                  <c:v>318500</c:v>
                </c:pt>
                <c:pt idx="3186">
                  <c:v>318600</c:v>
                </c:pt>
                <c:pt idx="3187">
                  <c:v>318700</c:v>
                </c:pt>
                <c:pt idx="3188">
                  <c:v>318800</c:v>
                </c:pt>
                <c:pt idx="3189">
                  <c:v>318900</c:v>
                </c:pt>
                <c:pt idx="3190">
                  <c:v>319000</c:v>
                </c:pt>
                <c:pt idx="3191">
                  <c:v>319100</c:v>
                </c:pt>
                <c:pt idx="3192">
                  <c:v>319200</c:v>
                </c:pt>
                <c:pt idx="3193">
                  <c:v>319300</c:v>
                </c:pt>
                <c:pt idx="3194">
                  <c:v>319400</c:v>
                </c:pt>
                <c:pt idx="3195">
                  <c:v>319500</c:v>
                </c:pt>
                <c:pt idx="3196">
                  <c:v>319600</c:v>
                </c:pt>
                <c:pt idx="3197">
                  <c:v>319700</c:v>
                </c:pt>
                <c:pt idx="3198">
                  <c:v>319800</c:v>
                </c:pt>
                <c:pt idx="3199">
                  <c:v>319900</c:v>
                </c:pt>
                <c:pt idx="3200">
                  <c:v>320000</c:v>
                </c:pt>
                <c:pt idx="3201">
                  <c:v>320100</c:v>
                </c:pt>
                <c:pt idx="3202">
                  <c:v>320200</c:v>
                </c:pt>
                <c:pt idx="3203">
                  <c:v>320300</c:v>
                </c:pt>
                <c:pt idx="3204">
                  <c:v>320400</c:v>
                </c:pt>
                <c:pt idx="3205">
                  <c:v>320500</c:v>
                </c:pt>
                <c:pt idx="3206">
                  <c:v>320600</c:v>
                </c:pt>
                <c:pt idx="3207">
                  <c:v>320700</c:v>
                </c:pt>
                <c:pt idx="3208">
                  <c:v>320800</c:v>
                </c:pt>
                <c:pt idx="3209">
                  <c:v>320900</c:v>
                </c:pt>
                <c:pt idx="3210">
                  <c:v>321000</c:v>
                </c:pt>
                <c:pt idx="3211">
                  <c:v>321100</c:v>
                </c:pt>
                <c:pt idx="3212">
                  <c:v>321200</c:v>
                </c:pt>
                <c:pt idx="3213">
                  <c:v>321300</c:v>
                </c:pt>
                <c:pt idx="3214">
                  <c:v>321400</c:v>
                </c:pt>
                <c:pt idx="3215">
                  <c:v>321500</c:v>
                </c:pt>
                <c:pt idx="3216">
                  <c:v>321600</c:v>
                </c:pt>
                <c:pt idx="3217">
                  <c:v>321700</c:v>
                </c:pt>
                <c:pt idx="3218">
                  <c:v>321800</c:v>
                </c:pt>
                <c:pt idx="3219">
                  <c:v>321900</c:v>
                </c:pt>
                <c:pt idx="3220">
                  <c:v>322000</c:v>
                </c:pt>
                <c:pt idx="3221">
                  <c:v>322100</c:v>
                </c:pt>
                <c:pt idx="3222">
                  <c:v>322200</c:v>
                </c:pt>
                <c:pt idx="3223">
                  <c:v>322300</c:v>
                </c:pt>
                <c:pt idx="3224">
                  <c:v>322400</c:v>
                </c:pt>
                <c:pt idx="3225">
                  <c:v>322500</c:v>
                </c:pt>
                <c:pt idx="3226">
                  <c:v>322600</c:v>
                </c:pt>
                <c:pt idx="3227">
                  <c:v>322700</c:v>
                </c:pt>
                <c:pt idx="3228">
                  <c:v>322800</c:v>
                </c:pt>
                <c:pt idx="3229">
                  <c:v>322900</c:v>
                </c:pt>
                <c:pt idx="3230">
                  <c:v>323000</c:v>
                </c:pt>
                <c:pt idx="3231">
                  <c:v>323100</c:v>
                </c:pt>
                <c:pt idx="3232">
                  <c:v>323200</c:v>
                </c:pt>
                <c:pt idx="3233">
                  <c:v>323300</c:v>
                </c:pt>
                <c:pt idx="3234">
                  <c:v>323400</c:v>
                </c:pt>
                <c:pt idx="3235">
                  <c:v>323500</c:v>
                </c:pt>
                <c:pt idx="3236">
                  <c:v>323600</c:v>
                </c:pt>
                <c:pt idx="3237">
                  <c:v>323700</c:v>
                </c:pt>
                <c:pt idx="3238">
                  <c:v>323800</c:v>
                </c:pt>
                <c:pt idx="3239">
                  <c:v>323900</c:v>
                </c:pt>
                <c:pt idx="3240">
                  <c:v>324000</c:v>
                </c:pt>
                <c:pt idx="3241">
                  <c:v>324100</c:v>
                </c:pt>
                <c:pt idx="3242">
                  <c:v>324200</c:v>
                </c:pt>
                <c:pt idx="3243">
                  <c:v>324300</c:v>
                </c:pt>
                <c:pt idx="3244">
                  <c:v>324400</c:v>
                </c:pt>
                <c:pt idx="3245">
                  <c:v>324500</c:v>
                </c:pt>
                <c:pt idx="3246">
                  <c:v>324600</c:v>
                </c:pt>
                <c:pt idx="3247">
                  <c:v>324700</c:v>
                </c:pt>
                <c:pt idx="3248">
                  <c:v>324800</c:v>
                </c:pt>
                <c:pt idx="3249">
                  <c:v>324900</c:v>
                </c:pt>
                <c:pt idx="3250">
                  <c:v>325000</c:v>
                </c:pt>
                <c:pt idx="3251">
                  <c:v>325100</c:v>
                </c:pt>
                <c:pt idx="3252">
                  <c:v>325200</c:v>
                </c:pt>
                <c:pt idx="3253">
                  <c:v>325300</c:v>
                </c:pt>
                <c:pt idx="3254">
                  <c:v>325400</c:v>
                </c:pt>
                <c:pt idx="3255">
                  <c:v>325500</c:v>
                </c:pt>
                <c:pt idx="3256">
                  <c:v>325600</c:v>
                </c:pt>
                <c:pt idx="3257">
                  <c:v>325700</c:v>
                </c:pt>
                <c:pt idx="3258">
                  <c:v>325800</c:v>
                </c:pt>
                <c:pt idx="3259">
                  <c:v>325900</c:v>
                </c:pt>
                <c:pt idx="3260">
                  <c:v>326000</c:v>
                </c:pt>
                <c:pt idx="3261">
                  <c:v>326100</c:v>
                </c:pt>
                <c:pt idx="3262">
                  <c:v>326200</c:v>
                </c:pt>
                <c:pt idx="3263">
                  <c:v>326300</c:v>
                </c:pt>
                <c:pt idx="3264">
                  <c:v>326400</c:v>
                </c:pt>
                <c:pt idx="3265">
                  <c:v>326500</c:v>
                </c:pt>
                <c:pt idx="3266">
                  <c:v>326600</c:v>
                </c:pt>
                <c:pt idx="3267">
                  <c:v>326700</c:v>
                </c:pt>
                <c:pt idx="3268">
                  <c:v>326800</c:v>
                </c:pt>
                <c:pt idx="3269">
                  <c:v>326900</c:v>
                </c:pt>
                <c:pt idx="3270">
                  <c:v>327000</c:v>
                </c:pt>
                <c:pt idx="3271">
                  <c:v>327100</c:v>
                </c:pt>
                <c:pt idx="3272">
                  <c:v>327200</c:v>
                </c:pt>
                <c:pt idx="3273">
                  <c:v>327300</c:v>
                </c:pt>
                <c:pt idx="3274">
                  <c:v>327400</c:v>
                </c:pt>
                <c:pt idx="3275">
                  <c:v>327500</c:v>
                </c:pt>
                <c:pt idx="3276">
                  <c:v>327600</c:v>
                </c:pt>
                <c:pt idx="3277">
                  <c:v>327700</c:v>
                </c:pt>
                <c:pt idx="3278">
                  <c:v>327800</c:v>
                </c:pt>
                <c:pt idx="3279">
                  <c:v>327900</c:v>
                </c:pt>
                <c:pt idx="3280">
                  <c:v>328000</c:v>
                </c:pt>
                <c:pt idx="3281">
                  <c:v>328100</c:v>
                </c:pt>
                <c:pt idx="3282">
                  <c:v>328200</c:v>
                </c:pt>
                <c:pt idx="3283">
                  <c:v>328300</c:v>
                </c:pt>
                <c:pt idx="3284">
                  <c:v>328400</c:v>
                </c:pt>
                <c:pt idx="3285">
                  <c:v>328500</c:v>
                </c:pt>
                <c:pt idx="3286">
                  <c:v>328600</c:v>
                </c:pt>
                <c:pt idx="3287">
                  <c:v>328700</c:v>
                </c:pt>
                <c:pt idx="3288">
                  <c:v>328800</c:v>
                </c:pt>
                <c:pt idx="3289">
                  <c:v>328900</c:v>
                </c:pt>
                <c:pt idx="3290">
                  <c:v>329000</c:v>
                </c:pt>
                <c:pt idx="3291">
                  <c:v>329100</c:v>
                </c:pt>
                <c:pt idx="3292">
                  <c:v>329200</c:v>
                </c:pt>
                <c:pt idx="3293">
                  <c:v>329300</c:v>
                </c:pt>
                <c:pt idx="3294">
                  <c:v>329400</c:v>
                </c:pt>
                <c:pt idx="3295">
                  <c:v>329500</c:v>
                </c:pt>
                <c:pt idx="3296">
                  <c:v>329600</c:v>
                </c:pt>
                <c:pt idx="3297">
                  <c:v>329700</c:v>
                </c:pt>
                <c:pt idx="3298">
                  <c:v>329800</c:v>
                </c:pt>
                <c:pt idx="3299">
                  <c:v>329900</c:v>
                </c:pt>
                <c:pt idx="3300">
                  <c:v>330000</c:v>
                </c:pt>
                <c:pt idx="3301">
                  <c:v>330100</c:v>
                </c:pt>
                <c:pt idx="3302">
                  <c:v>330200</c:v>
                </c:pt>
                <c:pt idx="3303">
                  <c:v>330300</c:v>
                </c:pt>
                <c:pt idx="3304">
                  <c:v>330400</c:v>
                </c:pt>
                <c:pt idx="3305">
                  <c:v>330500</c:v>
                </c:pt>
                <c:pt idx="3306">
                  <c:v>330600</c:v>
                </c:pt>
                <c:pt idx="3307">
                  <c:v>330700</c:v>
                </c:pt>
                <c:pt idx="3308">
                  <c:v>330800</c:v>
                </c:pt>
                <c:pt idx="3309">
                  <c:v>330900</c:v>
                </c:pt>
                <c:pt idx="3310">
                  <c:v>331000</c:v>
                </c:pt>
                <c:pt idx="3311">
                  <c:v>331100</c:v>
                </c:pt>
                <c:pt idx="3312">
                  <c:v>331200</c:v>
                </c:pt>
                <c:pt idx="3313">
                  <c:v>331300</c:v>
                </c:pt>
                <c:pt idx="3314">
                  <c:v>331400</c:v>
                </c:pt>
                <c:pt idx="3315">
                  <c:v>331500</c:v>
                </c:pt>
                <c:pt idx="3316">
                  <c:v>331600</c:v>
                </c:pt>
                <c:pt idx="3317">
                  <c:v>331700</c:v>
                </c:pt>
                <c:pt idx="3318">
                  <c:v>331800</c:v>
                </c:pt>
                <c:pt idx="3319">
                  <c:v>331900</c:v>
                </c:pt>
                <c:pt idx="3320">
                  <c:v>332000</c:v>
                </c:pt>
                <c:pt idx="3321">
                  <c:v>332100</c:v>
                </c:pt>
                <c:pt idx="3322">
                  <c:v>332200</c:v>
                </c:pt>
                <c:pt idx="3323">
                  <c:v>332300</c:v>
                </c:pt>
                <c:pt idx="3324">
                  <c:v>332400</c:v>
                </c:pt>
                <c:pt idx="3325">
                  <c:v>332500</c:v>
                </c:pt>
                <c:pt idx="3326">
                  <c:v>332600</c:v>
                </c:pt>
                <c:pt idx="3327">
                  <c:v>332700</c:v>
                </c:pt>
                <c:pt idx="3328">
                  <c:v>332800</c:v>
                </c:pt>
                <c:pt idx="3329">
                  <c:v>332900</c:v>
                </c:pt>
                <c:pt idx="3330">
                  <c:v>333000</c:v>
                </c:pt>
                <c:pt idx="3331">
                  <c:v>333100</c:v>
                </c:pt>
                <c:pt idx="3332">
                  <c:v>333200</c:v>
                </c:pt>
                <c:pt idx="3333">
                  <c:v>333300</c:v>
                </c:pt>
                <c:pt idx="3334">
                  <c:v>333400</c:v>
                </c:pt>
                <c:pt idx="3335">
                  <c:v>333500</c:v>
                </c:pt>
                <c:pt idx="3336">
                  <c:v>333600</c:v>
                </c:pt>
                <c:pt idx="3337">
                  <c:v>333700</c:v>
                </c:pt>
                <c:pt idx="3338">
                  <c:v>333800</c:v>
                </c:pt>
                <c:pt idx="3339">
                  <c:v>333900</c:v>
                </c:pt>
                <c:pt idx="3340">
                  <c:v>334000</c:v>
                </c:pt>
                <c:pt idx="3341">
                  <c:v>334100</c:v>
                </c:pt>
                <c:pt idx="3342">
                  <c:v>334200</c:v>
                </c:pt>
                <c:pt idx="3343">
                  <c:v>334300</c:v>
                </c:pt>
                <c:pt idx="3344">
                  <c:v>334400</c:v>
                </c:pt>
                <c:pt idx="3345">
                  <c:v>334500</c:v>
                </c:pt>
                <c:pt idx="3346">
                  <c:v>334600</c:v>
                </c:pt>
                <c:pt idx="3347">
                  <c:v>334700</c:v>
                </c:pt>
                <c:pt idx="3348">
                  <c:v>334800</c:v>
                </c:pt>
                <c:pt idx="3349">
                  <c:v>334900</c:v>
                </c:pt>
                <c:pt idx="3350">
                  <c:v>335000</c:v>
                </c:pt>
                <c:pt idx="3351">
                  <c:v>335100</c:v>
                </c:pt>
                <c:pt idx="3352">
                  <c:v>335200</c:v>
                </c:pt>
                <c:pt idx="3353">
                  <c:v>335300</c:v>
                </c:pt>
                <c:pt idx="3354">
                  <c:v>335400</c:v>
                </c:pt>
                <c:pt idx="3355">
                  <c:v>335500</c:v>
                </c:pt>
                <c:pt idx="3356">
                  <c:v>335600</c:v>
                </c:pt>
                <c:pt idx="3357">
                  <c:v>335700</c:v>
                </c:pt>
                <c:pt idx="3358">
                  <c:v>335800</c:v>
                </c:pt>
                <c:pt idx="3359">
                  <c:v>335900</c:v>
                </c:pt>
                <c:pt idx="3360">
                  <c:v>336000</c:v>
                </c:pt>
                <c:pt idx="3361">
                  <c:v>336100</c:v>
                </c:pt>
                <c:pt idx="3362">
                  <c:v>336200</c:v>
                </c:pt>
                <c:pt idx="3363">
                  <c:v>336300</c:v>
                </c:pt>
                <c:pt idx="3364">
                  <c:v>336400</c:v>
                </c:pt>
                <c:pt idx="3365">
                  <c:v>336500</c:v>
                </c:pt>
                <c:pt idx="3366">
                  <c:v>336600</c:v>
                </c:pt>
                <c:pt idx="3367">
                  <c:v>336700</c:v>
                </c:pt>
                <c:pt idx="3368">
                  <c:v>336800</c:v>
                </c:pt>
                <c:pt idx="3369">
                  <c:v>336900</c:v>
                </c:pt>
                <c:pt idx="3370">
                  <c:v>337000</c:v>
                </c:pt>
                <c:pt idx="3371">
                  <c:v>337100</c:v>
                </c:pt>
                <c:pt idx="3372">
                  <c:v>337200</c:v>
                </c:pt>
                <c:pt idx="3373">
                  <c:v>337300</c:v>
                </c:pt>
                <c:pt idx="3374">
                  <c:v>337400</c:v>
                </c:pt>
                <c:pt idx="3375">
                  <c:v>337500</c:v>
                </c:pt>
                <c:pt idx="3376">
                  <c:v>337600</c:v>
                </c:pt>
                <c:pt idx="3377">
                  <c:v>337700</c:v>
                </c:pt>
                <c:pt idx="3378">
                  <c:v>337800</c:v>
                </c:pt>
                <c:pt idx="3379">
                  <c:v>337900</c:v>
                </c:pt>
                <c:pt idx="3380">
                  <c:v>338000</c:v>
                </c:pt>
                <c:pt idx="3381">
                  <c:v>338100</c:v>
                </c:pt>
                <c:pt idx="3382">
                  <c:v>338200</c:v>
                </c:pt>
                <c:pt idx="3383">
                  <c:v>338300</c:v>
                </c:pt>
                <c:pt idx="3384">
                  <c:v>338400</c:v>
                </c:pt>
                <c:pt idx="3385">
                  <c:v>338500</c:v>
                </c:pt>
                <c:pt idx="3386">
                  <c:v>338600</c:v>
                </c:pt>
                <c:pt idx="3387">
                  <c:v>338700</c:v>
                </c:pt>
                <c:pt idx="3388">
                  <c:v>338800</c:v>
                </c:pt>
                <c:pt idx="3389">
                  <c:v>338900</c:v>
                </c:pt>
                <c:pt idx="3390">
                  <c:v>339000</c:v>
                </c:pt>
                <c:pt idx="3391">
                  <c:v>339100</c:v>
                </c:pt>
                <c:pt idx="3392">
                  <c:v>339200</c:v>
                </c:pt>
                <c:pt idx="3393">
                  <c:v>339300</c:v>
                </c:pt>
                <c:pt idx="3394">
                  <c:v>339400</c:v>
                </c:pt>
                <c:pt idx="3395">
                  <c:v>339500</c:v>
                </c:pt>
                <c:pt idx="3396">
                  <c:v>339600</c:v>
                </c:pt>
                <c:pt idx="3397">
                  <c:v>339700</c:v>
                </c:pt>
                <c:pt idx="3398">
                  <c:v>339800</c:v>
                </c:pt>
                <c:pt idx="3399">
                  <c:v>339900</c:v>
                </c:pt>
                <c:pt idx="3400">
                  <c:v>340000</c:v>
                </c:pt>
                <c:pt idx="3401">
                  <c:v>340100</c:v>
                </c:pt>
                <c:pt idx="3402">
                  <c:v>340200</c:v>
                </c:pt>
                <c:pt idx="3403">
                  <c:v>340300</c:v>
                </c:pt>
                <c:pt idx="3404">
                  <c:v>340400</c:v>
                </c:pt>
                <c:pt idx="3405">
                  <c:v>340500</c:v>
                </c:pt>
                <c:pt idx="3406">
                  <c:v>340600</c:v>
                </c:pt>
                <c:pt idx="3407">
                  <c:v>340700</c:v>
                </c:pt>
                <c:pt idx="3408">
                  <c:v>340800</c:v>
                </c:pt>
                <c:pt idx="3409">
                  <c:v>340900</c:v>
                </c:pt>
                <c:pt idx="3410">
                  <c:v>341000</c:v>
                </c:pt>
                <c:pt idx="3411">
                  <c:v>341100</c:v>
                </c:pt>
                <c:pt idx="3412">
                  <c:v>341200</c:v>
                </c:pt>
                <c:pt idx="3413">
                  <c:v>341300</c:v>
                </c:pt>
                <c:pt idx="3414">
                  <c:v>341400</c:v>
                </c:pt>
                <c:pt idx="3415">
                  <c:v>341500</c:v>
                </c:pt>
                <c:pt idx="3416">
                  <c:v>341600</c:v>
                </c:pt>
                <c:pt idx="3417">
                  <c:v>341700</c:v>
                </c:pt>
                <c:pt idx="3418">
                  <c:v>341800</c:v>
                </c:pt>
                <c:pt idx="3419">
                  <c:v>341900</c:v>
                </c:pt>
                <c:pt idx="3420">
                  <c:v>342000</c:v>
                </c:pt>
                <c:pt idx="3421">
                  <c:v>342100</c:v>
                </c:pt>
                <c:pt idx="3422">
                  <c:v>342200</c:v>
                </c:pt>
                <c:pt idx="3423">
                  <c:v>342300</c:v>
                </c:pt>
                <c:pt idx="3424">
                  <c:v>342400</c:v>
                </c:pt>
                <c:pt idx="3425">
                  <c:v>342500</c:v>
                </c:pt>
                <c:pt idx="3426">
                  <c:v>342600</c:v>
                </c:pt>
                <c:pt idx="3427">
                  <c:v>342700</c:v>
                </c:pt>
                <c:pt idx="3428">
                  <c:v>342800</c:v>
                </c:pt>
                <c:pt idx="3429">
                  <c:v>342900</c:v>
                </c:pt>
                <c:pt idx="3430">
                  <c:v>343000</c:v>
                </c:pt>
                <c:pt idx="3431">
                  <c:v>343100</c:v>
                </c:pt>
                <c:pt idx="3432">
                  <c:v>343200</c:v>
                </c:pt>
                <c:pt idx="3433">
                  <c:v>343300</c:v>
                </c:pt>
                <c:pt idx="3434">
                  <c:v>343400</c:v>
                </c:pt>
                <c:pt idx="3435">
                  <c:v>343500</c:v>
                </c:pt>
                <c:pt idx="3436">
                  <c:v>343600</c:v>
                </c:pt>
                <c:pt idx="3437">
                  <c:v>343700</c:v>
                </c:pt>
                <c:pt idx="3438">
                  <c:v>343800</c:v>
                </c:pt>
                <c:pt idx="3439">
                  <c:v>343900</c:v>
                </c:pt>
                <c:pt idx="3440">
                  <c:v>344000</c:v>
                </c:pt>
                <c:pt idx="3441">
                  <c:v>344100</c:v>
                </c:pt>
                <c:pt idx="3442">
                  <c:v>344200</c:v>
                </c:pt>
                <c:pt idx="3443">
                  <c:v>344300</c:v>
                </c:pt>
                <c:pt idx="3444">
                  <c:v>344400</c:v>
                </c:pt>
                <c:pt idx="3445">
                  <c:v>344500</c:v>
                </c:pt>
                <c:pt idx="3446">
                  <c:v>344600</c:v>
                </c:pt>
                <c:pt idx="3447">
                  <c:v>344700</c:v>
                </c:pt>
                <c:pt idx="3448">
                  <c:v>344800</c:v>
                </c:pt>
                <c:pt idx="3449">
                  <c:v>344900</c:v>
                </c:pt>
                <c:pt idx="3450">
                  <c:v>345000</c:v>
                </c:pt>
                <c:pt idx="3451">
                  <c:v>345100</c:v>
                </c:pt>
                <c:pt idx="3452">
                  <c:v>345200</c:v>
                </c:pt>
                <c:pt idx="3453">
                  <c:v>345300</c:v>
                </c:pt>
                <c:pt idx="3454">
                  <c:v>345400</c:v>
                </c:pt>
                <c:pt idx="3455">
                  <c:v>345500</c:v>
                </c:pt>
                <c:pt idx="3456">
                  <c:v>345600</c:v>
                </c:pt>
                <c:pt idx="3457">
                  <c:v>345700</c:v>
                </c:pt>
                <c:pt idx="3458">
                  <c:v>345800</c:v>
                </c:pt>
                <c:pt idx="3459">
                  <c:v>345900</c:v>
                </c:pt>
                <c:pt idx="3460">
                  <c:v>346000</c:v>
                </c:pt>
                <c:pt idx="3461">
                  <c:v>346100</c:v>
                </c:pt>
                <c:pt idx="3462">
                  <c:v>346200</c:v>
                </c:pt>
                <c:pt idx="3463">
                  <c:v>346300</c:v>
                </c:pt>
                <c:pt idx="3464">
                  <c:v>346400</c:v>
                </c:pt>
                <c:pt idx="3465">
                  <c:v>346500</c:v>
                </c:pt>
                <c:pt idx="3466">
                  <c:v>346600</c:v>
                </c:pt>
                <c:pt idx="3467">
                  <c:v>346700</c:v>
                </c:pt>
                <c:pt idx="3468">
                  <c:v>346800</c:v>
                </c:pt>
                <c:pt idx="3469">
                  <c:v>346900</c:v>
                </c:pt>
                <c:pt idx="3470">
                  <c:v>347000</c:v>
                </c:pt>
                <c:pt idx="3471">
                  <c:v>347100</c:v>
                </c:pt>
                <c:pt idx="3472">
                  <c:v>347200</c:v>
                </c:pt>
                <c:pt idx="3473">
                  <c:v>347300</c:v>
                </c:pt>
                <c:pt idx="3474">
                  <c:v>347400</c:v>
                </c:pt>
                <c:pt idx="3475">
                  <c:v>347500</c:v>
                </c:pt>
                <c:pt idx="3476">
                  <c:v>347600</c:v>
                </c:pt>
                <c:pt idx="3477">
                  <c:v>347700</c:v>
                </c:pt>
                <c:pt idx="3478">
                  <c:v>347800</c:v>
                </c:pt>
                <c:pt idx="3479">
                  <c:v>347900</c:v>
                </c:pt>
                <c:pt idx="3480">
                  <c:v>348000</c:v>
                </c:pt>
                <c:pt idx="3481">
                  <c:v>348100</c:v>
                </c:pt>
                <c:pt idx="3482">
                  <c:v>348200</c:v>
                </c:pt>
                <c:pt idx="3483">
                  <c:v>348300</c:v>
                </c:pt>
                <c:pt idx="3484">
                  <c:v>348400</c:v>
                </c:pt>
                <c:pt idx="3485">
                  <c:v>348500</c:v>
                </c:pt>
                <c:pt idx="3486">
                  <c:v>348600</c:v>
                </c:pt>
                <c:pt idx="3487">
                  <c:v>348700</c:v>
                </c:pt>
                <c:pt idx="3488">
                  <c:v>348800</c:v>
                </c:pt>
                <c:pt idx="3489">
                  <c:v>348900</c:v>
                </c:pt>
                <c:pt idx="3490">
                  <c:v>349000</c:v>
                </c:pt>
                <c:pt idx="3491">
                  <c:v>349100</c:v>
                </c:pt>
                <c:pt idx="3492">
                  <c:v>349200</c:v>
                </c:pt>
                <c:pt idx="3493">
                  <c:v>349300</c:v>
                </c:pt>
                <c:pt idx="3494">
                  <c:v>349400</c:v>
                </c:pt>
                <c:pt idx="3495">
                  <c:v>349500</c:v>
                </c:pt>
                <c:pt idx="3496">
                  <c:v>349600</c:v>
                </c:pt>
                <c:pt idx="3497">
                  <c:v>349700</c:v>
                </c:pt>
                <c:pt idx="3498">
                  <c:v>349800</c:v>
                </c:pt>
                <c:pt idx="3499">
                  <c:v>349900</c:v>
                </c:pt>
                <c:pt idx="3500">
                  <c:v>350000</c:v>
                </c:pt>
                <c:pt idx="3501">
                  <c:v>350100</c:v>
                </c:pt>
                <c:pt idx="3502">
                  <c:v>350200</c:v>
                </c:pt>
                <c:pt idx="3503">
                  <c:v>350300</c:v>
                </c:pt>
                <c:pt idx="3504">
                  <c:v>350400</c:v>
                </c:pt>
                <c:pt idx="3505">
                  <c:v>350500</c:v>
                </c:pt>
                <c:pt idx="3506">
                  <c:v>350600</c:v>
                </c:pt>
                <c:pt idx="3507">
                  <c:v>350700</c:v>
                </c:pt>
                <c:pt idx="3508">
                  <c:v>350800</c:v>
                </c:pt>
                <c:pt idx="3509">
                  <c:v>350900</c:v>
                </c:pt>
                <c:pt idx="3510">
                  <c:v>351000</c:v>
                </c:pt>
                <c:pt idx="3511">
                  <c:v>351100</c:v>
                </c:pt>
                <c:pt idx="3512">
                  <c:v>351200</c:v>
                </c:pt>
                <c:pt idx="3513">
                  <c:v>351300</c:v>
                </c:pt>
                <c:pt idx="3514">
                  <c:v>351400</c:v>
                </c:pt>
                <c:pt idx="3515">
                  <c:v>351500</c:v>
                </c:pt>
                <c:pt idx="3516">
                  <c:v>351600</c:v>
                </c:pt>
                <c:pt idx="3517">
                  <c:v>351700</c:v>
                </c:pt>
                <c:pt idx="3518">
                  <c:v>351800</c:v>
                </c:pt>
                <c:pt idx="3519">
                  <c:v>351900</c:v>
                </c:pt>
                <c:pt idx="3520">
                  <c:v>352000</c:v>
                </c:pt>
                <c:pt idx="3521">
                  <c:v>352100</c:v>
                </c:pt>
                <c:pt idx="3522">
                  <c:v>352200</c:v>
                </c:pt>
                <c:pt idx="3523">
                  <c:v>352300</c:v>
                </c:pt>
                <c:pt idx="3524">
                  <c:v>352400</c:v>
                </c:pt>
                <c:pt idx="3525">
                  <c:v>352500</c:v>
                </c:pt>
                <c:pt idx="3526">
                  <c:v>352600</c:v>
                </c:pt>
                <c:pt idx="3527">
                  <c:v>352700</c:v>
                </c:pt>
                <c:pt idx="3528">
                  <c:v>352800</c:v>
                </c:pt>
                <c:pt idx="3529">
                  <c:v>352900</c:v>
                </c:pt>
                <c:pt idx="3530">
                  <c:v>353000</c:v>
                </c:pt>
                <c:pt idx="3531">
                  <c:v>353100</c:v>
                </c:pt>
                <c:pt idx="3532">
                  <c:v>353200</c:v>
                </c:pt>
                <c:pt idx="3533">
                  <c:v>353300</c:v>
                </c:pt>
                <c:pt idx="3534">
                  <c:v>353400</c:v>
                </c:pt>
                <c:pt idx="3535">
                  <c:v>353500</c:v>
                </c:pt>
                <c:pt idx="3536">
                  <c:v>353600</c:v>
                </c:pt>
                <c:pt idx="3537">
                  <c:v>353700</c:v>
                </c:pt>
                <c:pt idx="3538">
                  <c:v>353800</c:v>
                </c:pt>
                <c:pt idx="3539">
                  <c:v>353900</c:v>
                </c:pt>
                <c:pt idx="3540">
                  <c:v>354000</c:v>
                </c:pt>
                <c:pt idx="3541">
                  <c:v>354100</c:v>
                </c:pt>
                <c:pt idx="3542">
                  <c:v>354200</c:v>
                </c:pt>
                <c:pt idx="3543">
                  <c:v>354300</c:v>
                </c:pt>
                <c:pt idx="3544">
                  <c:v>354400</c:v>
                </c:pt>
                <c:pt idx="3545">
                  <c:v>354500</c:v>
                </c:pt>
                <c:pt idx="3546">
                  <c:v>354600</c:v>
                </c:pt>
                <c:pt idx="3547">
                  <c:v>354700</c:v>
                </c:pt>
                <c:pt idx="3548">
                  <c:v>354800</c:v>
                </c:pt>
                <c:pt idx="3549">
                  <c:v>354900</c:v>
                </c:pt>
                <c:pt idx="3550">
                  <c:v>355000</c:v>
                </c:pt>
                <c:pt idx="3551">
                  <c:v>355100</c:v>
                </c:pt>
                <c:pt idx="3552">
                  <c:v>355200</c:v>
                </c:pt>
                <c:pt idx="3553">
                  <c:v>355300</c:v>
                </c:pt>
                <c:pt idx="3554">
                  <c:v>355400</c:v>
                </c:pt>
                <c:pt idx="3555">
                  <c:v>355500</c:v>
                </c:pt>
                <c:pt idx="3556">
                  <c:v>355600</c:v>
                </c:pt>
                <c:pt idx="3557">
                  <c:v>355700</c:v>
                </c:pt>
                <c:pt idx="3558">
                  <c:v>355800</c:v>
                </c:pt>
                <c:pt idx="3559">
                  <c:v>355900</c:v>
                </c:pt>
                <c:pt idx="3560">
                  <c:v>356000</c:v>
                </c:pt>
                <c:pt idx="3561">
                  <c:v>356100</c:v>
                </c:pt>
                <c:pt idx="3562">
                  <c:v>356200</c:v>
                </c:pt>
                <c:pt idx="3563">
                  <c:v>356300</c:v>
                </c:pt>
                <c:pt idx="3564">
                  <c:v>356400</c:v>
                </c:pt>
                <c:pt idx="3565">
                  <c:v>356500</c:v>
                </c:pt>
                <c:pt idx="3566">
                  <c:v>356600</c:v>
                </c:pt>
                <c:pt idx="3567">
                  <c:v>356700</c:v>
                </c:pt>
                <c:pt idx="3568">
                  <c:v>356800</c:v>
                </c:pt>
                <c:pt idx="3569">
                  <c:v>356900</c:v>
                </c:pt>
                <c:pt idx="3570">
                  <c:v>357000</c:v>
                </c:pt>
                <c:pt idx="3571">
                  <c:v>357100</c:v>
                </c:pt>
                <c:pt idx="3572">
                  <c:v>357200</c:v>
                </c:pt>
                <c:pt idx="3573">
                  <c:v>357300</c:v>
                </c:pt>
                <c:pt idx="3574">
                  <c:v>357400</c:v>
                </c:pt>
                <c:pt idx="3575">
                  <c:v>357500</c:v>
                </c:pt>
                <c:pt idx="3576">
                  <c:v>357600</c:v>
                </c:pt>
                <c:pt idx="3577">
                  <c:v>357700</c:v>
                </c:pt>
                <c:pt idx="3578">
                  <c:v>357800</c:v>
                </c:pt>
                <c:pt idx="3579">
                  <c:v>357900</c:v>
                </c:pt>
                <c:pt idx="3580">
                  <c:v>358000</c:v>
                </c:pt>
                <c:pt idx="3581">
                  <c:v>358100</c:v>
                </c:pt>
                <c:pt idx="3582">
                  <c:v>358200</c:v>
                </c:pt>
                <c:pt idx="3583">
                  <c:v>358300</c:v>
                </c:pt>
                <c:pt idx="3584">
                  <c:v>358400</c:v>
                </c:pt>
                <c:pt idx="3585">
                  <c:v>358500</c:v>
                </c:pt>
                <c:pt idx="3586">
                  <c:v>358600</c:v>
                </c:pt>
                <c:pt idx="3587">
                  <c:v>358700</c:v>
                </c:pt>
                <c:pt idx="3588">
                  <c:v>358800</c:v>
                </c:pt>
                <c:pt idx="3589">
                  <c:v>358900</c:v>
                </c:pt>
                <c:pt idx="3590">
                  <c:v>359000</c:v>
                </c:pt>
                <c:pt idx="3591">
                  <c:v>359100</c:v>
                </c:pt>
                <c:pt idx="3592">
                  <c:v>359200</c:v>
                </c:pt>
                <c:pt idx="3593">
                  <c:v>359300</c:v>
                </c:pt>
                <c:pt idx="3594">
                  <c:v>359400</c:v>
                </c:pt>
                <c:pt idx="3595">
                  <c:v>359500</c:v>
                </c:pt>
                <c:pt idx="3596">
                  <c:v>359600</c:v>
                </c:pt>
                <c:pt idx="3597">
                  <c:v>359700</c:v>
                </c:pt>
                <c:pt idx="3598">
                  <c:v>359800</c:v>
                </c:pt>
                <c:pt idx="3599">
                  <c:v>359900</c:v>
                </c:pt>
                <c:pt idx="3600">
                  <c:v>360000</c:v>
                </c:pt>
                <c:pt idx="3601">
                  <c:v>360100</c:v>
                </c:pt>
                <c:pt idx="3602">
                  <c:v>360200</c:v>
                </c:pt>
                <c:pt idx="3603">
                  <c:v>360300</c:v>
                </c:pt>
                <c:pt idx="3604">
                  <c:v>360400</c:v>
                </c:pt>
                <c:pt idx="3605">
                  <c:v>360500</c:v>
                </c:pt>
                <c:pt idx="3606">
                  <c:v>360600</c:v>
                </c:pt>
                <c:pt idx="3607">
                  <c:v>360700</c:v>
                </c:pt>
                <c:pt idx="3608">
                  <c:v>360800</c:v>
                </c:pt>
                <c:pt idx="3609">
                  <c:v>360900</c:v>
                </c:pt>
                <c:pt idx="3610">
                  <c:v>361000</c:v>
                </c:pt>
                <c:pt idx="3611">
                  <c:v>361100</c:v>
                </c:pt>
                <c:pt idx="3612">
                  <c:v>361200</c:v>
                </c:pt>
                <c:pt idx="3613">
                  <c:v>361300</c:v>
                </c:pt>
                <c:pt idx="3614">
                  <c:v>361400</c:v>
                </c:pt>
                <c:pt idx="3615">
                  <c:v>361500</c:v>
                </c:pt>
                <c:pt idx="3616">
                  <c:v>361600</c:v>
                </c:pt>
                <c:pt idx="3617">
                  <c:v>361700</c:v>
                </c:pt>
                <c:pt idx="3618">
                  <c:v>361800</c:v>
                </c:pt>
                <c:pt idx="3619">
                  <c:v>361900</c:v>
                </c:pt>
                <c:pt idx="3620">
                  <c:v>362000</c:v>
                </c:pt>
                <c:pt idx="3621">
                  <c:v>362100</c:v>
                </c:pt>
                <c:pt idx="3622">
                  <c:v>362200</c:v>
                </c:pt>
                <c:pt idx="3623">
                  <c:v>362300</c:v>
                </c:pt>
                <c:pt idx="3624">
                  <c:v>362400</c:v>
                </c:pt>
                <c:pt idx="3625">
                  <c:v>362500</c:v>
                </c:pt>
                <c:pt idx="3626">
                  <c:v>362600</c:v>
                </c:pt>
                <c:pt idx="3627">
                  <c:v>362700</c:v>
                </c:pt>
                <c:pt idx="3628">
                  <c:v>362800</c:v>
                </c:pt>
                <c:pt idx="3629">
                  <c:v>362900</c:v>
                </c:pt>
                <c:pt idx="3630">
                  <c:v>363000</c:v>
                </c:pt>
                <c:pt idx="3631">
                  <c:v>363100</c:v>
                </c:pt>
                <c:pt idx="3632">
                  <c:v>363200</c:v>
                </c:pt>
                <c:pt idx="3633">
                  <c:v>363300</c:v>
                </c:pt>
                <c:pt idx="3634">
                  <c:v>363400</c:v>
                </c:pt>
                <c:pt idx="3635">
                  <c:v>363500</c:v>
                </c:pt>
                <c:pt idx="3636">
                  <c:v>363600</c:v>
                </c:pt>
                <c:pt idx="3637">
                  <c:v>363700</c:v>
                </c:pt>
                <c:pt idx="3638">
                  <c:v>363800</c:v>
                </c:pt>
                <c:pt idx="3639">
                  <c:v>363900</c:v>
                </c:pt>
                <c:pt idx="3640">
                  <c:v>364000</c:v>
                </c:pt>
                <c:pt idx="3641">
                  <c:v>364100</c:v>
                </c:pt>
                <c:pt idx="3642">
                  <c:v>364200</c:v>
                </c:pt>
                <c:pt idx="3643">
                  <c:v>364300</c:v>
                </c:pt>
                <c:pt idx="3644">
                  <c:v>364400</c:v>
                </c:pt>
                <c:pt idx="3645">
                  <c:v>364500</c:v>
                </c:pt>
                <c:pt idx="3646">
                  <c:v>364600</c:v>
                </c:pt>
                <c:pt idx="3647">
                  <c:v>364700</c:v>
                </c:pt>
                <c:pt idx="3648">
                  <c:v>364800</c:v>
                </c:pt>
                <c:pt idx="3649">
                  <c:v>364900</c:v>
                </c:pt>
                <c:pt idx="3650">
                  <c:v>365000</c:v>
                </c:pt>
                <c:pt idx="3651">
                  <c:v>365100</c:v>
                </c:pt>
                <c:pt idx="3652">
                  <c:v>365200</c:v>
                </c:pt>
                <c:pt idx="3653">
                  <c:v>365300</c:v>
                </c:pt>
                <c:pt idx="3654">
                  <c:v>365400</c:v>
                </c:pt>
                <c:pt idx="3655">
                  <c:v>365500</c:v>
                </c:pt>
                <c:pt idx="3656">
                  <c:v>365600</c:v>
                </c:pt>
                <c:pt idx="3657">
                  <c:v>365700</c:v>
                </c:pt>
                <c:pt idx="3658">
                  <c:v>365800</c:v>
                </c:pt>
                <c:pt idx="3659">
                  <c:v>365900</c:v>
                </c:pt>
                <c:pt idx="3660">
                  <c:v>366000</c:v>
                </c:pt>
                <c:pt idx="3661">
                  <c:v>366100</c:v>
                </c:pt>
                <c:pt idx="3662">
                  <c:v>366200</c:v>
                </c:pt>
                <c:pt idx="3663">
                  <c:v>366300</c:v>
                </c:pt>
                <c:pt idx="3664">
                  <c:v>366400</c:v>
                </c:pt>
                <c:pt idx="3665">
                  <c:v>366500</c:v>
                </c:pt>
                <c:pt idx="3666">
                  <c:v>366600</c:v>
                </c:pt>
                <c:pt idx="3667">
                  <c:v>366700</c:v>
                </c:pt>
                <c:pt idx="3668">
                  <c:v>366800</c:v>
                </c:pt>
                <c:pt idx="3669">
                  <c:v>366900</c:v>
                </c:pt>
                <c:pt idx="3670">
                  <c:v>367000</c:v>
                </c:pt>
                <c:pt idx="3671">
                  <c:v>367100</c:v>
                </c:pt>
                <c:pt idx="3672">
                  <c:v>367200</c:v>
                </c:pt>
                <c:pt idx="3673">
                  <c:v>367300</c:v>
                </c:pt>
                <c:pt idx="3674">
                  <c:v>367400</c:v>
                </c:pt>
                <c:pt idx="3675">
                  <c:v>367500</c:v>
                </c:pt>
                <c:pt idx="3676">
                  <c:v>367600</c:v>
                </c:pt>
                <c:pt idx="3677">
                  <c:v>367700</c:v>
                </c:pt>
                <c:pt idx="3678">
                  <c:v>367800</c:v>
                </c:pt>
                <c:pt idx="3679">
                  <c:v>367900</c:v>
                </c:pt>
                <c:pt idx="3680">
                  <c:v>368000</c:v>
                </c:pt>
                <c:pt idx="3681">
                  <c:v>368100</c:v>
                </c:pt>
                <c:pt idx="3682">
                  <c:v>368200</c:v>
                </c:pt>
                <c:pt idx="3683">
                  <c:v>368300</c:v>
                </c:pt>
                <c:pt idx="3684">
                  <c:v>368400</c:v>
                </c:pt>
                <c:pt idx="3685">
                  <c:v>368500</c:v>
                </c:pt>
                <c:pt idx="3686">
                  <c:v>368600</c:v>
                </c:pt>
                <c:pt idx="3687">
                  <c:v>368700</c:v>
                </c:pt>
                <c:pt idx="3688">
                  <c:v>368800</c:v>
                </c:pt>
                <c:pt idx="3689">
                  <c:v>368900</c:v>
                </c:pt>
                <c:pt idx="3690">
                  <c:v>369000</c:v>
                </c:pt>
                <c:pt idx="3691">
                  <c:v>369100</c:v>
                </c:pt>
                <c:pt idx="3692">
                  <c:v>369200</c:v>
                </c:pt>
                <c:pt idx="3693">
                  <c:v>369300</c:v>
                </c:pt>
                <c:pt idx="3694">
                  <c:v>369400</c:v>
                </c:pt>
                <c:pt idx="3695">
                  <c:v>369500</c:v>
                </c:pt>
                <c:pt idx="3696">
                  <c:v>369600</c:v>
                </c:pt>
                <c:pt idx="3697">
                  <c:v>369700</c:v>
                </c:pt>
                <c:pt idx="3698">
                  <c:v>369800</c:v>
                </c:pt>
                <c:pt idx="3699">
                  <c:v>369900</c:v>
                </c:pt>
                <c:pt idx="3700">
                  <c:v>370000</c:v>
                </c:pt>
                <c:pt idx="3701">
                  <c:v>370100</c:v>
                </c:pt>
                <c:pt idx="3702">
                  <c:v>370200</c:v>
                </c:pt>
                <c:pt idx="3703">
                  <c:v>370300</c:v>
                </c:pt>
                <c:pt idx="3704">
                  <c:v>370400</c:v>
                </c:pt>
                <c:pt idx="3705">
                  <c:v>370500</c:v>
                </c:pt>
                <c:pt idx="3706">
                  <c:v>370600</c:v>
                </c:pt>
                <c:pt idx="3707">
                  <c:v>370700</c:v>
                </c:pt>
                <c:pt idx="3708">
                  <c:v>370800</c:v>
                </c:pt>
                <c:pt idx="3709">
                  <c:v>370900</c:v>
                </c:pt>
                <c:pt idx="3710">
                  <c:v>371000</c:v>
                </c:pt>
                <c:pt idx="3711">
                  <c:v>371100</c:v>
                </c:pt>
                <c:pt idx="3712">
                  <c:v>371200</c:v>
                </c:pt>
                <c:pt idx="3713">
                  <c:v>371300</c:v>
                </c:pt>
                <c:pt idx="3714">
                  <c:v>371400</c:v>
                </c:pt>
                <c:pt idx="3715">
                  <c:v>371500</c:v>
                </c:pt>
                <c:pt idx="3716">
                  <c:v>371600</c:v>
                </c:pt>
                <c:pt idx="3717">
                  <c:v>371700</c:v>
                </c:pt>
                <c:pt idx="3718">
                  <c:v>371800</c:v>
                </c:pt>
                <c:pt idx="3719">
                  <c:v>371900</c:v>
                </c:pt>
                <c:pt idx="3720">
                  <c:v>372000</c:v>
                </c:pt>
                <c:pt idx="3721">
                  <c:v>372100</c:v>
                </c:pt>
                <c:pt idx="3722">
                  <c:v>372200</c:v>
                </c:pt>
                <c:pt idx="3723">
                  <c:v>372300</c:v>
                </c:pt>
                <c:pt idx="3724">
                  <c:v>372400</c:v>
                </c:pt>
                <c:pt idx="3725">
                  <c:v>372500</c:v>
                </c:pt>
                <c:pt idx="3726">
                  <c:v>372600</c:v>
                </c:pt>
                <c:pt idx="3727">
                  <c:v>372700</c:v>
                </c:pt>
                <c:pt idx="3728">
                  <c:v>372800</c:v>
                </c:pt>
                <c:pt idx="3729">
                  <c:v>372900</c:v>
                </c:pt>
                <c:pt idx="3730">
                  <c:v>373000</c:v>
                </c:pt>
                <c:pt idx="3731">
                  <c:v>373100</c:v>
                </c:pt>
                <c:pt idx="3732">
                  <c:v>373200</c:v>
                </c:pt>
                <c:pt idx="3733">
                  <c:v>373300</c:v>
                </c:pt>
                <c:pt idx="3734">
                  <c:v>373400</c:v>
                </c:pt>
                <c:pt idx="3735">
                  <c:v>373500</c:v>
                </c:pt>
                <c:pt idx="3736">
                  <c:v>373600</c:v>
                </c:pt>
                <c:pt idx="3737">
                  <c:v>373700</c:v>
                </c:pt>
                <c:pt idx="3738">
                  <c:v>373800</c:v>
                </c:pt>
                <c:pt idx="3739">
                  <c:v>373900</c:v>
                </c:pt>
                <c:pt idx="3740">
                  <c:v>374000</c:v>
                </c:pt>
                <c:pt idx="3741">
                  <c:v>374100</c:v>
                </c:pt>
                <c:pt idx="3742">
                  <c:v>374200</c:v>
                </c:pt>
                <c:pt idx="3743">
                  <c:v>374300</c:v>
                </c:pt>
                <c:pt idx="3744">
                  <c:v>374400</c:v>
                </c:pt>
                <c:pt idx="3745">
                  <c:v>374500</c:v>
                </c:pt>
                <c:pt idx="3746">
                  <c:v>374600</c:v>
                </c:pt>
                <c:pt idx="3747">
                  <c:v>374700</c:v>
                </c:pt>
                <c:pt idx="3748">
                  <c:v>374800</c:v>
                </c:pt>
                <c:pt idx="3749">
                  <c:v>374900</c:v>
                </c:pt>
                <c:pt idx="3750">
                  <c:v>375000</c:v>
                </c:pt>
                <c:pt idx="3751">
                  <c:v>375100</c:v>
                </c:pt>
                <c:pt idx="3752">
                  <c:v>375200</c:v>
                </c:pt>
                <c:pt idx="3753">
                  <c:v>375300</c:v>
                </c:pt>
                <c:pt idx="3754">
                  <c:v>375400</c:v>
                </c:pt>
                <c:pt idx="3755">
                  <c:v>375500</c:v>
                </c:pt>
                <c:pt idx="3756">
                  <c:v>375600</c:v>
                </c:pt>
                <c:pt idx="3757">
                  <c:v>375700</c:v>
                </c:pt>
                <c:pt idx="3758">
                  <c:v>375800</c:v>
                </c:pt>
                <c:pt idx="3759">
                  <c:v>375900</c:v>
                </c:pt>
                <c:pt idx="3760">
                  <c:v>376000</c:v>
                </c:pt>
                <c:pt idx="3761">
                  <c:v>376100</c:v>
                </c:pt>
                <c:pt idx="3762">
                  <c:v>376200</c:v>
                </c:pt>
                <c:pt idx="3763">
                  <c:v>376300</c:v>
                </c:pt>
                <c:pt idx="3764">
                  <c:v>376400</c:v>
                </c:pt>
                <c:pt idx="3765">
                  <c:v>376500</c:v>
                </c:pt>
                <c:pt idx="3766">
                  <c:v>376600</c:v>
                </c:pt>
                <c:pt idx="3767">
                  <c:v>376700</c:v>
                </c:pt>
                <c:pt idx="3768">
                  <c:v>376800</c:v>
                </c:pt>
                <c:pt idx="3769">
                  <c:v>376900</c:v>
                </c:pt>
                <c:pt idx="3770">
                  <c:v>377000</c:v>
                </c:pt>
                <c:pt idx="3771">
                  <c:v>377100</c:v>
                </c:pt>
                <c:pt idx="3772">
                  <c:v>377200</c:v>
                </c:pt>
                <c:pt idx="3773">
                  <c:v>377300</c:v>
                </c:pt>
                <c:pt idx="3774">
                  <c:v>377400</c:v>
                </c:pt>
                <c:pt idx="3775">
                  <c:v>377500</c:v>
                </c:pt>
                <c:pt idx="3776">
                  <c:v>377600</c:v>
                </c:pt>
                <c:pt idx="3777">
                  <c:v>377700</c:v>
                </c:pt>
                <c:pt idx="3778">
                  <c:v>377800</c:v>
                </c:pt>
                <c:pt idx="3779">
                  <c:v>377900</c:v>
                </c:pt>
                <c:pt idx="3780">
                  <c:v>378000</c:v>
                </c:pt>
                <c:pt idx="3781">
                  <c:v>378100</c:v>
                </c:pt>
                <c:pt idx="3782">
                  <c:v>378200</c:v>
                </c:pt>
                <c:pt idx="3783">
                  <c:v>378300</c:v>
                </c:pt>
                <c:pt idx="3784">
                  <c:v>378400</c:v>
                </c:pt>
                <c:pt idx="3785">
                  <c:v>378500</c:v>
                </c:pt>
                <c:pt idx="3786">
                  <c:v>378600</c:v>
                </c:pt>
                <c:pt idx="3787">
                  <c:v>378700</c:v>
                </c:pt>
                <c:pt idx="3788">
                  <c:v>378800</c:v>
                </c:pt>
                <c:pt idx="3789">
                  <c:v>378900</c:v>
                </c:pt>
                <c:pt idx="3790">
                  <c:v>379000</c:v>
                </c:pt>
                <c:pt idx="3791">
                  <c:v>379100</c:v>
                </c:pt>
                <c:pt idx="3792">
                  <c:v>379200</c:v>
                </c:pt>
                <c:pt idx="3793">
                  <c:v>379300</c:v>
                </c:pt>
                <c:pt idx="3794">
                  <c:v>379400</c:v>
                </c:pt>
                <c:pt idx="3795">
                  <c:v>379500</c:v>
                </c:pt>
                <c:pt idx="3796">
                  <c:v>379600</c:v>
                </c:pt>
                <c:pt idx="3797">
                  <c:v>379700</c:v>
                </c:pt>
                <c:pt idx="3798">
                  <c:v>379800</c:v>
                </c:pt>
                <c:pt idx="3799">
                  <c:v>379900</c:v>
                </c:pt>
                <c:pt idx="3800">
                  <c:v>380000</c:v>
                </c:pt>
                <c:pt idx="3801">
                  <c:v>380100</c:v>
                </c:pt>
                <c:pt idx="3802">
                  <c:v>380200</c:v>
                </c:pt>
                <c:pt idx="3803">
                  <c:v>380300</c:v>
                </c:pt>
                <c:pt idx="3804">
                  <c:v>380400</c:v>
                </c:pt>
                <c:pt idx="3805">
                  <c:v>380500</c:v>
                </c:pt>
                <c:pt idx="3806">
                  <c:v>380600</c:v>
                </c:pt>
                <c:pt idx="3807">
                  <c:v>380700</c:v>
                </c:pt>
                <c:pt idx="3808">
                  <c:v>380800</c:v>
                </c:pt>
                <c:pt idx="3809">
                  <c:v>380900</c:v>
                </c:pt>
                <c:pt idx="3810">
                  <c:v>381000</c:v>
                </c:pt>
                <c:pt idx="3811">
                  <c:v>381100</c:v>
                </c:pt>
                <c:pt idx="3812">
                  <c:v>381200</c:v>
                </c:pt>
                <c:pt idx="3813">
                  <c:v>381300</c:v>
                </c:pt>
                <c:pt idx="3814">
                  <c:v>381400</c:v>
                </c:pt>
                <c:pt idx="3815">
                  <c:v>381500</c:v>
                </c:pt>
                <c:pt idx="3816">
                  <c:v>381600</c:v>
                </c:pt>
                <c:pt idx="3817">
                  <c:v>381700</c:v>
                </c:pt>
                <c:pt idx="3818">
                  <c:v>381800</c:v>
                </c:pt>
                <c:pt idx="3819">
                  <c:v>381900</c:v>
                </c:pt>
                <c:pt idx="3820">
                  <c:v>382000</c:v>
                </c:pt>
                <c:pt idx="3821">
                  <c:v>382100</c:v>
                </c:pt>
                <c:pt idx="3822">
                  <c:v>382200</c:v>
                </c:pt>
                <c:pt idx="3823">
                  <c:v>382300</c:v>
                </c:pt>
                <c:pt idx="3824">
                  <c:v>382400</c:v>
                </c:pt>
                <c:pt idx="3825">
                  <c:v>382500</c:v>
                </c:pt>
                <c:pt idx="3826">
                  <c:v>382600</c:v>
                </c:pt>
                <c:pt idx="3827">
                  <c:v>382700</c:v>
                </c:pt>
                <c:pt idx="3828">
                  <c:v>382800</c:v>
                </c:pt>
                <c:pt idx="3829">
                  <c:v>382900</c:v>
                </c:pt>
                <c:pt idx="3830">
                  <c:v>383000</c:v>
                </c:pt>
                <c:pt idx="3831">
                  <c:v>383100</c:v>
                </c:pt>
                <c:pt idx="3832">
                  <c:v>383200</c:v>
                </c:pt>
                <c:pt idx="3833">
                  <c:v>383300</c:v>
                </c:pt>
                <c:pt idx="3834">
                  <c:v>383400</c:v>
                </c:pt>
                <c:pt idx="3835">
                  <c:v>383500</c:v>
                </c:pt>
                <c:pt idx="3836">
                  <c:v>383600</c:v>
                </c:pt>
                <c:pt idx="3837">
                  <c:v>383700</c:v>
                </c:pt>
                <c:pt idx="3838">
                  <c:v>383800</c:v>
                </c:pt>
                <c:pt idx="3839">
                  <c:v>383900</c:v>
                </c:pt>
                <c:pt idx="3840">
                  <c:v>384000</c:v>
                </c:pt>
                <c:pt idx="3841">
                  <c:v>384100</c:v>
                </c:pt>
                <c:pt idx="3842">
                  <c:v>384200</c:v>
                </c:pt>
                <c:pt idx="3843">
                  <c:v>384300</c:v>
                </c:pt>
                <c:pt idx="3844">
                  <c:v>384400</c:v>
                </c:pt>
                <c:pt idx="3845">
                  <c:v>384500</c:v>
                </c:pt>
                <c:pt idx="3846">
                  <c:v>384600</c:v>
                </c:pt>
                <c:pt idx="3847">
                  <c:v>384700</c:v>
                </c:pt>
                <c:pt idx="3848">
                  <c:v>384800</c:v>
                </c:pt>
                <c:pt idx="3849">
                  <c:v>384900</c:v>
                </c:pt>
                <c:pt idx="3850">
                  <c:v>385000</c:v>
                </c:pt>
                <c:pt idx="3851">
                  <c:v>385100</c:v>
                </c:pt>
                <c:pt idx="3852">
                  <c:v>385200</c:v>
                </c:pt>
                <c:pt idx="3853">
                  <c:v>385300</c:v>
                </c:pt>
                <c:pt idx="3854">
                  <c:v>385400</c:v>
                </c:pt>
                <c:pt idx="3855">
                  <c:v>385500</c:v>
                </c:pt>
                <c:pt idx="3856">
                  <c:v>385600</c:v>
                </c:pt>
                <c:pt idx="3857">
                  <c:v>385700</c:v>
                </c:pt>
                <c:pt idx="3858">
                  <c:v>385800</c:v>
                </c:pt>
                <c:pt idx="3859">
                  <c:v>385900</c:v>
                </c:pt>
                <c:pt idx="3860">
                  <c:v>386000</c:v>
                </c:pt>
                <c:pt idx="3861">
                  <c:v>386100</c:v>
                </c:pt>
                <c:pt idx="3862">
                  <c:v>386200</c:v>
                </c:pt>
                <c:pt idx="3863">
                  <c:v>386300</c:v>
                </c:pt>
                <c:pt idx="3864">
                  <c:v>386400</c:v>
                </c:pt>
                <c:pt idx="3865">
                  <c:v>386500</c:v>
                </c:pt>
                <c:pt idx="3866">
                  <c:v>386600</c:v>
                </c:pt>
                <c:pt idx="3867">
                  <c:v>386700</c:v>
                </c:pt>
                <c:pt idx="3868">
                  <c:v>386800</c:v>
                </c:pt>
                <c:pt idx="3869">
                  <c:v>386900</c:v>
                </c:pt>
                <c:pt idx="3870">
                  <c:v>387000</c:v>
                </c:pt>
                <c:pt idx="3871">
                  <c:v>387100</c:v>
                </c:pt>
                <c:pt idx="3872">
                  <c:v>387200</c:v>
                </c:pt>
                <c:pt idx="3873">
                  <c:v>387300</c:v>
                </c:pt>
                <c:pt idx="3874">
                  <c:v>387400</c:v>
                </c:pt>
                <c:pt idx="3875">
                  <c:v>387500</c:v>
                </c:pt>
                <c:pt idx="3876">
                  <c:v>387600</c:v>
                </c:pt>
                <c:pt idx="3877">
                  <c:v>387700</c:v>
                </c:pt>
                <c:pt idx="3878">
                  <c:v>387800</c:v>
                </c:pt>
                <c:pt idx="3879">
                  <c:v>387900</c:v>
                </c:pt>
                <c:pt idx="3880">
                  <c:v>388000</c:v>
                </c:pt>
                <c:pt idx="3881">
                  <c:v>388100</c:v>
                </c:pt>
                <c:pt idx="3882">
                  <c:v>388200</c:v>
                </c:pt>
                <c:pt idx="3883">
                  <c:v>388300</c:v>
                </c:pt>
                <c:pt idx="3884">
                  <c:v>388400</c:v>
                </c:pt>
                <c:pt idx="3885">
                  <c:v>388500</c:v>
                </c:pt>
                <c:pt idx="3886">
                  <c:v>388600</c:v>
                </c:pt>
                <c:pt idx="3887">
                  <c:v>388700</c:v>
                </c:pt>
                <c:pt idx="3888">
                  <c:v>388800</c:v>
                </c:pt>
                <c:pt idx="3889">
                  <c:v>388900</c:v>
                </c:pt>
                <c:pt idx="3890">
                  <c:v>389000</c:v>
                </c:pt>
                <c:pt idx="3891">
                  <c:v>389100</c:v>
                </c:pt>
                <c:pt idx="3892">
                  <c:v>389200</c:v>
                </c:pt>
                <c:pt idx="3893">
                  <c:v>389300</c:v>
                </c:pt>
                <c:pt idx="3894">
                  <c:v>389400</c:v>
                </c:pt>
                <c:pt idx="3895">
                  <c:v>389500</c:v>
                </c:pt>
                <c:pt idx="3896">
                  <c:v>389600</c:v>
                </c:pt>
                <c:pt idx="3897">
                  <c:v>389700</c:v>
                </c:pt>
                <c:pt idx="3898">
                  <c:v>389800</c:v>
                </c:pt>
                <c:pt idx="3899">
                  <c:v>389900</c:v>
                </c:pt>
                <c:pt idx="3900">
                  <c:v>390000</c:v>
                </c:pt>
                <c:pt idx="3901">
                  <c:v>390100</c:v>
                </c:pt>
                <c:pt idx="3902">
                  <c:v>390200</c:v>
                </c:pt>
                <c:pt idx="3903">
                  <c:v>390300</c:v>
                </c:pt>
                <c:pt idx="3904">
                  <c:v>390400</c:v>
                </c:pt>
                <c:pt idx="3905">
                  <c:v>390500</c:v>
                </c:pt>
                <c:pt idx="3906">
                  <c:v>390600</c:v>
                </c:pt>
                <c:pt idx="3907">
                  <c:v>390700</c:v>
                </c:pt>
                <c:pt idx="3908">
                  <c:v>390800</c:v>
                </c:pt>
                <c:pt idx="3909">
                  <c:v>390900</c:v>
                </c:pt>
                <c:pt idx="3910">
                  <c:v>391000</c:v>
                </c:pt>
                <c:pt idx="3911">
                  <c:v>391100</c:v>
                </c:pt>
                <c:pt idx="3912">
                  <c:v>391200</c:v>
                </c:pt>
                <c:pt idx="3913">
                  <c:v>391300</c:v>
                </c:pt>
                <c:pt idx="3914">
                  <c:v>391400</c:v>
                </c:pt>
                <c:pt idx="3915">
                  <c:v>391500</c:v>
                </c:pt>
                <c:pt idx="3916">
                  <c:v>391600</c:v>
                </c:pt>
                <c:pt idx="3917">
                  <c:v>391700</c:v>
                </c:pt>
                <c:pt idx="3918">
                  <c:v>391800</c:v>
                </c:pt>
                <c:pt idx="3919">
                  <c:v>391900</c:v>
                </c:pt>
                <c:pt idx="3920">
                  <c:v>392000</c:v>
                </c:pt>
                <c:pt idx="3921">
                  <c:v>392100</c:v>
                </c:pt>
                <c:pt idx="3922">
                  <c:v>392200</c:v>
                </c:pt>
                <c:pt idx="3923">
                  <c:v>392300</c:v>
                </c:pt>
                <c:pt idx="3924">
                  <c:v>392400</c:v>
                </c:pt>
                <c:pt idx="3925">
                  <c:v>392500</c:v>
                </c:pt>
                <c:pt idx="3926">
                  <c:v>392600</c:v>
                </c:pt>
                <c:pt idx="3927">
                  <c:v>392700</c:v>
                </c:pt>
                <c:pt idx="3928">
                  <c:v>392800</c:v>
                </c:pt>
                <c:pt idx="3929">
                  <c:v>392900</c:v>
                </c:pt>
                <c:pt idx="3930">
                  <c:v>393000</c:v>
                </c:pt>
                <c:pt idx="3931">
                  <c:v>393100</c:v>
                </c:pt>
                <c:pt idx="3932">
                  <c:v>393200</c:v>
                </c:pt>
                <c:pt idx="3933">
                  <c:v>393300</c:v>
                </c:pt>
                <c:pt idx="3934">
                  <c:v>393400</c:v>
                </c:pt>
                <c:pt idx="3935">
                  <c:v>393500</c:v>
                </c:pt>
                <c:pt idx="3936">
                  <c:v>393600</c:v>
                </c:pt>
                <c:pt idx="3937">
                  <c:v>393700</c:v>
                </c:pt>
                <c:pt idx="3938">
                  <c:v>393800</c:v>
                </c:pt>
                <c:pt idx="3939">
                  <c:v>393900</c:v>
                </c:pt>
                <c:pt idx="3940">
                  <c:v>394000</c:v>
                </c:pt>
                <c:pt idx="3941">
                  <c:v>394100</c:v>
                </c:pt>
                <c:pt idx="3942">
                  <c:v>394200</c:v>
                </c:pt>
                <c:pt idx="3943">
                  <c:v>394300</c:v>
                </c:pt>
                <c:pt idx="3944">
                  <c:v>394400</c:v>
                </c:pt>
                <c:pt idx="3945">
                  <c:v>394500</c:v>
                </c:pt>
                <c:pt idx="3946">
                  <c:v>394600</c:v>
                </c:pt>
                <c:pt idx="3947">
                  <c:v>394700</c:v>
                </c:pt>
                <c:pt idx="3948">
                  <c:v>394800</c:v>
                </c:pt>
                <c:pt idx="3949">
                  <c:v>394900</c:v>
                </c:pt>
                <c:pt idx="3950">
                  <c:v>395000</c:v>
                </c:pt>
                <c:pt idx="3951">
                  <c:v>395100</c:v>
                </c:pt>
                <c:pt idx="3952">
                  <c:v>395200</c:v>
                </c:pt>
                <c:pt idx="3953">
                  <c:v>395300</c:v>
                </c:pt>
                <c:pt idx="3954">
                  <c:v>395400</c:v>
                </c:pt>
                <c:pt idx="3955">
                  <c:v>395500</c:v>
                </c:pt>
                <c:pt idx="3956">
                  <c:v>395600</c:v>
                </c:pt>
                <c:pt idx="3957">
                  <c:v>395700</c:v>
                </c:pt>
                <c:pt idx="3958">
                  <c:v>395800</c:v>
                </c:pt>
                <c:pt idx="3959">
                  <c:v>395900</c:v>
                </c:pt>
                <c:pt idx="3960">
                  <c:v>396000</c:v>
                </c:pt>
                <c:pt idx="3961">
                  <c:v>396100</c:v>
                </c:pt>
                <c:pt idx="3962">
                  <c:v>396200</c:v>
                </c:pt>
                <c:pt idx="3963">
                  <c:v>396300</c:v>
                </c:pt>
                <c:pt idx="3964">
                  <c:v>396400</c:v>
                </c:pt>
                <c:pt idx="3965">
                  <c:v>396500</c:v>
                </c:pt>
                <c:pt idx="3966">
                  <c:v>396600</c:v>
                </c:pt>
                <c:pt idx="3967">
                  <c:v>396700</c:v>
                </c:pt>
                <c:pt idx="3968">
                  <c:v>396800</c:v>
                </c:pt>
                <c:pt idx="3969">
                  <c:v>396900</c:v>
                </c:pt>
                <c:pt idx="3970">
                  <c:v>397000</c:v>
                </c:pt>
                <c:pt idx="3971">
                  <c:v>397100</c:v>
                </c:pt>
                <c:pt idx="3972">
                  <c:v>397200</c:v>
                </c:pt>
                <c:pt idx="3973">
                  <c:v>397300</c:v>
                </c:pt>
                <c:pt idx="3974">
                  <c:v>397400</c:v>
                </c:pt>
                <c:pt idx="3975">
                  <c:v>397500</c:v>
                </c:pt>
                <c:pt idx="3976">
                  <c:v>397600</c:v>
                </c:pt>
                <c:pt idx="3977">
                  <c:v>397700</c:v>
                </c:pt>
                <c:pt idx="3978">
                  <c:v>397800</c:v>
                </c:pt>
                <c:pt idx="3979">
                  <c:v>397900</c:v>
                </c:pt>
                <c:pt idx="3980">
                  <c:v>398000</c:v>
                </c:pt>
                <c:pt idx="3981">
                  <c:v>398100</c:v>
                </c:pt>
                <c:pt idx="3982">
                  <c:v>398200</c:v>
                </c:pt>
                <c:pt idx="3983">
                  <c:v>398300</c:v>
                </c:pt>
                <c:pt idx="3984">
                  <c:v>398400</c:v>
                </c:pt>
                <c:pt idx="3985">
                  <c:v>398500</c:v>
                </c:pt>
                <c:pt idx="3986">
                  <c:v>398600</c:v>
                </c:pt>
                <c:pt idx="3987">
                  <c:v>398700</c:v>
                </c:pt>
                <c:pt idx="3988">
                  <c:v>398800</c:v>
                </c:pt>
                <c:pt idx="3989">
                  <c:v>398900</c:v>
                </c:pt>
                <c:pt idx="3990">
                  <c:v>399000</c:v>
                </c:pt>
                <c:pt idx="3991">
                  <c:v>399100</c:v>
                </c:pt>
                <c:pt idx="3992">
                  <c:v>399200</c:v>
                </c:pt>
                <c:pt idx="3993">
                  <c:v>399300</c:v>
                </c:pt>
                <c:pt idx="3994">
                  <c:v>399400</c:v>
                </c:pt>
                <c:pt idx="3995">
                  <c:v>399500</c:v>
                </c:pt>
                <c:pt idx="3996">
                  <c:v>399600</c:v>
                </c:pt>
                <c:pt idx="3997">
                  <c:v>399700</c:v>
                </c:pt>
                <c:pt idx="3998">
                  <c:v>399800</c:v>
                </c:pt>
                <c:pt idx="3999">
                  <c:v>399900</c:v>
                </c:pt>
                <c:pt idx="4000">
                  <c:v>400000</c:v>
                </c:pt>
                <c:pt idx="4001">
                  <c:v>400100</c:v>
                </c:pt>
                <c:pt idx="4002">
                  <c:v>400200</c:v>
                </c:pt>
                <c:pt idx="4003">
                  <c:v>400300</c:v>
                </c:pt>
                <c:pt idx="4004">
                  <c:v>400400</c:v>
                </c:pt>
                <c:pt idx="4005">
                  <c:v>400500</c:v>
                </c:pt>
                <c:pt idx="4006">
                  <c:v>400600</c:v>
                </c:pt>
                <c:pt idx="4007">
                  <c:v>400700</c:v>
                </c:pt>
                <c:pt idx="4008">
                  <c:v>400800</c:v>
                </c:pt>
                <c:pt idx="4009">
                  <c:v>400900</c:v>
                </c:pt>
                <c:pt idx="4010">
                  <c:v>401000</c:v>
                </c:pt>
                <c:pt idx="4011">
                  <c:v>401100</c:v>
                </c:pt>
                <c:pt idx="4012">
                  <c:v>401200</c:v>
                </c:pt>
                <c:pt idx="4013">
                  <c:v>401300</c:v>
                </c:pt>
                <c:pt idx="4014">
                  <c:v>401400</c:v>
                </c:pt>
                <c:pt idx="4015">
                  <c:v>401500</c:v>
                </c:pt>
                <c:pt idx="4016">
                  <c:v>401600</c:v>
                </c:pt>
                <c:pt idx="4017">
                  <c:v>401700</c:v>
                </c:pt>
                <c:pt idx="4018">
                  <c:v>401800</c:v>
                </c:pt>
                <c:pt idx="4019">
                  <c:v>401900</c:v>
                </c:pt>
                <c:pt idx="4020">
                  <c:v>402000</c:v>
                </c:pt>
                <c:pt idx="4021">
                  <c:v>402100</c:v>
                </c:pt>
                <c:pt idx="4022">
                  <c:v>402200</c:v>
                </c:pt>
                <c:pt idx="4023">
                  <c:v>402300</c:v>
                </c:pt>
                <c:pt idx="4024">
                  <c:v>402400</c:v>
                </c:pt>
                <c:pt idx="4025">
                  <c:v>402500</c:v>
                </c:pt>
                <c:pt idx="4026">
                  <c:v>402600</c:v>
                </c:pt>
                <c:pt idx="4027">
                  <c:v>402700</c:v>
                </c:pt>
                <c:pt idx="4028">
                  <c:v>402800</c:v>
                </c:pt>
                <c:pt idx="4029">
                  <c:v>402900</c:v>
                </c:pt>
                <c:pt idx="4030">
                  <c:v>403000</c:v>
                </c:pt>
                <c:pt idx="4031">
                  <c:v>403100</c:v>
                </c:pt>
                <c:pt idx="4032">
                  <c:v>403200</c:v>
                </c:pt>
                <c:pt idx="4033">
                  <c:v>403300</c:v>
                </c:pt>
                <c:pt idx="4034">
                  <c:v>403400</c:v>
                </c:pt>
                <c:pt idx="4035">
                  <c:v>403500</c:v>
                </c:pt>
                <c:pt idx="4036">
                  <c:v>403600</c:v>
                </c:pt>
                <c:pt idx="4037">
                  <c:v>403700</c:v>
                </c:pt>
                <c:pt idx="4038">
                  <c:v>403800</c:v>
                </c:pt>
                <c:pt idx="4039">
                  <c:v>403900</c:v>
                </c:pt>
                <c:pt idx="4040">
                  <c:v>404000</c:v>
                </c:pt>
                <c:pt idx="4041">
                  <c:v>404100</c:v>
                </c:pt>
                <c:pt idx="4042">
                  <c:v>404200</c:v>
                </c:pt>
                <c:pt idx="4043">
                  <c:v>404300</c:v>
                </c:pt>
                <c:pt idx="4044">
                  <c:v>404400</c:v>
                </c:pt>
                <c:pt idx="4045">
                  <c:v>404500</c:v>
                </c:pt>
                <c:pt idx="4046">
                  <c:v>404600</c:v>
                </c:pt>
                <c:pt idx="4047">
                  <c:v>404700</c:v>
                </c:pt>
                <c:pt idx="4048">
                  <c:v>404800</c:v>
                </c:pt>
                <c:pt idx="4049">
                  <c:v>404900</c:v>
                </c:pt>
                <c:pt idx="4050">
                  <c:v>405000</c:v>
                </c:pt>
                <c:pt idx="4051">
                  <c:v>405100</c:v>
                </c:pt>
                <c:pt idx="4052">
                  <c:v>405200</c:v>
                </c:pt>
                <c:pt idx="4053">
                  <c:v>405300</c:v>
                </c:pt>
                <c:pt idx="4054">
                  <c:v>405400</c:v>
                </c:pt>
                <c:pt idx="4055">
                  <c:v>405500</c:v>
                </c:pt>
                <c:pt idx="4056">
                  <c:v>405600</c:v>
                </c:pt>
                <c:pt idx="4057">
                  <c:v>405700</c:v>
                </c:pt>
                <c:pt idx="4058">
                  <c:v>405800</c:v>
                </c:pt>
                <c:pt idx="4059">
                  <c:v>405900</c:v>
                </c:pt>
                <c:pt idx="4060">
                  <c:v>406000</c:v>
                </c:pt>
                <c:pt idx="4061">
                  <c:v>406100</c:v>
                </c:pt>
                <c:pt idx="4062">
                  <c:v>406200</c:v>
                </c:pt>
                <c:pt idx="4063">
                  <c:v>406300</c:v>
                </c:pt>
                <c:pt idx="4064">
                  <c:v>406400</c:v>
                </c:pt>
                <c:pt idx="4065">
                  <c:v>406500</c:v>
                </c:pt>
                <c:pt idx="4066">
                  <c:v>406600</c:v>
                </c:pt>
                <c:pt idx="4067">
                  <c:v>406700</c:v>
                </c:pt>
                <c:pt idx="4068">
                  <c:v>406800</c:v>
                </c:pt>
                <c:pt idx="4069">
                  <c:v>406900</c:v>
                </c:pt>
                <c:pt idx="4070">
                  <c:v>407000</c:v>
                </c:pt>
                <c:pt idx="4071">
                  <c:v>407100</c:v>
                </c:pt>
                <c:pt idx="4072">
                  <c:v>407200</c:v>
                </c:pt>
                <c:pt idx="4073">
                  <c:v>407300</c:v>
                </c:pt>
                <c:pt idx="4074">
                  <c:v>407400</c:v>
                </c:pt>
                <c:pt idx="4075">
                  <c:v>407500</c:v>
                </c:pt>
                <c:pt idx="4076">
                  <c:v>407600</c:v>
                </c:pt>
                <c:pt idx="4077">
                  <c:v>407700</c:v>
                </c:pt>
                <c:pt idx="4078">
                  <c:v>407800</c:v>
                </c:pt>
                <c:pt idx="4079">
                  <c:v>407900</c:v>
                </c:pt>
                <c:pt idx="4080">
                  <c:v>408000</c:v>
                </c:pt>
                <c:pt idx="4081">
                  <c:v>408100</c:v>
                </c:pt>
                <c:pt idx="4082">
                  <c:v>408200</c:v>
                </c:pt>
                <c:pt idx="4083">
                  <c:v>408300</c:v>
                </c:pt>
                <c:pt idx="4084">
                  <c:v>408400</c:v>
                </c:pt>
                <c:pt idx="4085">
                  <c:v>408500</c:v>
                </c:pt>
                <c:pt idx="4086">
                  <c:v>408600</c:v>
                </c:pt>
                <c:pt idx="4087">
                  <c:v>408700</c:v>
                </c:pt>
                <c:pt idx="4088">
                  <c:v>408800</c:v>
                </c:pt>
                <c:pt idx="4089">
                  <c:v>408900</c:v>
                </c:pt>
                <c:pt idx="4090">
                  <c:v>409000</c:v>
                </c:pt>
                <c:pt idx="4091">
                  <c:v>409100</c:v>
                </c:pt>
                <c:pt idx="4092">
                  <c:v>409200</c:v>
                </c:pt>
                <c:pt idx="4093">
                  <c:v>409300</c:v>
                </c:pt>
                <c:pt idx="4094">
                  <c:v>409400</c:v>
                </c:pt>
                <c:pt idx="4095">
                  <c:v>409500</c:v>
                </c:pt>
                <c:pt idx="4096">
                  <c:v>409600</c:v>
                </c:pt>
                <c:pt idx="4097">
                  <c:v>409700</c:v>
                </c:pt>
                <c:pt idx="4098">
                  <c:v>409800</c:v>
                </c:pt>
                <c:pt idx="4099">
                  <c:v>409900</c:v>
                </c:pt>
                <c:pt idx="4100">
                  <c:v>410000</c:v>
                </c:pt>
                <c:pt idx="4101">
                  <c:v>410100</c:v>
                </c:pt>
                <c:pt idx="4102">
                  <c:v>410200</c:v>
                </c:pt>
                <c:pt idx="4103">
                  <c:v>410300</c:v>
                </c:pt>
                <c:pt idx="4104">
                  <c:v>410400</c:v>
                </c:pt>
                <c:pt idx="4105">
                  <c:v>410500</c:v>
                </c:pt>
                <c:pt idx="4106">
                  <c:v>410600</c:v>
                </c:pt>
                <c:pt idx="4107">
                  <c:v>410700</c:v>
                </c:pt>
                <c:pt idx="4108">
                  <c:v>410800</c:v>
                </c:pt>
                <c:pt idx="4109">
                  <c:v>410900</c:v>
                </c:pt>
                <c:pt idx="4110">
                  <c:v>411000</c:v>
                </c:pt>
                <c:pt idx="4111">
                  <c:v>411100</c:v>
                </c:pt>
                <c:pt idx="4112">
                  <c:v>411200</c:v>
                </c:pt>
                <c:pt idx="4113">
                  <c:v>411300</c:v>
                </c:pt>
                <c:pt idx="4114">
                  <c:v>411400</c:v>
                </c:pt>
                <c:pt idx="4115">
                  <c:v>411500</c:v>
                </c:pt>
                <c:pt idx="4116">
                  <c:v>411600</c:v>
                </c:pt>
                <c:pt idx="4117">
                  <c:v>411700</c:v>
                </c:pt>
                <c:pt idx="4118">
                  <c:v>411800</c:v>
                </c:pt>
                <c:pt idx="4119">
                  <c:v>411900</c:v>
                </c:pt>
                <c:pt idx="4120">
                  <c:v>412000</c:v>
                </c:pt>
                <c:pt idx="4121">
                  <c:v>412100</c:v>
                </c:pt>
                <c:pt idx="4122">
                  <c:v>412200</c:v>
                </c:pt>
                <c:pt idx="4123">
                  <c:v>412300</c:v>
                </c:pt>
                <c:pt idx="4124">
                  <c:v>412400</c:v>
                </c:pt>
                <c:pt idx="4125">
                  <c:v>412500</c:v>
                </c:pt>
                <c:pt idx="4126">
                  <c:v>412600</c:v>
                </c:pt>
                <c:pt idx="4127">
                  <c:v>412700</c:v>
                </c:pt>
                <c:pt idx="4128">
                  <c:v>412800</c:v>
                </c:pt>
                <c:pt idx="4129">
                  <c:v>412900</c:v>
                </c:pt>
                <c:pt idx="4130">
                  <c:v>413000</c:v>
                </c:pt>
                <c:pt idx="4131">
                  <c:v>413100</c:v>
                </c:pt>
                <c:pt idx="4132">
                  <c:v>413200</c:v>
                </c:pt>
                <c:pt idx="4133">
                  <c:v>413300</c:v>
                </c:pt>
                <c:pt idx="4134">
                  <c:v>413400</c:v>
                </c:pt>
                <c:pt idx="4135">
                  <c:v>413500</c:v>
                </c:pt>
                <c:pt idx="4136">
                  <c:v>413600</c:v>
                </c:pt>
                <c:pt idx="4137">
                  <c:v>413700</c:v>
                </c:pt>
                <c:pt idx="4138">
                  <c:v>413800</c:v>
                </c:pt>
                <c:pt idx="4139">
                  <c:v>413900</c:v>
                </c:pt>
                <c:pt idx="4140">
                  <c:v>414000</c:v>
                </c:pt>
                <c:pt idx="4141">
                  <c:v>414100</c:v>
                </c:pt>
                <c:pt idx="4142">
                  <c:v>414200</c:v>
                </c:pt>
                <c:pt idx="4143">
                  <c:v>414300</c:v>
                </c:pt>
                <c:pt idx="4144">
                  <c:v>414400</c:v>
                </c:pt>
                <c:pt idx="4145">
                  <c:v>414500</c:v>
                </c:pt>
                <c:pt idx="4146">
                  <c:v>414600</c:v>
                </c:pt>
                <c:pt idx="4147">
                  <c:v>414700</c:v>
                </c:pt>
                <c:pt idx="4148">
                  <c:v>414800</c:v>
                </c:pt>
                <c:pt idx="4149">
                  <c:v>414900</c:v>
                </c:pt>
                <c:pt idx="4150">
                  <c:v>415000</c:v>
                </c:pt>
                <c:pt idx="4151">
                  <c:v>415100</c:v>
                </c:pt>
                <c:pt idx="4152">
                  <c:v>415200</c:v>
                </c:pt>
                <c:pt idx="4153">
                  <c:v>415300</c:v>
                </c:pt>
                <c:pt idx="4154">
                  <c:v>415400</c:v>
                </c:pt>
                <c:pt idx="4155">
                  <c:v>415500</c:v>
                </c:pt>
                <c:pt idx="4156">
                  <c:v>415600</c:v>
                </c:pt>
                <c:pt idx="4157">
                  <c:v>415700</c:v>
                </c:pt>
                <c:pt idx="4158">
                  <c:v>415800</c:v>
                </c:pt>
                <c:pt idx="4159">
                  <c:v>415900</c:v>
                </c:pt>
                <c:pt idx="4160">
                  <c:v>416000</c:v>
                </c:pt>
                <c:pt idx="4161">
                  <c:v>416100</c:v>
                </c:pt>
                <c:pt idx="4162">
                  <c:v>416200</c:v>
                </c:pt>
                <c:pt idx="4163">
                  <c:v>416300</c:v>
                </c:pt>
                <c:pt idx="4164">
                  <c:v>416400</c:v>
                </c:pt>
                <c:pt idx="4165">
                  <c:v>416500</c:v>
                </c:pt>
                <c:pt idx="4166">
                  <c:v>416600</c:v>
                </c:pt>
                <c:pt idx="4167">
                  <c:v>416700</c:v>
                </c:pt>
                <c:pt idx="4168">
                  <c:v>416800</c:v>
                </c:pt>
                <c:pt idx="4169">
                  <c:v>416900</c:v>
                </c:pt>
                <c:pt idx="4170">
                  <c:v>417000</c:v>
                </c:pt>
                <c:pt idx="4171">
                  <c:v>417100</c:v>
                </c:pt>
                <c:pt idx="4172">
                  <c:v>417200</c:v>
                </c:pt>
                <c:pt idx="4173">
                  <c:v>417300</c:v>
                </c:pt>
                <c:pt idx="4174">
                  <c:v>417400</c:v>
                </c:pt>
                <c:pt idx="4175">
                  <c:v>417500</c:v>
                </c:pt>
                <c:pt idx="4176">
                  <c:v>417600</c:v>
                </c:pt>
                <c:pt idx="4177">
                  <c:v>417700</c:v>
                </c:pt>
                <c:pt idx="4178">
                  <c:v>417800</c:v>
                </c:pt>
                <c:pt idx="4179">
                  <c:v>417900</c:v>
                </c:pt>
                <c:pt idx="4180">
                  <c:v>418000</c:v>
                </c:pt>
                <c:pt idx="4181">
                  <c:v>418100</c:v>
                </c:pt>
                <c:pt idx="4182">
                  <c:v>418200</c:v>
                </c:pt>
                <c:pt idx="4183">
                  <c:v>418300</c:v>
                </c:pt>
                <c:pt idx="4184">
                  <c:v>418400</c:v>
                </c:pt>
                <c:pt idx="4185">
                  <c:v>418500</c:v>
                </c:pt>
                <c:pt idx="4186">
                  <c:v>418600</c:v>
                </c:pt>
                <c:pt idx="4187">
                  <c:v>418700</c:v>
                </c:pt>
                <c:pt idx="4188">
                  <c:v>418800</c:v>
                </c:pt>
                <c:pt idx="4189">
                  <c:v>418900</c:v>
                </c:pt>
                <c:pt idx="4190">
                  <c:v>419000</c:v>
                </c:pt>
                <c:pt idx="4191">
                  <c:v>419100</c:v>
                </c:pt>
                <c:pt idx="4192">
                  <c:v>419200</c:v>
                </c:pt>
                <c:pt idx="4193">
                  <c:v>419300</c:v>
                </c:pt>
                <c:pt idx="4194">
                  <c:v>419400</c:v>
                </c:pt>
                <c:pt idx="4195">
                  <c:v>419500</c:v>
                </c:pt>
                <c:pt idx="4196">
                  <c:v>419600</c:v>
                </c:pt>
                <c:pt idx="4197">
                  <c:v>419700</c:v>
                </c:pt>
                <c:pt idx="4198">
                  <c:v>419800</c:v>
                </c:pt>
                <c:pt idx="4199">
                  <c:v>419900</c:v>
                </c:pt>
                <c:pt idx="4200">
                  <c:v>420000</c:v>
                </c:pt>
                <c:pt idx="4201">
                  <c:v>420100</c:v>
                </c:pt>
                <c:pt idx="4202">
                  <c:v>420200</c:v>
                </c:pt>
                <c:pt idx="4203">
                  <c:v>420300</c:v>
                </c:pt>
                <c:pt idx="4204">
                  <c:v>420400</c:v>
                </c:pt>
                <c:pt idx="4205">
                  <c:v>420500</c:v>
                </c:pt>
                <c:pt idx="4206">
                  <c:v>420600</c:v>
                </c:pt>
                <c:pt idx="4207">
                  <c:v>420700</c:v>
                </c:pt>
                <c:pt idx="4208">
                  <c:v>420800</c:v>
                </c:pt>
                <c:pt idx="4209">
                  <c:v>420900</c:v>
                </c:pt>
                <c:pt idx="4210">
                  <c:v>421000</c:v>
                </c:pt>
                <c:pt idx="4211">
                  <c:v>421100</c:v>
                </c:pt>
                <c:pt idx="4212">
                  <c:v>421200</c:v>
                </c:pt>
                <c:pt idx="4213">
                  <c:v>421300</c:v>
                </c:pt>
                <c:pt idx="4214">
                  <c:v>421400</c:v>
                </c:pt>
                <c:pt idx="4215">
                  <c:v>421500</c:v>
                </c:pt>
                <c:pt idx="4216">
                  <c:v>421600</c:v>
                </c:pt>
                <c:pt idx="4217">
                  <c:v>421700</c:v>
                </c:pt>
                <c:pt idx="4218">
                  <c:v>421800</c:v>
                </c:pt>
                <c:pt idx="4219">
                  <c:v>421900</c:v>
                </c:pt>
                <c:pt idx="4220">
                  <c:v>422000</c:v>
                </c:pt>
                <c:pt idx="4221">
                  <c:v>422100</c:v>
                </c:pt>
                <c:pt idx="4222">
                  <c:v>422200</c:v>
                </c:pt>
                <c:pt idx="4223">
                  <c:v>422300</c:v>
                </c:pt>
                <c:pt idx="4224">
                  <c:v>422400</c:v>
                </c:pt>
                <c:pt idx="4225">
                  <c:v>422500</c:v>
                </c:pt>
                <c:pt idx="4226">
                  <c:v>422600</c:v>
                </c:pt>
                <c:pt idx="4227">
                  <c:v>422700</c:v>
                </c:pt>
                <c:pt idx="4228">
                  <c:v>422800</c:v>
                </c:pt>
                <c:pt idx="4229">
                  <c:v>422900</c:v>
                </c:pt>
                <c:pt idx="4230">
                  <c:v>423000</c:v>
                </c:pt>
                <c:pt idx="4231">
                  <c:v>423100</c:v>
                </c:pt>
                <c:pt idx="4232">
                  <c:v>423200</c:v>
                </c:pt>
                <c:pt idx="4233">
                  <c:v>423300</c:v>
                </c:pt>
                <c:pt idx="4234">
                  <c:v>423400</c:v>
                </c:pt>
                <c:pt idx="4235">
                  <c:v>423500</c:v>
                </c:pt>
                <c:pt idx="4236">
                  <c:v>423600</c:v>
                </c:pt>
                <c:pt idx="4237">
                  <c:v>423700</c:v>
                </c:pt>
                <c:pt idx="4238">
                  <c:v>423800</c:v>
                </c:pt>
                <c:pt idx="4239">
                  <c:v>423900</c:v>
                </c:pt>
                <c:pt idx="4240">
                  <c:v>424000</c:v>
                </c:pt>
                <c:pt idx="4241">
                  <c:v>424100</c:v>
                </c:pt>
                <c:pt idx="4242">
                  <c:v>424200</c:v>
                </c:pt>
                <c:pt idx="4243">
                  <c:v>424300</c:v>
                </c:pt>
                <c:pt idx="4244">
                  <c:v>424400</c:v>
                </c:pt>
                <c:pt idx="4245">
                  <c:v>424500</c:v>
                </c:pt>
                <c:pt idx="4246">
                  <c:v>424600</c:v>
                </c:pt>
                <c:pt idx="4247">
                  <c:v>424700</c:v>
                </c:pt>
                <c:pt idx="4248">
                  <c:v>424800</c:v>
                </c:pt>
                <c:pt idx="4249">
                  <c:v>424900</c:v>
                </c:pt>
                <c:pt idx="4250">
                  <c:v>425000</c:v>
                </c:pt>
                <c:pt idx="4251">
                  <c:v>425100</c:v>
                </c:pt>
                <c:pt idx="4252">
                  <c:v>425200</c:v>
                </c:pt>
                <c:pt idx="4253">
                  <c:v>425300</c:v>
                </c:pt>
                <c:pt idx="4254">
                  <c:v>425400</c:v>
                </c:pt>
                <c:pt idx="4255">
                  <c:v>425500</c:v>
                </c:pt>
                <c:pt idx="4256">
                  <c:v>425600</c:v>
                </c:pt>
                <c:pt idx="4257">
                  <c:v>425700</c:v>
                </c:pt>
                <c:pt idx="4258">
                  <c:v>425800</c:v>
                </c:pt>
                <c:pt idx="4259">
                  <c:v>425900</c:v>
                </c:pt>
                <c:pt idx="4260">
                  <c:v>426000</c:v>
                </c:pt>
                <c:pt idx="4261">
                  <c:v>426100</c:v>
                </c:pt>
                <c:pt idx="4262">
                  <c:v>426200</c:v>
                </c:pt>
                <c:pt idx="4263">
                  <c:v>426300</c:v>
                </c:pt>
                <c:pt idx="4264">
                  <c:v>426400</c:v>
                </c:pt>
                <c:pt idx="4265">
                  <c:v>426500</c:v>
                </c:pt>
                <c:pt idx="4266">
                  <c:v>426600</c:v>
                </c:pt>
                <c:pt idx="4267">
                  <c:v>426700</c:v>
                </c:pt>
                <c:pt idx="4268">
                  <c:v>426800</c:v>
                </c:pt>
                <c:pt idx="4269">
                  <c:v>426900</c:v>
                </c:pt>
                <c:pt idx="4270">
                  <c:v>427000</c:v>
                </c:pt>
                <c:pt idx="4271">
                  <c:v>427100</c:v>
                </c:pt>
                <c:pt idx="4272">
                  <c:v>427200</c:v>
                </c:pt>
                <c:pt idx="4273">
                  <c:v>427300</c:v>
                </c:pt>
                <c:pt idx="4274">
                  <c:v>427400</c:v>
                </c:pt>
                <c:pt idx="4275">
                  <c:v>427500</c:v>
                </c:pt>
                <c:pt idx="4276">
                  <c:v>427600</c:v>
                </c:pt>
                <c:pt idx="4277">
                  <c:v>427700</c:v>
                </c:pt>
                <c:pt idx="4278">
                  <c:v>427800</c:v>
                </c:pt>
                <c:pt idx="4279">
                  <c:v>427900</c:v>
                </c:pt>
                <c:pt idx="4280">
                  <c:v>428000</c:v>
                </c:pt>
                <c:pt idx="4281">
                  <c:v>428100</c:v>
                </c:pt>
                <c:pt idx="4282">
                  <c:v>428200</c:v>
                </c:pt>
                <c:pt idx="4283">
                  <c:v>428300</c:v>
                </c:pt>
                <c:pt idx="4284">
                  <c:v>428400</c:v>
                </c:pt>
                <c:pt idx="4285">
                  <c:v>428500</c:v>
                </c:pt>
                <c:pt idx="4286">
                  <c:v>428600</c:v>
                </c:pt>
                <c:pt idx="4287">
                  <c:v>428700</c:v>
                </c:pt>
                <c:pt idx="4288">
                  <c:v>428800</c:v>
                </c:pt>
                <c:pt idx="4289">
                  <c:v>428900</c:v>
                </c:pt>
                <c:pt idx="4290">
                  <c:v>429000</c:v>
                </c:pt>
                <c:pt idx="4291">
                  <c:v>429100</c:v>
                </c:pt>
                <c:pt idx="4292">
                  <c:v>429200</c:v>
                </c:pt>
                <c:pt idx="4293">
                  <c:v>429300</c:v>
                </c:pt>
                <c:pt idx="4294">
                  <c:v>429400</c:v>
                </c:pt>
                <c:pt idx="4295">
                  <c:v>429500</c:v>
                </c:pt>
                <c:pt idx="4296">
                  <c:v>429600</c:v>
                </c:pt>
                <c:pt idx="4297">
                  <c:v>429700</c:v>
                </c:pt>
                <c:pt idx="4298">
                  <c:v>429800</c:v>
                </c:pt>
                <c:pt idx="4299">
                  <c:v>429900</c:v>
                </c:pt>
                <c:pt idx="4300">
                  <c:v>430000</c:v>
                </c:pt>
                <c:pt idx="4301">
                  <c:v>430100</c:v>
                </c:pt>
                <c:pt idx="4302">
                  <c:v>430200</c:v>
                </c:pt>
                <c:pt idx="4303">
                  <c:v>430300</c:v>
                </c:pt>
                <c:pt idx="4304">
                  <c:v>430400</c:v>
                </c:pt>
                <c:pt idx="4305">
                  <c:v>430500</c:v>
                </c:pt>
                <c:pt idx="4306">
                  <c:v>430600</c:v>
                </c:pt>
                <c:pt idx="4307">
                  <c:v>430700</c:v>
                </c:pt>
                <c:pt idx="4308">
                  <c:v>430800</c:v>
                </c:pt>
                <c:pt idx="4309">
                  <c:v>430900</c:v>
                </c:pt>
                <c:pt idx="4310">
                  <c:v>431000</c:v>
                </c:pt>
                <c:pt idx="4311">
                  <c:v>431100</c:v>
                </c:pt>
                <c:pt idx="4312">
                  <c:v>431200</c:v>
                </c:pt>
                <c:pt idx="4313">
                  <c:v>431300</c:v>
                </c:pt>
                <c:pt idx="4314">
                  <c:v>431400</c:v>
                </c:pt>
                <c:pt idx="4315">
                  <c:v>431500</c:v>
                </c:pt>
                <c:pt idx="4316">
                  <c:v>431600</c:v>
                </c:pt>
                <c:pt idx="4317">
                  <c:v>431700</c:v>
                </c:pt>
                <c:pt idx="4318">
                  <c:v>431800</c:v>
                </c:pt>
                <c:pt idx="4319">
                  <c:v>431900</c:v>
                </c:pt>
                <c:pt idx="4320">
                  <c:v>432000</c:v>
                </c:pt>
                <c:pt idx="4321">
                  <c:v>432100</c:v>
                </c:pt>
                <c:pt idx="4322">
                  <c:v>432200</c:v>
                </c:pt>
                <c:pt idx="4323">
                  <c:v>432300</c:v>
                </c:pt>
                <c:pt idx="4324">
                  <c:v>432400</c:v>
                </c:pt>
                <c:pt idx="4325">
                  <c:v>432500</c:v>
                </c:pt>
                <c:pt idx="4326">
                  <c:v>432600</c:v>
                </c:pt>
                <c:pt idx="4327">
                  <c:v>432700</c:v>
                </c:pt>
                <c:pt idx="4328">
                  <c:v>432800</c:v>
                </c:pt>
                <c:pt idx="4329">
                  <c:v>432900</c:v>
                </c:pt>
                <c:pt idx="4330">
                  <c:v>433000</c:v>
                </c:pt>
                <c:pt idx="4331">
                  <c:v>433100</c:v>
                </c:pt>
                <c:pt idx="4332">
                  <c:v>433200</c:v>
                </c:pt>
                <c:pt idx="4333">
                  <c:v>433300</c:v>
                </c:pt>
                <c:pt idx="4334">
                  <c:v>433400</c:v>
                </c:pt>
                <c:pt idx="4335">
                  <c:v>433500</c:v>
                </c:pt>
                <c:pt idx="4336">
                  <c:v>433600</c:v>
                </c:pt>
                <c:pt idx="4337">
                  <c:v>433700</c:v>
                </c:pt>
                <c:pt idx="4338">
                  <c:v>433800</c:v>
                </c:pt>
                <c:pt idx="4339">
                  <c:v>433900</c:v>
                </c:pt>
                <c:pt idx="4340">
                  <c:v>434000</c:v>
                </c:pt>
                <c:pt idx="4341">
                  <c:v>434100</c:v>
                </c:pt>
                <c:pt idx="4342">
                  <c:v>434200</c:v>
                </c:pt>
                <c:pt idx="4343">
                  <c:v>434300</c:v>
                </c:pt>
                <c:pt idx="4344">
                  <c:v>434400</c:v>
                </c:pt>
                <c:pt idx="4345">
                  <c:v>434500</c:v>
                </c:pt>
                <c:pt idx="4346">
                  <c:v>434600</c:v>
                </c:pt>
                <c:pt idx="4347">
                  <c:v>434700</c:v>
                </c:pt>
                <c:pt idx="4348">
                  <c:v>434800</c:v>
                </c:pt>
                <c:pt idx="4349">
                  <c:v>434900</c:v>
                </c:pt>
                <c:pt idx="4350">
                  <c:v>435000</c:v>
                </c:pt>
                <c:pt idx="4351">
                  <c:v>435100</c:v>
                </c:pt>
                <c:pt idx="4352">
                  <c:v>435200</c:v>
                </c:pt>
                <c:pt idx="4353">
                  <c:v>435300</c:v>
                </c:pt>
                <c:pt idx="4354">
                  <c:v>435400</c:v>
                </c:pt>
                <c:pt idx="4355">
                  <c:v>435500</c:v>
                </c:pt>
                <c:pt idx="4356">
                  <c:v>435600</c:v>
                </c:pt>
                <c:pt idx="4357">
                  <c:v>435700</c:v>
                </c:pt>
                <c:pt idx="4358">
                  <c:v>435800</c:v>
                </c:pt>
                <c:pt idx="4359">
                  <c:v>435900</c:v>
                </c:pt>
                <c:pt idx="4360">
                  <c:v>436000</c:v>
                </c:pt>
                <c:pt idx="4361">
                  <c:v>436100</c:v>
                </c:pt>
                <c:pt idx="4362">
                  <c:v>436200</c:v>
                </c:pt>
                <c:pt idx="4363">
                  <c:v>436300</c:v>
                </c:pt>
                <c:pt idx="4364">
                  <c:v>436400</c:v>
                </c:pt>
                <c:pt idx="4365">
                  <c:v>436500</c:v>
                </c:pt>
                <c:pt idx="4366">
                  <c:v>436600</c:v>
                </c:pt>
                <c:pt idx="4367">
                  <c:v>436700</c:v>
                </c:pt>
                <c:pt idx="4368">
                  <c:v>436800</c:v>
                </c:pt>
                <c:pt idx="4369">
                  <c:v>436900</c:v>
                </c:pt>
                <c:pt idx="4370">
                  <c:v>437000</c:v>
                </c:pt>
                <c:pt idx="4371">
                  <c:v>437100</c:v>
                </c:pt>
                <c:pt idx="4372">
                  <c:v>437200</c:v>
                </c:pt>
                <c:pt idx="4373">
                  <c:v>437300</c:v>
                </c:pt>
                <c:pt idx="4374">
                  <c:v>437400</c:v>
                </c:pt>
                <c:pt idx="4375">
                  <c:v>437500</c:v>
                </c:pt>
                <c:pt idx="4376">
                  <c:v>437600</c:v>
                </c:pt>
                <c:pt idx="4377">
                  <c:v>437700</c:v>
                </c:pt>
                <c:pt idx="4378">
                  <c:v>437800</c:v>
                </c:pt>
                <c:pt idx="4379">
                  <c:v>437900</c:v>
                </c:pt>
                <c:pt idx="4380">
                  <c:v>438000</c:v>
                </c:pt>
                <c:pt idx="4381">
                  <c:v>438100</c:v>
                </c:pt>
                <c:pt idx="4382">
                  <c:v>438200</c:v>
                </c:pt>
                <c:pt idx="4383">
                  <c:v>438300</c:v>
                </c:pt>
                <c:pt idx="4384">
                  <c:v>438400</c:v>
                </c:pt>
                <c:pt idx="4385">
                  <c:v>438500</c:v>
                </c:pt>
                <c:pt idx="4386">
                  <c:v>438600</c:v>
                </c:pt>
                <c:pt idx="4387">
                  <c:v>438700</c:v>
                </c:pt>
                <c:pt idx="4388">
                  <c:v>438800</c:v>
                </c:pt>
                <c:pt idx="4389">
                  <c:v>438900</c:v>
                </c:pt>
                <c:pt idx="4390">
                  <c:v>439000</c:v>
                </c:pt>
                <c:pt idx="4391">
                  <c:v>439100</c:v>
                </c:pt>
                <c:pt idx="4392">
                  <c:v>439200</c:v>
                </c:pt>
                <c:pt idx="4393">
                  <c:v>439300</c:v>
                </c:pt>
                <c:pt idx="4394">
                  <c:v>439400</c:v>
                </c:pt>
                <c:pt idx="4395">
                  <c:v>439500</c:v>
                </c:pt>
                <c:pt idx="4396">
                  <c:v>439600</c:v>
                </c:pt>
                <c:pt idx="4397">
                  <c:v>439700</c:v>
                </c:pt>
                <c:pt idx="4398">
                  <c:v>439800</c:v>
                </c:pt>
                <c:pt idx="4399">
                  <c:v>439900</c:v>
                </c:pt>
                <c:pt idx="4400">
                  <c:v>440000</c:v>
                </c:pt>
                <c:pt idx="4401">
                  <c:v>440100</c:v>
                </c:pt>
                <c:pt idx="4402">
                  <c:v>440200</c:v>
                </c:pt>
                <c:pt idx="4403">
                  <c:v>440300</c:v>
                </c:pt>
                <c:pt idx="4404">
                  <c:v>440400</c:v>
                </c:pt>
                <c:pt idx="4405">
                  <c:v>440500</c:v>
                </c:pt>
                <c:pt idx="4406">
                  <c:v>440600</c:v>
                </c:pt>
                <c:pt idx="4407">
                  <c:v>440700</c:v>
                </c:pt>
                <c:pt idx="4408">
                  <c:v>440800</c:v>
                </c:pt>
                <c:pt idx="4409">
                  <c:v>440900</c:v>
                </c:pt>
                <c:pt idx="4410">
                  <c:v>441000</c:v>
                </c:pt>
                <c:pt idx="4411">
                  <c:v>441100</c:v>
                </c:pt>
                <c:pt idx="4412">
                  <c:v>441200</c:v>
                </c:pt>
                <c:pt idx="4413">
                  <c:v>441300</c:v>
                </c:pt>
                <c:pt idx="4414">
                  <c:v>441400</c:v>
                </c:pt>
                <c:pt idx="4415">
                  <c:v>441500</c:v>
                </c:pt>
                <c:pt idx="4416">
                  <c:v>441600</c:v>
                </c:pt>
                <c:pt idx="4417">
                  <c:v>441700</c:v>
                </c:pt>
                <c:pt idx="4418">
                  <c:v>441800</c:v>
                </c:pt>
                <c:pt idx="4419">
                  <c:v>441900</c:v>
                </c:pt>
                <c:pt idx="4420">
                  <c:v>442000</c:v>
                </c:pt>
                <c:pt idx="4421">
                  <c:v>442100</c:v>
                </c:pt>
                <c:pt idx="4422">
                  <c:v>442200</c:v>
                </c:pt>
                <c:pt idx="4423">
                  <c:v>442300</c:v>
                </c:pt>
                <c:pt idx="4424">
                  <c:v>442400</c:v>
                </c:pt>
                <c:pt idx="4425">
                  <c:v>442500</c:v>
                </c:pt>
                <c:pt idx="4426">
                  <c:v>442600</c:v>
                </c:pt>
                <c:pt idx="4427">
                  <c:v>442700</c:v>
                </c:pt>
                <c:pt idx="4428">
                  <c:v>442800</c:v>
                </c:pt>
                <c:pt idx="4429">
                  <c:v>442900</c:v>
                </c:pt>
                <c:pt idx="4430">
                  <c:v>443000</c:v>
                </c:pt>
                <c:pt idx="4431">
                  <c:v>443100</c:v>
                </c:pt>
                <c:pt idx="4432">
                  <c:v>443200</c:v>
                </c:pt>
                <c:pt idx="4433">
                  <c:v>443300</c:v>
                </c:pt>
                <c:pt idx="4434">
                  <c:v>443400</c:v>
                </c:pt>
                <c:pt idx="4435">
                  <c:v>443500</c:v>
                </c:pt>
                <c:pt idx="4436">
                  <c:v>443600</c:v>
                </c:pt>
                <c:pt idx="4437">
                  <c:v>443700</c:v>
                </c:pt>
                <c:pt idx="4438">
                  <c:v>443800</c:v>
                </c:pt>
                <c:pt idx="4439">
                  <c:v>443900</c:v>
                </c:pt>
                <c:pt idx="4440">
                  <c:v>444000</c:v>
                </c:pt>
                <c:pt idx="4441">
                  <c:v>444100</c:v>
                </c:pt>
                <c:pt idx="4442">
                  <c:v>444200</c:v>
                </c:pt>
                <c:pt idx="4443">
                  <c:v>444300</c:v>
                </c:pt>
                <c:pt idx="4444">
                  <c:v>444400</c:v>
                </c:pt>
                <c:pt idx="4445">
                  <c:v>444500</c:v>
                </c:pt>
                <c:pt idx="4446">
                  <c:v>444600</c:v>
                </c:pt>
                <c:pt idx="4447">
                  <c:v>444700</c:v>
                </c:pt>
                <c:pt idx="4448">
                  <c:v>444800</c:v>
                </c:pt>
                <c:pt idx="4449">
                  <c:v>444900</c:v>
                </c:pt>
                <c:pt idx="4450">
                  <c:v>445000</c:v>
                </c:pt>
                <c:pt idx="4451">
                  <c:v>445100</c:v>
                </c:pt>
                <c:pt idx="4452">
                  <c:v>445200</c:v>
                </c:pt>
                <c:pt idx="4453">
                  <c:v>445300</c:v>
                </c:pt>
                <c:pt idx="4454">
                  <c:v>445400</c:v>
                </c:pt>
                <c:pt idx="4455">
                  <c:v>445500</c:v>
                </c:pt>
                <c:pt idx="4456">
                  <c:v>445600</c:v>
                </c:pt>
                <c:pt idx="4457">
                  <c:v>445700</c:v>
                </c:pt>
                <c:pt idx="4458">
                  <c:v>445800</c:v>
                </c:pt>
                <c:pt idx="4459">
                  <c:v>445900</c:v>
                </c:pt>
                <c:pt idx="4460">
                  <c:v>446000</c:v>
                </c:pt>
                <c:pt idx="4461">
                  <c:v>446100</c:v>
                </c:pt>
                <c:pt idx="4462">
                  <c:v>446200</c:v>
                </c:pt>
                <c:pt idx="4463">
                  <c:v>446300</c:v>
                </c:pt>
                <c:pt idx="4464">
                  <c:v>446400</c:v>
                </c:pt>
                <c:pt idx="4465">
                  <c:v>446500</c:v>
                </c:pt>
                <c:pt idx="4466">
                  <c:v>446600</c:v>
                </c:pt>
                <c:pt idx="4467">
                  <c:v>446700</c:v>
                </c:pt>
                <c:pt idx="4468">
                  <c:v>446800</c:v>
                </c:pt>
                <c:pt idx="4469">
                  <c:v>446900</c:v>
                </c:pt>
                <c:pt idx="4470">
                  <c:v>447000</c:v>
                </c:pt>
                <c:pt idx="4471">
                  <c:v>447100</c:v>
                </c:pt>
                <c:pt idx="4472">
                  <c:v>447200</c:v>
                </c:pt>
                <c:pt idx="4473">
                  <c:v>447300</c:v>
                </c:pt>
                <c:pt idx="4474">
                  <c:v>447400</c:v>
                </c:pt>
                <c:pt idx="4475">
                  <c:v>447500</c:v>
                </c:pt>
                <c:pt idx="4476">
                  <c:v>447600</c:v>
                </c:pt>
                <c:pt idx="4477">
                  <c:v>447700</c:v>
                </c:pt>
                <c:pt idx="4478">
                  <c:v>447800</c:v>
                </c:pt>
                <c:pt idx="4479">
                  <c:v>447900</c:v>
                </c:pt>
                <c:pt idx="4480">
                  <c:v>448000</c:v>
                </c:pt>
                <c:pt idx="4481">
                  <c:v>448100</c:v>
                </c:pt>
                <c:pt idx="4482">
                  <c:v>448200</c:v>
                </c:pt>
                <c:pt idx="4483">
                  <c:v>448300</c:v>
                </c:pt>
                <c:pt idx="4484">
                  <c:v>448400</c:v>
                </c:pt>
                <c:pt idx="4485">
                  <c:v>448500</c:v>
                </c:pt>
                <c:pt idx="4486">
                  <c:v>448600</c:v>
                </c:pt>
                <c:pt idx="4487">
                  <c:v>448700</c:v>
                </c:pt>
                <c:pt idx="4488">
                  <c:v>448800</c:v>
                </c:pt>
                <c:pt idx="4489">
                  <c:v>448900</c:v>
                </c:pt>
                <c:pt idx="4490">
                  <c:v>449000</c:v>
                </c:pt>
                <c:pt idx="4491">
                  <c:v>449100</c:v>
                </c:pt>
                <c:pt idx="4492">
                  <c:v>449200</c:v>
                </c:pt>
                <c:pt idx="4493">
                  <c:v>449300</c:v>
                </c:pt>
                <c:pt idx="4494">
                  <c:v>449400</c:v>
                </c:pt>
                <c:pt idx="4495">
                  <c:v>449500</c:v>
                </c:pt>
                <c:pt idx="4496">
                  <c:v>449600</c:v>
                </c:pt>
                <c:pt idx="4497">
                  <c:v>449700</c:v>
                </c:pt>
                <c:pt idx="4498">
                  <c:v>449800</c:v>
                </c:pt>
                <c:pt idx="4499">
                  <c:v>449900</c:v>
                </c:pt>
                <c:pt idx="4500">
                  <c:v>450000</c:v>
                </c:pt>
                <c:pt idx="4501">
                  <c:v>450100</c:v>
                </c:pt>
                <c:pt idx="4502">
                  <c:v>450200</c:v>
                </c:pt>
                <c:pt idx="4503">
                  <c:v>450300</c:v>
                </c:pt>
                <c:pt idx="4504">
                  <c:v>450400</c:v>
                </c:pt>
                <c:pt idx="4505">
                  <c:v>450500</c:v>
                </c:pt>
                <c:pt idx="4506">
                  <c:v>450600</c:v>
                </c:pt>
                <c:pt idx="4507">
                  <c:v>450700</c:v>
                </c:pt>
                <c:pt idx="4508">
                  <c:v>450800</c:v>
                </c:pt>
                <c:pt idx="4509">
                  <c:v>450900</c:v>
                </c:pt>
                <c:pt idx="4510">
                  <c:v>451000</c:v>
                </c:pt>
                <c:pt idx="4511">
                  <c:v>451100</c:v>
                </c:pt>
                <c:pt idx="4512">
                  <c:v>451200</c:v>
                </c:pt>
                <c:pt idx="4513">
                  <c:v>451300</c:v>
                </c:pt>
                <c:pt idx="4514">
                  <c:v>451400</c:v>
                </c:pt>
                <c:pt idx="4515">
                  <c:v>451500</c:v>
                </c:pt>
                <c:pt idx="4516">
                  <c:v>451600</c:v>
                </c:pt>
                <c:pt idx="4517">
                  <c:v>451700</c:v>
                </c:pt>
                <c:pt idx="4518">
                  <c:v>451800</c:v>
                </c:pt>
                <c:pt idx="4519">
                  <c:v>451900</c:v>
                </c:pt>
                <c:pt idx="4520">
                  <c:v>452000</c:v>
                </c:pt>
                <c:pt idx="4521">
                  <c:v>452100</c:v>
                </c:pt>
                <c:pt idx="4522">
                  <c:v>452200</c:v>
                </c:pt>
                <c:pt idx="4523">
                  <c:v>452300</c:v>
                </c:pt>
                <c:pt idx="4524">
                  <c:v>452400</c:v>
                </c:pt>
                <c:pt idx="4525">
                  <c:v>452500</c:v>
                </c:pt>
                <c:pt idx="4526">
                  <c:v>452600</c:v>
                </c:pt>
                <c:pt idx="4527">
                  <c:v>452700</c:v>
                </c:pt>
                <c:pt idx="4528">
                  <c:v>452800</c:v>
                </c:pt>
                <c:pt idx="4529">
                  <c:v>452900</c:v>
                </c:pt>
                <c:pt idx="4530">
                  <c:v>453000</c:v>
                </c:pt>
                <c:pt idx="4531">
                  <c:v>453100</c:v>
                </c:pt>
                <c:pt idx="4532">
                  <c:v>453200</c:v>
                </c:pt>
                <c:pt idx="4533">
                  <c:v>453300</c:v>
                </c:pt>
                <c:pt idx="4534">
                  <c:v>453400</c:v>
                </c:pt>
                <c:pt idx="4535">
                  <c:v>453500</c:v>
                </c:pt>
                <c:pt idx="4536">
                  <c:v>453600</c:v>
                </c:pt>
                <c:pt idx="4537">
                  <c:v>453700</c:v>
                </c:pt>
                <c:pt idx="4538">
                  <c:v>453800</c:v>
                </c:pt>
                <c:pt idx="4539">
                  <c:v>453900</c:v>
                </c:pt>
                <c:pt idx="4540">
                  <c:v>454000</c:v>
                </c:pt>
                <c:pt idx="4541">
                  <c:v>454100</c:v>
                </c:pt>
                <c:pt idx="4542">
                  <c:v>454200</c:v>
                </c:pt>
                <c:pt idx="4543">
                  <c:v>454300</c:v>
                </c:pt>
                <c:pt idx="4544">
                  <c:v>454400</c:v>
                </c:pt>
                <c:pt idx="4545">
                  <c:v>454500</c:v>
                </c:pt>
                <c:pt idx="4546">
                  <c:v>454600</c:v>
                </c:pt>
                <c:pt idx="4547">
                  <c:v>454700</c:v>
                </c:pt>
                <c:pt idx="4548">
                  <c:v>454800</c:v>
                </c:pt>
                <c:pt idx="4549">
                  <c:v>454900</c:v>
                </c:pt>
                <c:pt idx="4550">
                  <c:v>455000</c:v>
                </c:pt>
                <c:pt idx="4551">
                  <c:v>455100</c:v>
                </c:pt>
                <c:pt idx="4552">
                  <c:v>455200</c:v>
                </c:pt>
                <c:pt idx="4553">
                  <c:v>455300</c:v>
                </c:pt>
                <c:pt idx="4554">
                  <c:v>455400</c:v>
                </c:pt>
                <c:pt idx="4555">
                  <c:v>455500</c:v>
                </c:pt>
                <c:pt idx="4556">
                  <c:v>455600</c:v>
                </c:pt>
                <c:pt idx="4557">
                  <c:v>455700</c:v>
                </c:pt>
                <c:pt idx="4558">
                  <c:v>455800</c:v>
                </c:pt>
                <c:pt idx="4559">
                  <c:v>455900</c:v>
                </c:pt>
                <c:pt idx="4560">
                  <c:v>456000</c:v>
                </c:pt>
                <c:pt idx="4561">
                  <c:v>456100</c:v>
                </c:pt>
                <c:pt idx="4562">
                  <c:v>456200</c:v>
                </c:pt>
                <c:pt idx="4563">
                  <c:v>456300</c:v>
                </c:pt>
                <c:pt idx="4564">
                  <c:v>456400</c:v>
                </c:pt>
                <c:pt idx="4565">
                  <c:v>456500</c:v>
                </c:pt>
                <c:pt idx="4566">
                  <c:v>456600</c:v>
                </c:pt>
                <c:pt idx="4567">
                  <c:v>456700</c:v>
                </c:pt>
                <c:pt idx="4568">
                  <c:v>456800</c:v>
                </c:pt>
                <c:pt idx="4569">
                  <c:v>456900</c:v>
                </c:pt>
                <c:pt idx="4570">
                  <c:v>457000</c:v>
                </c:pt>
                <c:pt idx="4571">
                  <c:v>457100</c:v>
                </c:pt>
                <c:pt idx="4572">
                  <c:v>457200</c:v>
                </c:pt>
                <c:pt idx="4573">
                  <c:v>457300</c:v>
                </c:pt>
                <c:pt idx="4574">
                  <c:v>457400</c:v>
                </c:pt>
                <c:pt idx="4575">
                  <c:v>457500</c:v>
                </c:pt>
                <c:pt idx="4576">
                  <c:v>457600</c:v>
                </c:pt>
                <c:pt idx="4577">
                  <c:v>457700</c:v>
                </c:pt>
                <c:pt idx="4578">
                  <c:v>457800</c:v>
                </c:pt>
                <c:pt idx="4579">
                  <c:v>457900</c:v>
                </c:pt>
                <c:pt idx="4580">
                  <c:v>458000</c:v>
                </c:pt>
                <c:pt idx="4581">
                  <c:v>458100</c:v>
                </c:pt>
                <c:pt idx="4582">
                  <c:v>458200</c:v>
                </c:pt>
                <c:pt idx="4583">
                  <c:v>458300</c:v>
                </c:pt>
                <c:pt idx="4584">
                  <c:v>458400</c:v>
                </c:pt>
                <c:pt idx="4585">
                  <c:v>458500</c:v>
                </c:pt>
                <c:pt idx="4586">
                  <c:v>458600</c:v>
                </c:pt>
                <c:pt idx="4587">
                  <c:v>458700</c:v>
                </c:pt>
                <c:pt idx="4588">
                  <c:v>458800</c:v>
                </c:pt>
                <c:pt idx="4589">
                  <c:v>458900</c:v>
                </c:pt>
                <c:pt idx="4590">
                  <c:v>459000</c:v>
                </c:pt>
                <c:pt idx="4591">
                  <c:v>459100</c:v>
                </c:pt>
                <c:pt idx="4592">
                  <c:v>459200</c:v>
                </c:pt>
                <c:pt idx="4593">
                  <c:v>459300</c:v>
                </c:pt>
                <c:pt idx="4594">
                  <c:v>459400</c:v>
                </c:pt>
                <c:pt idx="4595">
                  <c:v>459500</c:v>
                </c:pt>
                <c:pt idx="4596">
                  <c:v>459600</c:v>
                </c:pt>
                <c:pt idx="4597">
                  <c:v>459700</c:v>
                </c:pt>
                <c:pt idx="4598">
                  <c:v>459800</c:v>
                </c:pt>
                <c:pt idx="4599">
                  <c:v>459900</c:v>
                </c:pt>
                <c:pt idx="4600">
                  <c:v>460000</c:v>
                </c:pt>
                <c:pt idx="4601">
                  <c:v>460100</c:v>
                </c:pt>
                <c:pt idx="4602">
                  <c:v>460200</c:v>
                </c:pt>
                <c:pt idx="4603">
                  <c:v>460300</c:v>
                </c:pt>
                <c:pt idx="4604">
                  <c:v>460400</c:v>
                </c:pt>
                <c:pt idx="4605">
                  <c:v>460500</c:v>
                </c:pt>
                <c:pt idx="4606">
                  <c:v>460600</c:v>
                </c:pt>
                <c:pt idx="4607">
                  <c:v>460700</c:v>
                </c:pt>
                <c:pt idx="4608">
                  <c:v>460800</c:v>
                </c:pt>
                <c:pt idx="4609">
                  <c:v>460900</c:v>
                </c:pt>
                <c:pt idx="4610">
                  <c:v>461000</c:v>
                </c:pt>
                <c:pt idx="4611">
                  <c:v>461100</c:v>
                </c:pt>
                <c:pt idx="4612">
                  <c:v>461200</c:v>
                </c:pt>
                <c:pt idx="4613">
                  <c:v>461300</c:v>
                </c:pt>
                <c:pt idx="4614">
                  <c:v>461400</c:v>
                </c:pt>
                <c:pt idx="4615">
                  <c:v>461500</c:v>
                </c:pt>
                <c:pt idx="4616">
                  <c:v>461600</c:v>
                </c:pt>
                <c:pt idx="4617">
                  <c:v>461700</c:v>
                </c:pt>
                <c:pt idx="4618">
                  <c:v>461800</c:v>
                </c:pt>
                <c:pt idx="4619">
                  <c:v>461900</c:v>
                </c:pt>
                <c:pt idx="4620">
                  <c:v>462000</c:v>
                </c:pt>
                <c:pt idx="4621">
                  <c:v>462100</c:v>
                </c:pt>
                <c:pt idx="4622">
                  <c:v>462200</c:v>
                </c:pt>
                <c:pt idx="4623">
                  <c:v>462300</c:v>
                </c:pt>
                <c:pt idx="4624">
                  <c:v>462400</c:v>
                </c:pt>
                <c:pt idx="4625">
                  <c:v>462500</c:v>
                </c:pt>
                <c:pt idx="4626">
                  <c:v>462600</c:v>
                </c:pt>
                <c:pt idx="4627">
                  <c:v>462700</c:v>
                </c:pt>
                <c:pt idx="4628">
                  <c:v>462800</c:v>
                </c:pt>
                <c:pt idx="4629">
                  <c:v>462900</c:v>
                </c:pt>
                <c:pt idx="4630">
                  <c:v>463000</c:v>
                </c:pt>
                <c:pt idx="4631">
                  <c:v>463100</c:v>
                </c:pt>
                <c:pt idx="4632">
                  <c:v>463200</c:v>
                </c:pt>
                <c:pt idx="4633">
                  <c:v>463300</c:v>
                </c:pt>
                <c:pt idx="4634">
                  <c:v>463400</c:v>
                </c:pt>
                <c:pt idx="4635">
                  <c:v>463500</c:v>
                </c:pt>
                <c:pt idx="4636">
                  <c:v>463600</c:v>
                </c:pt>
                <c:pt idx="4637">
                  <c:v>463700</c:v>
                </c:pt>
                <c:pt idx="4638">
                  <c:v>463800</c:v>
                </c:pt>
                <c:pt idx="4639">
                  <c:v>463900</c:v>
                </c:pt>
                <c:pt idx="4640">
                  <c:v>464000</c:v>
                </c:pt>
                <c:pt idx="4641">
                  <c:v>464100</c:v>
                </c:pt>
                <c:pt idx="4642">
                  <c:v>464200</c:v>
                </c:pt>
                <c:pt idx="4643">
                  <c:v>464300</c:v>
                </c:pt>
                <c:pt idx="4644">
                  <c:v>464400</c:v>
                </c:pt>
                <c:pt idx="4645">
                  <c:v>464500</c:v>
                </c:pt>
                <c:pt idx="4646">
                  <c:v>464600</c:v>
                </c:pt>
                <c:pt idx="4647">
                  <c:v>464700</c:v>
                </c:pt>
                <c:pt idx="4648">
                  <c:v>464800</c:v>
                </c:pt>
                <c:pt idx="4649">
                  <c:v>464900</c:v>
                </c:pt>
                <c:pt idx="4650">
                  <c:v>465000</c:v>
                </c:pt>
                <c:pt idx="4651">
                  <c:v>465100</c:v>
                </c:pt>
                <c:pt idx="4652">
                  <c:v>465200</c:v>
                </c:pt>
                <c:pt idx="4653">
                  <c:v>465300</c:v>
                </c:pt>
                <c:pt idx="4654">
                  <c:v>465400</c:v>
                </c:pt>
                <c:pt idx="4655">
                  <c:v>465500</c:v>
                </c:pt>
                <c:pt idx="4656">
                  <c:v>465600</c:v>
                </c:pt>
                <c:pt idx="4657">
                  <c:v>465700</c:v>
                </c:pt>
                <c:pt idx="4658">
                  <c:v>465800</c:v>
                </c:pt>
                <c:pt idx="4659">
                  <c:v>465900</c:v>
                </c:pt>
                <c:pt idx="4660">
                  <c:v>466000</c:v>
                </c:pt>
                <c:pt idx="4661">
                  <c:v>466100</c:v>
                </c:pt>
                <c:pt idx="4662">
                  <c:v>466200</c:v>
                </c:pt>
                <c:pt idx="4663">
                  <c:v>466300</c:v>
                </c:pt>
                <c:pt idx="4664">
                  <c:v>466400</c:v>
                </c:pt>
                <c:pt idx="4665">
                  <c:v>466500</c:v>
                </c:pt>
                <c:pt idx="4666">
                  <c:v>466600</c:v>
                </c:pt>
                <c:pt idx="4667">
                  <c:v>466700</c:v>
                </c:pt>
                <c:pt idx="4668">
                  <c:v>466800</c:v>
                </c:pt>
                <c:pt idx="4669">
                  <c:v>466900</c:v>
                </c:pt>
                <c:pt idx="4670">
                  <c:v>467000</c:v>
                </c:pt>
                <c:pt idx="4671">
                  <c:v>467100</c:v>
                </c:pt>
                <c:pt idx="4672">
                  <c:v>467200</c:v>
                </c:pt>
                <c:pt idx="4673">
                  <c:v>467300</c:v>
                </c:pt>
                <c:pt idx="4674">
                  <c:v>467400</c:v>
                </c:pt>
                <c:pt idx="4675">
                  <c:v>467500</c:v>
                </c:pt>
                <c:pt idx="4676">
                  <c:v>467600</c:v>
                </c:pt>
                <c:pt idx="4677">
                  <c:v>467700</c:v>
                </c:pt>
                <c:pt idx="4678">
                  <c:v>467800</c:v>
                </c:pt>
                <c:pt idx="4679">
                  <c:v>467900</c:v>
                </c:pt>
                <c:pt idx="4680">
                  <c:v>468000</c:v>
                </c:pt>
                <c:pt idx="4681">
                  <c:v>468100</c:v>
                </c:pt>
                <c:pt idx="4682">
                  <c:v>468200</c:v>
                </c:pt>
                <c:pt idx="4683">
                  <c:v>468300</c:v>
                </c:pt>
                <c:pt idx="4684">
                  <c:v>468400</c:v>
                </c:pt>
                <c:pt idx="4685">
                  <c:v>468500</c:v>
                </c:pt>
                <c:pt idx="4686">
                  <c:v>468600</c:v>
                </c:pt>
                <c:pt idx="4687">
                  <c:v>468700</c:v>
                </c:pt>
                <c:pt idx="4688">
                  <c:v>468800</c:v>
                </c:pt>
                <c:pt idx="4689">
                  <c:v>468900</c:v>
                </c:pt>
                <c:pt idx="4690">
                  <c:v>469000</c:v>
                </c:pt>
                <c:pt idx="4691">
                  <c:v>469100</c:v>
                </c:pt>
                <c:pt idx="4692">
                  <c:v>469200</c:v>
                </c:pt>
                <c:pt idx="4693">
                  <c:v>469300</c:v>
                </c:pt>
                <c:pt idx="4694">
                  <c:v>469400</c:v>
                </c:pt>
                <c:pt idx="4695">
                  <c:v>469500</c:v>
                </c:pt>
                <c:pt idx="4696">
                  <c:v>469600</c:v>
                </c:pt>
                <c:pt idx="4697">
                  <c:v>469700</c:v>
                </c:pt>
                <c:pt idx="4698">
                  <c:v>469800</c:v>
                </c:pt>
                <c:pt idx="4699">
                  <c:v>469900</c:v>
                </c:pt>
                <c:pt idx="4700">
                  <c:v>470000</c:v>
                </c:pt>
                <c:pt idx="4701">
                  <c:v>470100</c:v>
                </c:pt>
                <c:pt idx="4702">
                  <c:v>470200</c:v>
                </c:pt>
                <c:pt idx="4703">
                  <c:v>470300</c:v>
                </c:pt>
                <c:pt idx="4704">
                  <c:v>470400</c:v>
                </c:pt>
                <c:pt idx="4705">
                  <c:v>470500</c:v>
                </c:pt>
                <c:pt idx="4706">
                  <c:v>470600</c:v>
                </c:pt>
                <c:pt idx="4707">
                  <c:v>470700</c:v>
                </c:pt>
                <c:pt idx="4708">
                  <c:v>470800</c:v>
                </c:pt>
                <c:pt idx="4709">
                  <c:v>470900</c:v>
                </c:pt>
                <c:pt idx="4710">
                  <c:v>471000</c:v>
                </c:pt>
                <c:pt idx="4711">
                  <c:v>471100</c:v>
                </c:pt>
                <c:pt idx="4712">
                  <c:v>471200</c:v>
                </c:pt>
                <c:pt idx="4713">
                  <c:v>471300</c:v>
                </c:pt>
                <c:pt idx="4714">
                  <c:v>471400</c:v>
                </c:pt>
                <c:pt idx="4715">
                  <c:v>471500</c:v>
                </c:pt>
                <c:pt idx="4716">
                  <c:v>471600</c:v>
                </c:pt>
                <c:pt idx="4717">
                  <c:v>471700</c:v>
                </c:pt>
                <c:pt idx="4718">
                  <c:v>471800</c:v>
                </c:pt>
                <c:pt idx="4719">
                  <c:v>471900</c:v>
                </c:pt>
                <c:pt idx="4720">
                  <c:v>472000</c:v>
                </c:pt>
                <c:pt idx="4721">
                  <c:v>472100</c:v>
                </c:pt>
                <c:pt idx="4722">
                  <c:v>472200</c:v>
                </c:pt>
                <c:pt idx="4723">
                  <c:v>472300</c:v>
                </c:pt>
                <c:pt idx="4724">
                  <c:v>472400</c:v>
                </c:pt>
                <c:pt idx="4725">
                  <c:v>472500</c:v>
                </c:pt>
                <c:pt idx="4726">
                  <c:v>472600</c:v>
                </c:pt>
                <c:pt idx="4727">
                  <c:v>472700</c:v>
                </c:pt>
                <c:pt idx="4728">
                  <c:v>472800</c:v>
                </c:pt>
                <c:pt idx="4729">
                  <c:v>472900</c:v>
                </c:pt>
                <c:pt idx="4730">
                  <c:v>473000</c:v>
                </c:pt>
                <c:pt idx="4731">
                  <c:v>473100</c:v>
                </c:pt>
                <c:pt idx="4732">
                  <c:v>473200</c:v>
                </c:pt>
                <c:pt idx="4733">
                  <c:v>473300</c:v>
                </c:pt>
                <c:pt idx="4734">
                  <c:v>473400</c:v>
                </c:pt>
                <c:pt idx="4735">
                  <c:v>473500</c:v>
                </c:pt>
                <c:pt idx="4736">
                  <c:v>473600</c:v>
                </c:pt>
                <c:pt idx="4737">
                  <c:v>473700</c:v>
                </c:pt>
                <c:pt idx="4738">
                  <c:v>473800</c:v>
                </c:pt>
                <c:pt idx="4739">
                  <c:v>473900</c:v>
                </c:pt>
                <c:pt idx="4740">
                  <c:v>474000</c:v>
                </c:pt>
                <c:pt idx="4741">
                  <c:v>474100</c:v>
                </c:pt>
                <c:pt idx="4742">
                  <c:v>474200</c:v>
                </c:pt>
                <c:pt idx="4743">
                  <c:v>474300</c:v>
                </c:pt>
                <c:pt idx="4744">
                  <c:v>474400</c:v>
                </c:pt>
                <c:pt idx="4745">
                  <c:v>474500</c:v>
                </c:pt>
                <c:pt idx="4746">
                  <c:v>474600</c:v>
                </c:pt>
                <c:pt idx="4747">
                  <c:v>474700</c:v>
                </c:pt>
                <c:pt idx="4748">
                  <c:v>474800</c:v>
                </c:pt>
                <c:pt idx="4749">
                  <c:v>474900</c:v>
                </c:pt>
                <c:pt idx="4750">
                  <c:v>475000</c:v>
                </c:pt>
                <c:pt idx="4751">
                  <c:v>475100</c:v>
                </c:pt>
                <c:pt idx="4752">
                  <c:v>475200</c:v>
                </c:pt>
                <c:pt idx="4753">
                  <c:v>475300</c:v>
                </c:pt>
                <c:pt idx="4754">
                  <c:v>475400</c:v>
                </c:pt>
                <c:pt idx="4755">
                  <c:v>475500</c:v>
                </c:pt>
                <c:pt idx="4756">
                  <c:v>475600</c:v>
                </c:pt>
                <c:pt idx="4757">
                  <c:v>475700</c:v>
                </c:pt>
                <c:pt idx="4758">
                  <c:v>475800</c:v>
                </c:pt>
                <c:pt idx="4759">
                  <c:v>475900</c:v>
                </c:pt>
                <c:pt idx="4760">
                  <c:v>476000</c:v>
                </c:pt>
                <c:pt idx="4761">
                  <c:v>476100</c:v>
                </c:pt>
                <c:pt idx="4762">
                  <c:v>476200</c:v>
                </c:pt>
                <c:pt idx="4763">
                  <c:v>476300</c:v>
                </c:pt>
                <c:pt idx="4764">
                  <c:v>476400</c:v>
                </c:pt>
                <c:pt idx="4765">
                  <c:v>476500</c:v>
                </c:pt>
                <c:pt idx="4766">
                  <c:v>476600</c:v>
                </c:pt>
                <c:pt idx="4767">
                  <c:v>476700</c:v>
                </c:pt>
                <c:pt idx="4768">
                  <c:v>476800</c:v>
                </c:pt>
                <c:pt idx="4769">
                  <c:v>476900</c:v>
                </c:pt>
                <c:pt idx="4770">
                  <c:v>477000</c:v>
                </c:pt>
                <c:pt idx="4771">
                  <c:v>477100</c:v>
                </c:pt>
                <c:pt idx="4772">
                  <c:v>477200</c:v>
                </c:pt>
                <c:pt idx="4773">
                  <c:v>477300</c:v>
                </c:pt>
                <c:pt idx="4774">
                  <c:v>477400</c:v>
                </c:pt>
                <c:pt idx="4775">
                  <c:v>477500</c:v>
                </c:pt>
                <c:pt idx="4776">
                  <c:v>477600</c:v>
                </c:pt>
                <c:pt idx="4777">
                  <c:v>477700</c:v>
                </c:pt>
                <c:pt idx="4778">
                  <c:v>477800</c:v>
                </c:pt>
                <c:pt idx="4779">
                  <c:v>477900</c:v>
                </c:pt>
                <c:pt idx="4780">
                  <c:v>478000</c:v>
                </c:pt>
                <c:pt idx="4781">
                  <c:v>478100</c:v>
                </c:pt>
                <c:pt idx="4782">
                  <c:v>478200</c:v>
                </c:pt>
                <c:pt idx="4783">
                  <c:v>478300</c:v>
                </c:pt>
                <c:pt idx="4784">
                  <c:v>478400</c:v>
                </c:pt>
                <c:pt idx="4785">
                  <c:v>478500</c:v>
                </c:pt>
                <c:pt idx="4786">
                  <c:v>478600</c:v>
                </c:pt>
                <c:pt idx="4787">
                  <c:v>478700</c:v>
                </c:pt>
                <c:pt idx="4788">
                  <c:v>478800</c:v>
                </c:pt>
                <c:pt idx="4789">
                  <c:v>478900</c:v>
                </c:pt>
                <c:pt idx="4790">
                  <c:v>479000</c:v>
                </c:pt>
                <c:pt idx="4791">
                  <c:v>479100</c:v>
                </c:pt>
                <c:pt idx="4792">
                  <c:v>479200</c:v>
                </c:pt>
                <c:pt idx="4793">
                  <c:v>479300</c:v>
                </c:pt>
                <c:pt idx="4794">
                  <c:v>479400</c:v>
                </c:pt>
                <c:pt idx="4795">
                  <c:v>479500</c:v>
                </c:pt>
                <c:pt idx="4796">
                  <c:v>479600</c:v>
                </c:pt>
                <c:pt idx="4797">
                  <c:v>479700</c:v>
                </c:pt>
                <c:pt idx="4798">
                  <c:v>479800</c:v>
                </c:pt>
                <c:pt idx="4799">
                  <c:v>479900</c:v>
                </c:pt>
                <c:pt idx="4800">
                  <c:v>480000</c:v>
                </c:pt>
                <c:pt idx="4801">
                  <c:v>480100</c:v>
                </c:pt>
                <c:pt idx="4802">
                  <c:v>480200</c:v>
                </c:pt>
                <c:pt idx="4803">
                  <c:v>480300</c:v>
                </c:pt>
                <c:pt idx="4804">
                  <c:v>480400</c:v>
                </c:pt>
                <c:pt idx="4805">
                  <c:v>480500</c:v>
                </c:pt>
                <c:pt idx="4806">
                  <c:v>480600</c:v>
                </c:pt>
                <c:pt idx="4807">
                  <c:v>480700</c:v>
                </c:pt>
                <c:pt idx="4808">
                  <c:v>480800</c:v>
                </c:pt>
                <c:pt idx="4809">
                  <c:v>480900</c:v>
                </c:pt>
                <c:pt idx="4810">
                  <c:v>481000</c:v>
                </c:pt>
                <c:pt idx="4811">
                  <c:v>481100</c:v>
                </c:pt>
                <c:pt idx="4812">
                  <c:v>481200</c:v>
                </c:pt>
                <c:pt idx="4813">
                  <c:v>481300</c:v>
                </c:pt>
                <c:pt idx="4814">
                  <c:v>481400</c:v>
                </c:pt>
                <c:pt idx="4815">
                  <c:v>481500</c:v>
                </c:pt>
                <c:pt idx="4816">
                  <c:v>481600</c:v>
                </c:pt>
                <c:pt idx="4817">
                  <c:v>481700</c:v>
                </c:pt>
                <c:pt idx="4818">
                  <c:v>481800</c:v>
                </c:pt>
                <c:pt idx="4819">
                  <c:v>481900</c:v>
                </c:pt>
                <c:pt idx="4820">
                  <c:v>482000</c:v>
                </c:pt>
                <c:pt idx="4821">
                  <c:v>482100</c:v>
                </c:pt>
                <c:pt idx="4822">
                  <c:v>482200</c:v>
                </c:pt>
                <c:pt idx="4823">
                  <c:v>482300</c:v>
                </c:pt>
                <c:pt idx="4824">
                  <c:v>482400</c:v>
                </c:pt>
                <c:pt idx="4825">
                  <c:v>482500</c:v>
                </c:pt>
                <c:pt idx="4826">
                  <c:v>482600</c:v>
                </c:pt>
                <c:pt idx="4827">
                  <c:v>482700</c:v>
                </c:pt>
                <c:pt idx="4828">
                  <c:v>482800</c:v>
                </c:pt>
                <c:pt idx="4829">
                  <c:v>482900</c:v>
                </c:pt>
                <c:pt idx="4830">
                  <c:v>483000</c:v>
                </c:pt>
                <c:pt idx="4831">
                  <c:v>483100</c:v>
                </c:pt>
                <c:pt idx="4832">
                  <c:v>483200</c:v>
                </c:pt>
                <c:pt idx="4833">
                  <c:v>483300</c:v>
                </c:pt>
                <c:pt idx="4834">
                  <c:v>483400</c:v>
                </c:pt>
                <c:pt idx="4835">
                  <c:v>483500</c:v>
                </c:pt>
                <c:pt idx="4836">
                  <c:v>483600</c:v>
                </c:pt>
                <c:pt idx="4837">
                  <c:v>483700</c:v>
                </c:pt>
                <c:pt idx="4838">
                  <c:v>483800</c:v>
                </c:pt>
                <c:pt idx="4839">
                  <c:v>483900</c:v>
                </c:pt>
                <c:pt idx="4840">
                  <c:v>484000</c:v>
                </c:pt>
                <c:pt idx="4841">
                  <c:v>484100</c:v>
                </c:pt>
                <c:pt idx="4842">
                  <c:v>484200</c:v>
                </c:pt>
                <c:pt idx="4843">
                  <c:v>484300</c:v>
                </c:pt>
                <c:pt idx="4844">
                  <c:v>484400</c:v>
                </c:pt>
                <c:pt idx="4845">
                  <c:v>484500</c:v>
                </c:pt>
                <c:pt idx="4846">
                  <c:v>484600</c:v>
                </c:pt>
                <c:pt idx="4847">
                  <c:v>484700</c:v>
                </c:pt>
                <c:pt idx="4848">
                  <c:v>484800</c:v>
                </c:pt>
                <c:pt idx="4849">
                  <c:v>484900</c:v>
                </c:pt>
                <c:pt idx="4850">
                  <c:v>485000</c:v>
                </c:pt>
                <c:pt idx="4851">
                  <c:v>485100</c:v>
                </c:pt>
                <c:pt idx="4852">
                  <c:v>485200</c:v>
                </c:pt>
                <c:pt idx="4853">
                  <c:v>485300</c:v>
                </c:pt>
                <c:pt idx="4854">
                  <c:v>485400</c:v>
                </c:pt>
                <c:pt idx="4855">
                  <c:v>485500</c:v>
                </c:pt>
                <c:pt idx="4856">
                  <c:v>485600</c:v>
                </c:pt>
                <c:pt idx="4857">
                  <c:v>485700</c:v>
                </c:pt>
                <c:pt idx="4858">
                  <c:v>485800</c:v>
                </c:pt>
                <c:pt idx="4859">
                  <c:v>485900</c:v>
                </c:pt>
                <c:pt idx="4860">
                  <c:v>486000</c:v>
                </c:pt>
                <c:pt idx="4861">
                  <c:v>486100</c:v>
                </c:pt>
                <c:pt idx="4862">
                  <c:v>486200</c:v>
                </c:pt>
                <c:pt idx="4863">
                  <c:v>486300</c:v>
                </c:pt>
                <c:pt idx="4864">
                  <c:v>486400</c:v>
                </c:pt>
                <c:pt idx="4865">
                  <c:v>486500</c:v>
                </c:pt>
                <c:pt idx="4866">
                  <c:v>486600</c:v>
                </c:pt>
                <c:pt idx="4867">
                  <c:v>486700</c:v>
                </c:pt>
                <c:pt idx="4868">
                  <c:v>486800</c:v>
                </c:pt>
                <c:pt idx="4869">
                  <c:v>486900</c:v>
                </c:pt>
                <c:pt idx="4870">
                  <c:v>487000</c:v>
                </c:pt>
                <c:pt idx="4871">
                  <c:v>487100</c:v>
                </c:pt>
                <c:pt idx="4872">
                  <c:v>487200</c:v>
                </c:pt>
                <c:pt idx="4873">
                  <c:v>487300</c:v>
                </c:pt>
                <c:pt idx="4874">
                  <c:v>487400</c:v>
                </c:pt>
                <c:pt idx="4875">
                  <c:v>487500</c:v>
                </c:pt>
                <c:pt idx="4876">
                  <c:v>487600</c:v>
                </c:pt>
                <c:pt idx="4877">
                  <c:v>487700</c:v>
                </c:pt>
                <c:pt idx="4878">
                  <c:v>487800</c:v>
                </c:pt>
                <c:pt idx="4879">
                  <c:v>487900</c:v>
                </c:pt>
                <c:pt idx="4880">
                  <c:v>488000</c:v>
                </c:pt>
                <c:pt idx="4881">
                  <c:v>488100</c:v>
                </c:pt>
                <c:pt idx="4882">
                  <c:v>488200</c:v>
                </c:pt>
                <c:pt idx="4883">
                  <c:v>488300</c:v>
                </c:pt>
                <c:pt idx="4884">
                  <c:v>488400</c:v>
                </c:pt>
                <c:pt idx="4885">
                  <c:v>488500</c:v>
                </c:pt>
                <c:pt idx="4886">
                  <c:v>488600</c:v>
                </c:pt>
                <c:pt idx="4887">
                  <c:v>488700</c:v>
                </c:pt>
                <c:pt idx="4888">
                  <c:v>488800</c:v>
                </c:pt>
                <c:pt idx="4889">
                  <c:v>488900</c:v>
                </c:pt>
                <c:pt idx="4890">
                  <c:v>489000</c:v>
                </c:pt>
                <c:pt idx="4891">
                  <c:v>489100</c:v>
                </c:pt>
                <c:pt idx="4892">
                  <c:v>489200</c:v>
                </c:pt>
                <c:pt idx="4893">
                  <c:v>489300</c:v>
                </c:pt>
                <c:pt idx="4894">
                  <c:v>489400</c:v>
                </c:pt>
                <c:pt idx="4895">
                  <c:v>489500</c:v>
                </c:pt>
                <c:pt idx="4896">
                  <c:v>489600</c:v>
                </c:pt>
                <c:pt idx="4897">
                  <c:v>489700</c:v>
                </c:pt>
                <c:pt idx="4898">
                  <c:v>489800</c:v>
                </c:pt>
                <c:pt idx="4899">
                  <c:v>489900</c:v>
                </c:pt>
                <c:pt idx="4900">
                  <c:v>490000</c:v>
                </c:pt>
                <c:pt idx="4901">
                  <c:v>490100</c:v>
                </c:pt>
                <c:pt idx="4902">
                  <c:v>490200</c:v>
                </c:pt>
                <c:pt idx="4903">
                  <c:v>490300</c:v>
                </c:pt>
                <c:pt idx="4904">
                  <c:v>490400</c:v>
                </c:pt>
                <c:pt idx="4905">
                  <c:v>490500</c:v>
                </c:pt>
                <c:pt idx="4906">
                  <c:v>490600</c:v>
                </c:pt>
                <c:pt idx="4907">
                  <c:v>490700</c:v>
                </c:pt>
                <c:pt idx="4908">
                  <c:v>490800</c:v>
                </c:pt>
                <c:pt idx="4909">
                  <c:v>490900</c:v>
                </c:pt>
                <c:pt idx="4910">
                  <c:v>491000</c:v>
                </c:pt>
                <c:pt idx="4911">
                  <c:v>491100</c:v>
                </c:pt>
                <c:pt idx="4912">
                  <c:v>491200</c:v>
                </c:pt>
                <c:pt idx="4913">
                  <c:v>491300</c:v>
                </c:pt>
                <c:pt idx="4914">
                  <c:v>491400</c:v>
                </c:pt>
                <c:pt idx="4915">
                  <c:v>491500</c:v>
                </c:pt>
                <c:pt idx="4916">
                  <c:v>491600</c:v>
                </c:pt>
                <c:pt idx="4917">
                  <c:v>491700</c:v>
                </c:pt>
                <c:pt idx="4918">
                  <c:v>491800</c:v>
                </c:pt>
                <c:pt idx="4919">
                  <c:v>491900</c:v>
                </c:pt>
                <c:pt idx="4920">
                  <c:v>492000</c:v>
                </c:pt>
                <c:pt idx="4921">
                  <c:v>492100</c:v>
                </c:pt>
                <c:pt idx="4922">
                  <c:v>492200</c:v>
                </c:pt>
                <c:pt idx="4923">
                  <c:v>492300</c:v>
                </c:pt>
                <c:pt idx="4924">
                  <c:v>492400</c:v>
                </c:pt>
                <c:pt idx="4925">
                  <c:v>492500</c:v>
                </c:pt>
                <c:pt idx="4926">
                  <c:v>492600</c:v>
                </c:pt>
                <c:pt idx="4927">
                  <c:v>492700</c:v>
                </c:pt>
                <c:pt idx="4928">
                  <c:v>492800</c:v>
                </c:pt>
                <c:pt idx="4929">
                  <c:v>492900</c:v>
                </c:pt>
                <c:pt idx="4930">
                  <c:v>493000</c:v>
                </c:pt>
                <c:pt idx="4931">
                  <c:v>493100</c:v>
                </c:pt>
                <c:pt idx="4932">
                  <c:v>493200</c:v>
                </c:pt>
                <c:pt idx="4933">
                  <c:v>493300</c:v>
                </c:pt>
                <c:pt idx="4934">
                  <c:v>493400</c:v>
                </c:pt>
                <c:pt idx="4935">
                  <c:v>493500</c:v>
                </c:pt>
                <c:pt idx="4936">
                  <c:v>493600</c:v>
                </c:pt>
                <c:pt idx="4937">
                  <c:v>493700</c:v>
                </c:pt>
                <c:pt idx="4938">
                  <c:v>493800</c:v>
                </c:pt>
                <c:pt idx="4939">
                  <c:v>493900</c:v>
                </c:pt>
                <c:pt idx="4940">
                  <c:v>494000</c:v>
                </c:pt>
                <c:pt idx="4941">
                  <c:v>494100</c:v>
                </c:pt>
                <c:pt idx="4942">
                  <c:v>494200</c:v>
                </c:pt>
                <c:pt idx="4943">
                  <c:v>494300</c:v>
                </c:pt>
                <c:pt idx="4944">
                  <c:v>494400</c:v>
                </c:pt>
                <c:pt idx="4945">
                  <c:v>494500</c:v>
                </c:pt>
                <c:pt idx="4946">
                  <c:v>494600</c:v>
                </c:pt>
                <c:pt idx="4947">
                  <c:v>494700</c:v>
                </c:pt>
                <c:pt idx="4948">
                  <c:v>494800</c:v>
                </c:pt>
                <c:pt idx="4949">
                  <c:v>494900</c:v>
                </c:pt>
                <c:pt idx="4950">
                  <c:v>495000</c:v>
                </c:pt>
                <c:pt idx="4951">
                  <c:v>495100</c:v>
                </c:pt>
                <c:pt idx="4952">
                  <c:v>495200</c:v>
                </c:pt>
                <c:pt idx="4953">
                  <c:v>495300</c:v>
                </c:pt>
                <c:pt idx="4954">
                  <c:v>495400</c:v>
                </c:pt>
                <c:pt idx="4955">
                  <c:v>495500</c:v>
                </c:pt>
                <c:pt idx="4956">
                  <c:v>495600</c:v>
                </c:pt>
                <c:pt idx="4957">
                  <c:v>495700</c:v>
                </c:pt>
                <c:pt idx="4958">
                  <c:v>495800</c:v>
                </c:pt>
                <c:pt idx="4959">
                  <c:v>495900</c:v>
                </c:pt>
                <c:pt idx="4960">
                  <c:v>496000</c:v>
                </c:pt>
                <c:pt idx="4961">
                  <c:v>496100</c:v>
                </c:pt>
                <c:pt idx="4962">
                  <c:v>496200</c:v>
                </c:pt>
                <c:pt idx="4963">
                  <c:v>496300</c:v>
                </c:pt>
                <c:pt idx="4964">
                  <c:v>496400</c:v>
                </c:pt>
                <c:pt idx="4965">
                  <c:v>496500</c:v>
                </c:pt>
                <c:pt idx="4966">
                  <c:v>496600</c:v>
                </c:pt>
                <c:pt idx="4967">
                  <c:v>496700</c:v>
                </c:pt>
                <c:pt idx="4968">
                  <c:v>496800</c:v>
                </c:pt>
                <c:pt idx="4969">
                  <c:v>496900</c:v>
                </c:pt>
                <c:pt idx="4970">
                  <c:v>497000</c:v>
                </c:pt>
                <c:pt idx="4971">
                  <c:v>497100</c:v>
                </c:pt>
                <c:pt idx="4972">
                  <c:v>497200</c:v>
                </c:pt>
                <c:pt idx="4973">
                  <c:v>497300</c:v>
                </c:pt>
                <c:pt idx="4974">
                  <c:v>497400</c:v>
                </c:pt>
                <c:pt idx="4975">
                  <c:v>497500</c:v>
                </c:pt>
                <c:pt idx="4976">
                  <c:v>497600</c:v>
                </c:pt>
                <c:pt idx="4977">
                  <c:v>497700</c:v>
                </c:pt>
                <c:pt idx="4978">
                  <c:v>497800</c:v>
                </c:pt>
                <c:pt idx="4979">
                  <c:v>497900</c:v>
                </c:pt>
                <c:pt idx="4980">
                  <c:v>498000</c:v>
                </c:pt>
                <c:pt idx="4981">
                  <c:v>498100</c:v>
                </c:pt>
                <c:pt idx="4982">
                  <c:v>498200</c:v>
                </c:pt>
                <c:pt idx="4983">
                  <c:v>498300</c:v>
                </c:pt>
                <c:pt idx="4984">
                  <c:v>498400</c:v>
                </c:pt>
                <c:pt idx="4985">
                  <c:v>498500</c:v>
                </c:pt>
                <c:pt idx="4986">
                  <c:v>498600</c:v>
                </c:pt>
                <c:pt idx="4987">
                  <c:v>498700</c:v>
                </c:pt>
                <c:pt idx="4988">
                  <c:v>498800</c:v>
                </c:pt>
                <c:pt idx="4989">
                  <c:v>498900</c:v>
                </c:pt>
                <c:pt idx="4990">
                  <c:v>499000</c:v>
                </c:pt>
                <c:pt idx="4991">
                  <c:v>499100</c:v>
                </c:pt>
                <c:pt idx="4992">
                  <c:v>499200</c:v>
                </c:pt>
                <c:pt idx="4993">
                  <c:v>499300</c:v>
                </c:pt>
                <c:pt idx="4994">
                  <c:v>499400</c:v>
                </c:pt>
                <c:pt idx="4995">
                  <c:v>499500</c:v>
                </c:pt>
                <c:pt idx="4996">
                  <c:v>499600</c:v>
                </c:pt>
                <c:pt idx="4997">
                  <c:v>499700</c:v>
                </c:pt>
                <c:pt idx="4998">
                  <c:v>499800</c:v>
                </c:pt>
                <c:pt idx="4999">
                  <c:v>499900</c:v>
                </c:pt>
                <c:pt idx="5000">
                  <c:v>500000</c:v>
                </c:pt>
              </c:numCache>
            </c:numRef>
          </c:cat>
          <c:val>
            <c:numRef>
              <c:f>log_transfer!$M$2:$M$5002</c:f>
              <c:numCache>
                <c:formatCode>General</c:formatCode>
                <c:ptCount val="5001"/>
                <c:pt idx="0">
                  <c:v>0.17157</c:v>
                </c:pt>
                <c:pt idx="1">
                  <c:v>0.17157</c:v>
                </c:pt>
                <c:pt idx="2">
                  <c:v>1.8967247385054953E-2</c:v>
                </c:pt>
                <c:pt idx="3">
                  <c:v>1.8967247385054953E-2</c:v>
                </c:pt>
                <c:pt idx="4">
                  <c:v>1.8967247385054953E-2</c:v>
                </c:pt>
                <c:pt idx="5">
                  <c:v>1.8967247385054953E-2</c:v>
                </c:pt>
                <c:pt idx="6">
                  <c:v>5.4392374817235023E-2</c:v>
                </c:pt>
                <c:pt idx="7">
                  <c:v>5.4392374817235023E-2</c:v>
                </c:pt>
                <c:pt idx="8">
                  <c:v>5.4392374817235023E-2</c:v>
                </c:pt>
                <c:pt idx="9">
                  <c:v>5.4392374817235023E-2</c:v>
                </c:pt>
                <c:pt idx="10">
                  <c:v>5.4392374817235023E-2</c:v>
                </c:pt>
                <c:pt idx="11">
                  <c:v>5.4392374817235023E-2</c:v>
                </c:pt>
                <c:pt idx="12">
                  <c:v>2.1202870026828968E-2</c:v>
                </c:pt>
                <c:pt idx="13">
                  <c:v>2.1202870026828968E-2</c:v>
                </c:pt>
                <c:pt idx="14">
                  <c:v>2.1202870026828968E-2</c:v>
                </c:pt>
                <c:pt idx="15">
                  <c:v>2.1202870026828968E-2</c:v>
                </c:pt>
                <c:pt idx="16">
                  <c:v>2.1202870026828968E-2</c:v>
                </c:pt>
                <c:pt idx="17">
                  <c:v>2.1202870026828968E-2</c:v>
                </c:pt>
                <c:pt idx="18">
                  <c:v>2.1202870026828968E-2</c:v>
                </c:pt>
                <c:pt idx="19">
                  <c:v>2.1202870026828968E-2</c:v>
                </c:pt>
                <c:pt idx="20">
                  <c:v>1.268507829486698E-2</c:v>
                </c:pt>
                <c:pt idx="21">
                  <c:v>1.268507829486698E-2</c:v>
                </c:pt>
                <c:pt idx="22">
                  <c:v>1.268507829486698E-2</c:v>
                </c:pt>
                <c:pt idx="23">
                  <c:v>1.268507829486698E-2</c:v>
                </c:pt>
                <c:pt idx="24">
                  <c:v>1.268507829486698E-2</c:v>
                </c:pt>
                <c:pt idx="25">
                  <c:v>1.268507829486698E-2</c:v>
                </c:pt>
                <c:pt idx="26">
                  <c:v>1.268507829486698E-2</c:v>
                </c:pt>
                <c:pt idx="27">
                  <c:v>1.268507829486698E-2</c:v>
                </c:pt>
                <c:pt idx="28">
                  <c:v>1.268507829486698E-2</c:v>
                </c:pt>
                <c:pt idx="29">
                  <c:v>1.268507829486698E-2</c:v>
                </c:pt>
                <c:pt idx="30">
                  <c:v>9.18713855923603E-3</c:v>
                </c:pt>
                <c:pt idx="31">
                  <c:v>9.18713855923603E-3</c:v>
                </c:pt>
                <c:pt idx="32">
                  <c:v>9.18713855923603E-3</c:v>
                </c:pt>
                <c:pt idx="33">
                  <c:v>9.18713855923603E-3</c:v>
                </c:pt>
                <c:pt idx="34">
                  <c:v>9.18713855923603E-3</c:v>
                </c:pt>
                <c:pt idx="35">
                  <c:v>9.18713855923603E-3</c:v>
                </c:pt>
                <c:pt idx="36">
                  <c:v>9.18713855923603E-3</c:v>
                </c:pt>
                <c:pt idx="37">
                  <c:v>9.18713855923603E-3</c:v>
                </c:pt>
                <c:pt idx="38">
                  <c:v>9.18713855923603E-3</c:v>
                </c:pt>
                <c:pt idx="39">
                  <c:v>9.18713855923603E-3</c:v>
                </c:pt>
                <c:pt idx="40">
                  <c:v>9.18713855923603E-3</c:v>
                </c:pt>
                <c:pt idx="41">
                  <c:v>9.18713855923603E-3</c:v>
                </c:pt>
                <c:pt idx="42">
                  <c:v>1.6149762346904017E-2</c:v>
                </c:pt>
                <c:pt idx="43">
                  <c:v>1.6149762346904017E-2</c:v>
                </c:pt>
                <c:pt idx="44">
                  <c:v>1.6149762346904017E-2</c:v>
                </c:pt>
                <c:pt idx="45">
                  <c:v>1.6149762346904017E-2</c:v>
                </c:pt>
                <c:pt idx="46">
                  <c:v>1.6149762346904017E-2</c:v>
                </c:pt>
                <c:pt idx="47">
                  <c:v>1.6149762346904017E-2</c:v>
                </c:pt>
                <c:pt idx="48">
                  <c:v>1.6149762346904017E-2</c:v>
                </c:pt>
                <c:pt idx="49">
                  <c:v>1.6149762346904017E-2</c:v>
                </c:pt>
                <c:pt idx="50">
                  <c:v>1.6149762346904017E-2</c:v>
                </c:pt>
                <c:pt idx="51">
                  <c:v>1.6149762346904017E-2</c:v>
                </c:pt>
                <c:pt idx="52">
                  <c:v>1.6149762346904017E-2</c:v>
                </c:pt>
                <c:pt idx="53">
                  <c:v>1.6149762346904017E-2</c:v>
                </c:pt>
                <c:pt idx="54">
                  <c:v>1.6149762346904017E-2</c:v>
                </c:pt>
                <c:pt idx="55">
                  <c:v>1.6149762346904017E-2</c:v>
                </c:pt>
                <c:pt idx="56">
                  <c:v>2.2218060573710008E-2</c:v>
                </c:pt>
                <c:pt idx="57">
                  <c:v>2.2218060573710008E-2</c:v>
                </c:pt>
                <c:pt idx="58">
                  <c:v>2.2218060573710008E-2</c:v>
                </c:pt>
                <c:pt idx="59">
                  <c:v>2.2218060573710008E-2</c:v>
                </c:pt>
                <c:pt idx="60">
                  <c:v>2.2218060573710008E-2</c:v>
                </c:pt>
                <c:pt idx="61">
                  <c:v>2.2218060573710008E-2</c:v>
                </c:pt>
                <c:pt idx="62">
                  <c:v>2.2218060573710008E-2</c:v>
                </c:pt>
                <c:pt idx="63">
                  <c:v>2.2218060573710008E-2</c:v>
                </c:pt>
                <c:pt idx="64">
                  <c:v>2.2218060573710008E-2</c:v>
                </c:pt>
                <c:pt idx="65">
                  <c:v>2.2218060573710008E-2</c:v>
                </c:pt>
                <c:pt idx="66">
                  <c:v>2.2218060573710008E-2</c:v>
                </c:pt>
                <c:pt idx="67">
                  <c:v>2.2218060573710008E-2</c:v>
                </c:pt>
                <c:pt idx="68">
                  <c:v>2.2218060573710008E-2</c:v>
                </c:pt>
                <c:pt idx="69">
                  <c:v>2.2218060573710008E-2</c:v>
                </c:pt>
                <c:pt idx="70">
                  <c:v>2.2218060573710008E-2</c:v>
                </c:pt>
                <c:pt idx="71">
                  <c:v>2.2218060573710008E-2</c:v>
                </c:pt>
                <c:pt idx="72">
                  <c:v>2.0816517526751954E-2</c:v>
                </c:pt>
                <c:pt idx="73">
                  <c:v>2.0816517526751954E-2</c:v>
                </c:pt>
                <c:pt idx="74">
                  <c:v>2.0816517526751954E-2</c:v>
                </c:pt>
                <c:pt idx="75">
                  <c:v>2.0816517526751954E-2</c:v>
                </c:pt>
                <c:pt idx="76">
                  <c:v>2.0816517526751954E-2</c:v>
                </c:pt>
                <c:pt idx="77">
                  <c:v>2.0816517526751954E-2</c:v>
                </c:pt>
                <c:pt idx="78">
                  <c:v>2.0816517526751954E-2</c:v>
                </c:pt>
                <c:pt idx="79">
                  <c:v>2.0816517526751954E-2</c:v>
                </c:pt>
                <c:pt idx="80">
                  <c:v>2.0816517526751954E-2</c:v>
                </c:pt>
                <c:pt idx="81">
                  <c:v>2.0816517526751954E-2</c:v>
                </c:pt>
                <c:pt idx="82">
                  <c:v>2.0816517526751954E-2</c:v>
                </c:pt>
                <c:pt idx="83">
                  <c:v>2.0816517526751954E-2</c:v>
                </c:pt>
                <c:pt idx="84">
                  <c:v>2.0816517526751954E-2</c:v>
                </c:pt>
                <c:pt idx="85">
                  <c:v>2.0816517526751954E-2</c:v>
                </c:pt>
                <c:pt idx="86">
                  <c:v>2.0816517526751954E-2</c:v>
                </c:pt>
                <c:pt idx="87">
                  <c:v>2.0816517526751954E-2</c:v>
                </c:pt>
                <c:pt idx="88">
                  <c:v>2.0816517526751954E-2</c:v>
                </c:pt>
                <c:pt idx="89">
                  <c:v>2.0816517526751954E-2</c:v>
                </c:pt>
                <c:pt idx="90">
                  <c:v>1.4099340894171974E-2</c:v>
                </c:pt>
                <c:pt idx="91">
                  <c:v>1.4099340894171974E-2</c:v>
                </c:pt>
                <c:pt idx="92">
                  <c:v>1.4099340894171974E-2</c:v>
                </c:pt>
                <c:pt idx="93">
                  <c:v>1.4099340894171974E-2</c:v>
                </c:pt>
                <c:pt idx="94">
                  <c:v>1.4099340894171974E-2</c:v>
                </c:pt>
                <c:pt idx="95">
                  <c:v>1.4099340894171974E-2</c:v>
                </c:pt>
                <c:pt idx="96">
                  <c:v>1.4099340894171974E-2</c:v>
                </c:pt>
                <c:pt idx="97">
                  <c:v>1.4099340894171974E-2</c:v>
                </c:pt>
                <c:pt idx="98">
                  <c:v>1.4099340894171974E-2</c:v>
                </c:pt>
                <c:pt idx="99">
                  <c:v>1.4099340894171974E-2</c:v>
                </c:pt>
                <c:pt idx="100">
                  <c:v>1.4099340894171974E-2</c:v>
                </c:pt>
                <c:pt idx="101">
                  <c:v>1.4099340894171974E-2</c:v>
                </c:pt>
                <c:pt idx="102">
                  <c:v>1.4099340894171974E-2</c:v>
                </c:pt>
                <c:pt idx="103">
                  <c:v>1.4099340894171974E-2</c:v>
                </c:pt>
                <c:pt idx="104">
                  <c:v>1.4099340894171974E-2</c:v>
                </c:pt>
                <c:pt idx="105">
                  <c:v>1.4099340894171974E-2</c:v>
                </c:pt>
                <c:pt idx="106">
                  <c:v>1.4099340894171974E-2</c:v>
                </c:pt>
                <c:pt idx="107">
                  <c:v>1.4099340894171974E-2</c:v>
                </c:pt>
                <c:pt idx="108">
                  <c:v>1.4099340894171974E-2</c:v>
                </c:pt>
                <c:pt idx="109">
                  <c:v>1.4099340894171974E-2</c:v>
                </c:pt>
                <c:pt idx="110">
                  <c:v>1.7003959792629031E-2</c:v>
                </c:pt>
                <c:pt idx="111">
                  <c:v>1.7003959792629031E-2</c:v>
                </c:pt>
                <c:pt idx="112">
                  <c:v>1.7003959792629031E-2</c:v>
                </c:pt>
                <c:pt idx="113">
                  <c:v>1.7003959792629031E-2</c:v>
                </c:pt>
                <c:pt idx="114">
                  <c:v>1.7003959792629031E-2</c:v>
                </c:pt>
                <c:pt idx="115">
                  <c:v>1.7003959792629031E-2</c:v>
                </c:pt>
                <c:pt idx="116">
                  <c:v>1.7003959792629031E-2</c:v>
                </c:pt>
                <c:pt idx="117">
                  <c:v>1.7003959792629031E-2</c:v>
                </c:pt>
                <c:pt idx="118">
                  <c:v>1.7003959792629031E-2</c:v>
                </c:pt>
                <c:pt idx="119">
                  <c:v>1.7003959792629031E-2</c:v>
                </c:pt>
                <c:pt idx="120">
                  <c:v>1.7003959792629031E-2</c:v>
                </c:pt>
                <c:pt idx="121">
                  <c:v>1.7003959792629031E-2</c:v>
                </c:pt>
                <c:pt idx="122">
                  <c:v>1.7003959792629031E-2</c:v>
                </c:pt>
                <c:pt idx="123">
                  <c:v>1.7003959792629031E-2</c:v>
                </c:pt>
                <c:pt idx="124">
                  <c:v>1.7003959792629031E-2</c:v>
                </c:pt>
                <c:pt idx="125">
                  <c:v>1.7003959792629031E-2</c:v>
                </c:pt>
                <c:pt idx="126">
                  <c:v>1.7003959792629031E-2</c:v>
                </c:pt>
                <c:pt idx="127">
                  <c:v>1.7003959792629031E-2</c:v>
                </c:pt>
                <c:pt idx="128">
                  <c:v>1.7003959792629031E-2</c:v>
                </c:pt>
                <c:pt idx="129">
                  <c:v>1.7003959792629031E-2</c:v>
                </c:pt>
                <c:pt idx="130">
                  <c:v>1.7003959792629031E-2</c:v>
                </c:pt>
                <c:pt idx="131">
                  <c:v>1.7003959792629031E-2</c:v>
                </c:pt>
                <c:pt idx="132">
                  <c:v>1.6198883568193989E-2</c:v>
                </c:pt>
                <c:pt idx="133">
                  <c:v>1.6198883568193989E-2</c:v>
                </c:pt>
                <c:pt idx="134">
                  <c:v>1.6198883568193989E-2</c:v>
                </c:pt>
                <c:pt idx="135">
                  <c:v>1.6198883568193989E-2</c:v>
                </c:pt>
                <c:pt idx="136">
                  <c:v>1.6198883568193989E-2</c:v>
                </c:pt>
                <c:pt idx="137">
                  <c:v>1.6198883568193989E-2</c:v>
                </c:pt>
                <c:pt idx="138">
                  <c:v>1.6198883568193989E-2</c:v>
                </c:pt>
                <c:pt idx="139">
                  <c:v>1.6198883568193989E-2</c:v>
                </c:pt>
                <c:pt idx="140">
                  <c:v>1.6198883568193989E-2</c:v>
                </c:pt>
                <c:pt idx="141">
                  <c:v>1.6198883568193989E-2</c:v>
                </c:pt>
                <c:pt idx="142">
                  <c:v>1.6198883568193989E-2</c:v>
                </c:pt>
                <c:pt idx="143">
                  <c:v>1.6198883568193989E-2</c:v>
                </c:pt>
                <c:pt idx="144">
                  <c:v>1.6198883568193989E-2</c:v>
                </c:pt>
                <c:pt idx="145">
                  <c:v>1.6198883568193989E-2</c:v>
                </c:pt>
                <c:pt idx="146">
                  <c:v>1.6198883568193989E-2</c:v>
                </c:pt>
                <c:pt idx="147">
                  <c:v>1.6198883568193989E-2</c:v>
                </c:pt>
                <c:pt idx="148">
                  <c:v>1.6198883568193989E-2</c:v>
                </c:pt>
                <c:pt idx="149">
                  <c:v>1.6198883568193989E-2</c:v>
                </c:pt>
                <c:pt idx="150">
                  <c:v>1.6198883568193989E-2</c:v>
                </c:pt>
                <c:pt idx="151">
                  <c:v>1.6198883568193989E-2</c:v>
                </c:pt>
                <c:pt idx="152">
                  <c:v>1.6198883568193989E-2</c:v>
                </c:pt>
                <c:pt idx="153">
                  <c:v>1.6198883568193989E-2</c:v>
                </c:pt>
                <c:pt idx="154">
                  <c:v>1.6198883568193989E-2</c:v>
                </c:pt>
                <c:pt idx="155">
                  <c:v>1.6198883568193989E-2</c:v>
                </c:pt>
                <c:pt idx="156">
                  <c:v>1.2548296695741978E-2</c:v>
                </c:pt>
                <c:pt idx="157">
                  <c:v>1.2548296695741978E-2</c:v>
                </c:pt>
                <c:pt idx="158">
                  <c:v>1.2548296695741978E-2</c:v>
                </c:pt>
                <c:pt idx="159">
                  <c:v>1.2548296695741978E-2</c:v>
                </c:pt>
                <c:pt idx="160">
                  <c:v>1.2548296695741978E-2</c:v>
                </c:pt>
                <c:pt idx="161">
                  <c:v>1.2548296695741978E-2</c:v>
                </c:pt>
                <c:pt idx="162">
                  <c:v>1.2548296695741978E-2</c:v>
                </c:pt>
                <c:pt idx="163">
                  <c:v>1.2548296695741978E-2</c:v>
                </c:pt>
                <c:pt idx="164">
                  <c:v>1.2548296695741978E-2</c:v>
                </c:pt>
                <c:pt idx="165">
                  <c:v>1.2548296695741978E-2</c:v>
                </c:pt>
                <c:pt idx="166">
                  <c:v>1.2548296695741978E-2</c:v>
                </c:pt>
                <c:pt idx="167">
                  <c:v>1.2548296695741978E-2</c:v>
                </c:pt>
                <c:pt idx="168">
                  <c:v>1.2548296695741978E-2</c:v>
                </c:pt>
                <c:pt idx="169">
                  <c:v>1.2548296695741978E-2</c:v>
                </c:pt>
                <c:pt idx="170">
                  <c:v>1.2548296695741978E-2</c:v>
                </c:pt>
                <c:pt idx="171">
                  <c:v>1.2548296695741978E-2</c:v>
                </c:pt>
                <c:pt idx="172">
                  <c:v>1.2548296695741978E-2</c:v>
                </c:pt>
                <c:pt idx="173">
                  <c:v>1.2548296695741978E-2</c:v>
                </c:pt>
                <c:pt idx="174">
                  <c:v>1.2548296695741978E-2</c:v>
                </c:pt>
                <c:pt idx="175">
                  <c:v>1.2548296695741978E-2</c:v>
                </c:pt>
                <c:pt idx="176">
                  <c:v>1.2548296695741978E-2</c:v>
                </c:pt>
                <c:pt idx="177">
                  <c:v>1.2548296695741978E-2</c:v>
                </c:pt>
                <c:pt idx="178">
                  <c:v>1.2548296695741978E-2</c:v>
                </c:pt>
                <c:pt idx="179">
                  <c:v>1.2548296695741978E-2</c:v>
                </c:pt>
                <c:pt idx="180">
                  <c:v>1.2548296695741978E-2</c:v>
                </c:pt>
                <c:pt idx="181">
                  <c:v>1.2548296695741978E-2</c:v>
                </c:pt>
                <c:pt idx="182">
                  <c:v>1.4719242407304045E-2</c:v>
                </c:pt>
                <c:pt idx="183">
                  <c:v>1.4719242407304045E-2</c:v>
                </c:pt>
                <c:pt idx="184">
                  <c:v>1.4719242407304045E-2</c:v>
                </c:pt>
                <c:pt idx="185">
                  <c:v>1.4719242407304045E-2</c:v>
                </c:pt>
                <c:pt idx="186">
                  <c:v>1.4719242407304045E-2</c:v>
                </c:pt>
                <c:pt idx="187">
                  <c:v>1.4719242407304045E-2</c:v>
                </c:pt>
                <c:pt idx="188">
                  <c:v>1.4719242407304045E-2</c:v>
                </c:pt>
                <c:pt idx="189">
                  <c:v>1.4719242407304045E-2</c:v>
                </c:pt>
                <c:pt idx="190">
                  <c:v>1.4719242407304045E-2</c:v>
                </c:pt>
                <c:pt idx="191">
                  <c:v>1.4719242407304045E-2</c:v>
                </c:pt>
                <c:pt idx="192">
                  <c:v>1.4719242407304045E-2</c:v>
                </c:pt>
                <c:pt idx="193">
                  <c:v>1.4719242407304045E-2</c:v>
                </c:pt>
                <c:pt idx="194">
                  <c:v>1.4719242407304045E-2</c:v>
                </c:pt>
                <c:pt idx="195">
                  <c:v>1.4719242407304045E-2</c:v>
                </c:pt>
                <c:pt idx="196">
                  <c:v>1.4719242407304045E-2</c:v>
                </c:pt>
                <c:pt idx="197">
                  <c:v>1.4719242407304045E-2</c:v>
                </c:pt>
                <c:pt idx="198">
                  <c:v>1.4719242407304045E-2</c:v>
                </c:pt>
                <c:pt idx="199">
                  <c:v>1.4719242407304045E-2</c:v>
                </c:pt>
                <c:pt idx="200">
                  <c:v>1.4719242407304045E-2</c:v>
                </c:pt>
                <c:pt idx="201">
                  <c:v>1.4719242407304045E-2</c:v>
                </c:pt>
                <c:pt idx="202">
                  <c:v>1.4719242407304045E-2</c:v>
                </c:pt>
                <c:pt idx="203">
                  <c:v>1.4719242407304045E-2</c:v>
                </c:pt>
                <c:pt idx="204">
                  <c:v>1.4719242407304045E-2</c:v>
                </c:pt>
                <c:pt idx="205">
                  <c:v>1.4719242407304045E-2</c:v>
                </c:pt>
                <c:pt idx="206">
                  <c:v>1.4719242407304045E-2</c:v>
                </c:pt>
                <c:pt idx="207">
                  <c:v>1.4719242407304045E-2</c:v>
                </c:pt>
                <c:pt idx="208">
                  <c:v>1.4719242407304045E-2</c:v>
                </c:pt>
                <c:pt idx="209">
                  <c:v>1.4719242407304045E-2</c:v>
                </c:pt>
                <c:pt idx="210">
                  <c:v>1.103819678026996E-2</c:v>
                </c:pt>
                <c:pt idx="211">
                  <c:v>1.103819678026996E-2</c:v>
                </c:pt>
                <c:pt idx="212">
                  <c:v>1.103819678026996E-2</c:v>
                </c:pt>
                <c:pt idx="213">
                  <c:v>1.103819678026996E-2</c:v>
                </c:pt>
                <c:pt idx="214">
                  <c:v>1.103819678026996E-2</c:v>
                </c:pt>
                <c:pt idx="215">
                  <c:v>1.103819678026996E-2</c:v>
                </c:pt>
                <c:pt idx="216">
                  <c:v>1.103819678026996E-2</c:v>
                </c:pt>
                <c:pt idx="217">
                  <c:v>1.103819678026996E-2</c:v>
                </c:pt>
                <c:pt idx="218">
                  <c:v>1.103819678026996E-2</c:v>
                </c:pt>
                <c:pt idx="219">
                  <c:v>1.103819678026996E-2</c:v>
                </c:pt>
                <c:pt idx="220">
                  <c:v>1.103819678026996E-2</c:v>
                </c:pt>
                <c:pt idx="221">
                  <c:v>1.103819678026996E-2</c:v>
                </c:pt>
                <c:pt idx="222">
                  <c:v>1.103819678026996E-2</c:v>
                </c:pt>
                <c:pt idx="223">
                  <c:v>1.103819678026996E-2</c:v>
                </c:pt>
                <c:pt idx="224">
                  <c:v>1.103819678026996E-2</c:v>
                </c:pt>
                <c:pt idx="225">
                  <c:v>1.103819678026996E-2</c:v>
                </c:pt>
                <c:pt idx="226">
                  <c:v>1.103819678026996E-2</c:v>
                </c:pt>
                <c:pt idx="227">
                  <c:v>1.103819678026996E-2</c:v>
                </c:pt>
                <c:pt idx="228">
                  <c:v>1.103819678026996E-2</c:v>
                </c:pt>
                <c:pt idx="229">
                  <c:v>1.103819678026996E-2</c:v>
                </c:pt>
                <c:pt idx="230">
                  <c:v>1.103819678026996E-2</c:v>
                </c:pt>
                <c:pt idx="231">
                  <c:v>1.103819678026996E-2</c:v>
                </c:pt>
                <c:pt idx="232">
                  <c:v>1.103819678026996E-2</c:v>
                </c:pt>
                <c:pt idx="233">
                  <c:v>1.103819678026996E-2</c:v>
                </c:pt>
                <c:pt idx="234">
                  <c:v>1.103819678026996E-2</c:v>
                </c:pt>
                <c:pt idx="235">
                  <c:v>1.103819678026996E-2</c:v>
                </c:pt>
                <c:pt idx="236">
                  <c:v>1.103819678026996E-2</c:v>
                </c:pt>
                <c:pt idx="237">
                  <c:v>1.103819678026996E-2</c:v>
                </c:pt>
                <c:pt idx="238">
                  <c:v>1.103819678026996E-2</c:v>
                </c:pt>
                <c:pt idx="239">
                  <c:v>1.103819678026996E-2</c:v>
                </c:pt>
                <c:pt idx="240">
                  <c:v>1.3571697050997034E-2</c:v>
                </c:pt>
                <c:pt idx="241">
                  <c:v>1.3571697050997034E-2</c:v>
                </c:pt>
                <c:pt idx="242">
                  <c:v>1.3571697050997034E-2</c:v>
                </c:pt>
                <c:pt idx="243">
                  <c:v>1.3571697050997034E-2</c:v>
                </c:pt>
                <c:pt idx="244">
                  <c:v>1.3571697050997034E-2</c:v>
                </c:pt>
                <c:pt idx="245">
                  <c:v>1.3571697050997034E-2</c:v>
                </c:pt>
                <c:pt idx="246">
                  <c:v>1.3571697050997034E-2</c:v>
                </c:pt>
                <c:pt idx="247">
                  <c:v>1.3571697050997034E-2</c:v>
                </c:pt>
                <c:pt idx="248">
                  <c:v>1.3571697050997034E-2</c:v>
                </c:pt>
                <c:pt idx="249">
                  <c:v>1.3571697050997034E-2</c:v>
                </c:pt>
                <c:pt idx="250">
                  <c:v>1.3571697050997034E-2</c:v>
                </c:pt>
                <c:pt idx="251">
                  <c:v>1.3571697050997034E-2</c:v>
                </c:pt>
                <c:pt idx="252">
                  <c:v>1.3571697050997034E-2</c:v>
                </c:pt>
                <c:pt idx="253">
                  <c:v>1.3571697050997034E-2</c:v>
                </c:pt>
                <c:pt idx="254">
                  <c:v>1.3571697050997034E-2</c:v>
                </c:pt>
                <c:pt idx="255">
                  <c:v>1.3571697050997034E-2</c:v>
                </c:pt>
                <c:pt idx="256">
                  <c:v>1.3571697050997034E-2</c:v>
                </c:pt>
                <c:pt idx="257">
                  <c:v>1.3571697050997034E-2</c:v>
                </c:pt>
                <c:pt idx="258">
                  <c:v>1.3571697050997034E-2</c:v>
                </c:pt>
                <c:pt idx="259">
                  <c:v>1.3571697050997034E-2</c:v>
                </c:pt>
                <c:pt idx="260">
                  <c:v>1.3571697050997034E-2</c:v>
                </c:pt>
                <c:pt idx="261">
                  <c:v>1.3571697050997034E-2</c:v>
                </c:pt>
                <c:pt idx="262">
                  <c:v>1.3571697050997034E-2</c:v>
                </c:pt>
                <c:pt idx="263">
                  <c:v>1.3571697050997034E-2</c:v>
                </c:pt>
                <c:pt idx="264">
                  <c:v>1.3571697050997034E-2</c:v>
                </c:pt>
                <c:pt idx="265">
                  <c:v>1.3571697050997034E-2</c:v>
                </c:pt>
                <c:pt idx="266">
                  <c:v>1.3571697050997034E-2</c:v>
                </c:pt>
                <c:pt idx="267">
                  <c:v>1.3571697050997034E-2</c:v>
                </c:pt>
                <c:pt idx="268">
                  <c:v>1.3571697050997034E-2</c:v>
                </c:pt>
                <c:pt idx="269">
                  <c:v>1.3571697050997034E-2</c:v>
                </c:pt>
                <c:pt idx="270">
                  <c:v>1.3571697050997034E-2</c:v>
                </c:pt>
                <c:pt idx="271">
                  <c:v>1.3571697050997034E-2</c:v>
                </c:pt>
                <c:pt idx="272">
                  <c:v>1.0582571621708947E-2</c:v>
                </c:pt>
                <c:pt idx="273">
                  <c:v>1.0582571621708947E-2</c:v>
                </c:pt>
                <c:pt idx="274">
                  <c:v>1.0582571621708947E-2</c:v>
                </c:pt>
                <c:pt idx="275">
                  <c:v>1.0582571621708947E-2</c:v>
                </c:pt>
                <c:pt idx="276">
                  <c:v>1.0582571621708947E-2</c:v>
                </c:pt>
                <c:pt idx="277">
                  <c:v>1.0582571621708947E-2</c:v>
                </c:pt>
                <c:pt idx="278">
                  <c:v>1.0582571621708947E-2</c:v>
                </c:pt>
                <c:pt idx="279">
                  <c:v>1.0582571621708947E-2</c:v>
                </c:pt>
                <c:pt idx="280">
                  <c:v>1.0582571621708947E-2</c:v>
                </c:pt>
                <c:pt idx="281">
                  <c:v>1.0582571621708947E-2</c:v>
                </c:pt>
                <c:pt idx="282">
                  <c:v>1.0582571621708947E-2</c:v>
                </c:pt>
                <c:pt idx="283">
                  <c:v>1.0582571621708947E-2</c:v>
                </c:pt>
                <c:pt idx="284">
                  <c:v>1.0582571621708947E-2</c:v>
                </c:pt>
                <c:pt idx="285">
                  <c:v>1.0582571621708947E-2</c:v>
                </c:pt>
                <c:pt idx="286">
                  <c:v>1.0582571621708947E-2</c:v>
                </c:pt>
                <c:pt idx="287">
                  <c:v>1.0582571621708947E-2</c:v>
                </c:pt>
                <c:pt idx="288">
                  <c:v>1.0582571621708947E-2</c:v>
                </c:pt>
                <c:pt idx="289">
                  <c:v>1.0582571621708947E-2</c:v>
                </c:pt>
                <c:pt idx="290">
                  <c:v>1.0582571621708947E-2</c:v>
                </c:pt>
                <c:pt idx="291">
                  <c:v>1.0582571621708947E-2</c:v>
                </c:pt>
                <c:pt idx="292">
                  <c:v>1.0582571621708947E-2</c:v>
                </c:pt>
                <c:pt idx="293">
                  <c:v>1.0582571621708947E-2</c:v>
                </c:pt>
                <c:pt idx="294">
                  <c:v>1.0582571621708947E-2</c:v>
                </c:pt>
                <c:pt idx="295">
                  <c:v>1.0582571621708947E-2</c:v>
                </c:pt>
                <c:pt idx="296">
                  <c:v>1.0582571621708947E-2</c:v>
                </c:pt>
                <c:pt idx="297">
                  <c:v>1.0582571621708947E-2</c:v>
                </c:pt>
                <c:pt idx="298">
                  <c:v>1.0582571621708947E-2</c:v>
                </c:pt>
                <c:pt idx="299">
                  <c:v>1.0582571621708947E-2</c:v>
                </c:pt>
                <c:pt idx="300">
                  <c:v>1.0582571621708947E-2</c:v>
                </c:pt>
                <c:pt idx="301">
                  <c:v>1.0582571621708947E-2</c:v>
                </c:pt>
                <c:pt idx="302">
                  <c:v>1.0582571621708947E-2</c:v>
                </c:pt>
                <c:pt idx="303">
                  <c:v>1.0582571621708947E-2</c:v>
                </c:pt>
                <c:pt idx="304">
                  <c:v>1.0582571621708947E-2</c:v>
                </c:pt>
                <c:pt idx="305">
                  <c:v>1.0582571621708947E-2</c:v>
                </c:pt>
                <c:pt idx="306">
                  <c:v>1.2699915257967986E-2</c:v>
                </c:pt>
                <c:pt idx="307">
                  <c:v>1.2699915257967986E-2</c:v>
                </c:pt>
                <c:pt idx="308">
                  <c:v>1.2699915257967986E-2</c:v>
                </c:pt>
                <c:pt idx="309">
                  <c:v>1.2699915257967986E-2</c:v>
                </c:pt>
                <c:pt idx="310">
                  <c:v>1.2699915257967986E-2</c:v>
                </c:pt>
                <c:pt idx="311">
                  <c:v>1.2699915257967986E-2</c:v>
                </c:pt>
                <c:pt idx="312">
                  <c:v>1.2699915257967986E-2</c:v>
                </c:pt>
                <c:pt idx="313">
                  <c:v>1.2699915257967986E-2</c:v>
                </c:pt>
                <c:pt idx="314">
                  <c:v>1.2699915257967986E-2</c:v>
                </c:pt>
                <c:pt idx="315">
                  <c:v>1.2699915257967986E-2</c:v>
                </c:pt>
                <c:pt idx="316">
                  <c:v>1.2699915257967986E-2</c:v>
                </c:pt>
                <c:pt idx="317">
                  <c:v>1.2699915257967986E-2</c:v>
                </c:pt>
                <c:pt idx="318">
                  <c:v>1.2699915257967986E-2</c:v>
                </c:pt>
                <c:pt idx="319">
                  <c:v>1.2699915257967986E-2</c:v>
                </c:pt>
                <c:pt idx="320">
                  <c:v>1.2699915257967986E-2</c:v>
                </c:pt>
                <c:pt idx="321">
                  <c:v>1.2699915257967986E-2</c:v>
                </c:pt>
                <c:pt idx="322">
                  <c:v>1.2699915257967986E-2</c:v>
                </c:pt>
                <c:pt idx="323">
                  <c:v>1.2699915257967986E-2</c:v>
                </c:pt>
                <c:pt idx="324">
                  <c:v>1.2699915257967986E-2</c:v>
                </c:pt>
                <c:pt idx="325">
                  <c:v>1.2699915257967986E-2</c:v>
                </c:pt>
                <c:pt idx="326">
                  <c:v>1.2699915257967986E-2</c:v>
                </c:pt>
                <c:pt idx="327">
                  <c:v>1.2699915257967986E-2</c:v>
                </c:pt>
                <c:pt idx="328">
                  <c:v>1.2699915257967986E-2</c:v>
                </c:pt>
                <c:pt idx="329">
                  <c:v>1.2699915257967986E-2</c:v>
                </c:pt>
                <c:pt idx="330">
                  <c:v>1.2699915257967986E-2</c:v>
                </c:pt>
                <c:pt idx="331">
                  <c:v>1.2699915257967986E-2</c:v>
                </c:pt>
                <c:pt idx="332">
                  <c:v>1.2699915257967986E-2</c:v>
                </c:pt>
                <c:pt idx="333">
                  <c:v>1.2699915257967986E-2</c:v>
                </c:pt>
                <c:pt idx="334">
                  <c:v>1.2699915257967986E-2</c:v>
                </c:pt>
                <c:pt idx="335">
                  <c:v>1.2699915257967986E-2</c:v>
                </c:pt>
                <c:pt idx="336">
                  <c:v>1.2699915257967986E-2</c:v>
                </c:pt>
                <c:pt idx="337">
                  <c:v>1.2699915257967986E-2</c:v>
                </c:pt>
                <c:pt idx="338">
                  <c:v>1.2699915257967986E-2</c:v>
                </c:pt>
                <c:pt idx="339">
                  <c:v>1.2699915257967986E-2</c:v>
                </c:pt>
                <c:pt idx="340">
                  <c:v>1.2699915257967986E-2</c:v>
                </c:pt>
                <c:pt idx="341">
                  <c:v>1.2699915257967986E-2</c:v>
                </c:pt>
                <c:pt idx="342">
                  <c:v>1.0165503620225946E-2</c:v>
                </c:pt>
                <c:pt idx="343">
                  <c:v>1.0165503620225946E-2</c:v>
                </c:pt>
                <c:pt idx="344">
                  <c:v>1.0165503620225946E-2</c:v>
                </c:pt>
                <c:pt idx="345">
                  <c:v>1.0165503620225946E-2</c:v>
                </c:pt>
                <c:pt idx="346">
                  <c:v>1.0165503620225946E-2</c:v>
                </c:pt>
                <c:pt idx="347">
                  <c:v>1.0165503620225946E-2</c:v>
                </c:pt>
                <c:pt idx="348">
                  <c:v>1.0165503620225946E-2</c:v>
                </c:pt>
                <c:pt idx="349">
                  <c:v>1.0165503620225946E-2</c:v>
                </c:pt>
                <c:pt idx="350">
                  <c:v>1.0165503620225946E-2</c:v>
                </c:pt>
                <c:pt idx="351">
                  <c:v>1.0165503620225946E-2</c:v>
                </c:pt>
                <c:pt idx="352">
                  <c:v>1.0165503620225946E-2</c:v>
                </c:pt>
                <c:pt idx="353">
                  <c:v>1.0165503620225946E-2</c:v>
                </c:pt>
                <c:pt idx="354">
                  <c:v>1.0165503620225946E-2</c:v>
                </c:pt>
                <c:pt idx="355">
                  <c:v>1.0165503620225946E-2</c:v>
                </c:pt>
                <c:pt idx="356">
                  <c:v>1.0165503620225946E-2</c:v>
                </c:pt>
                <c:pt idx="357">
                  <c:v>1.0165503620225946E-2</c:v>
                </c:pt>
                <c:pt idx="358">
                  <c:v>1.0165503620225946E-2</c:v>
                </c:pt>
                <c:pt idx="359">
                  <c:v>1.0165503620225946E-2</c:v>
                </c:pt>
                <c:pt idx="360">
                  <c:v>1.0165503620225946E-2</c:v>
                </c:pt>
                <c:pt idx="361">
                  <c:v>1.0165503620225946E-2</c:v>
                </c:pt>
                <c:pt idx="362">
                  <c:v>1.0165503620225946E-2</c:v>
                </c:pt>
                <c:pt idx="363">
                  <c:v>1.0165503620225946E-2</c:v>
                </c:pt>
                <c:pt idx="364">
                  <c:v>1.0165503620225946E-2</c:v>
                </c:pt>
                <c:pt idx="365">
                  <c:v>1.0165503620225946E-2</c:v>
                </c:pt>
                <c:pt idx="366">
                  <c:v>1.0165503620225946E-2</c:v>
                </c:pt>
                <c:pt idx="367">
                  <c:v>1.0165503620225946E-2</c:v>
                </c:pt>
                <c:pt idx="368">
                  <c:v>1.0165503620225946E-2</c:v>
                </c:pt>
                <c:pt idx="369">
                  <c:v>1.0165503620225946E-2</c:v>
                </c:pt>
                <c:pt idx="370">
                  <c:v>1.0165503620225946E-2</c:v>
                </c:pt>
                <c:pt idx="371">
                  <c:v>1.0165503620225946E-2</c:v>
                </c:pt>
                <c:pt idx="372">
                  <c:v>1.0165503620225946E-2</c:v>
                </c:pt>
                <c:pt idx="373">
                  <c:v>1.0165503620225946E-2</c:v>
                </c:pt>
                <c:pt idx="374">
                  <c:v>1.0165503620225946E-2</c:v>
                </c:pt>
                <c:pt idx="375">
                  <c:v>1.0165503620225946E-2</c:v>
                </c:pt>
                <c:pt idx="376">
                  <c:v>1.0165503620225946E-2</c:v>
                </c:pt>
                <c:pt idx="377">
                  <c:v>1.0165503620225946E-2</c:v>
                </c:pt>
                <c:pt idx="378">
                  <c:v>1.0165503620225946E-2</c:v>
                </c:pt>
                <c:pt idx="379">
                  <c:v>1.0165503620225946E-2</c:v>
                </c:pt>
                <c:pt idx="380">
                  <c:v>1.1694707048129027E-2</c:v>
                </c:pt>
                <c:pt idx="381">
                  <c:v>1.1694707048129027E-2</c:v>
                </c:pt>
                <c:pt idx="382">
                  <c:v>1.1694707048129027E-2</c:v>
                </c:pt>
                <c:pt idx="383">
                  <c:v>1.1694707048129027E-2</c:v>
                </c:pt>
                <c:pt idx="384">
                  <c:v>1.1694707048129027E-2</c:v>
                </c:pt>
                <c:pt idx="385">
                  <c:v>1.1694707048129027E-2</c:v>
                </c:pt>
                <c:pt idx="386">
                  <c:v>1.1694707048129027E-2</c:v>
                </c:pt>
                <c:pt idx="387">
                  <c:v>1.1694707048129027E-2</c:v>
                </c:pt>
                <c:pt idx="388">
                  <c:v>1.1694707048129027E-2</c:v>
                </c:pt>
                <c:pt idx="389">
                  <c:v>1.1694707048129027E-2</c:v>
                </c:pt>
                <c:pt idx="390">
                  <c:v>1.1694707048129027E-2</c:v>
                </c:pt>
                <c:pt idx="391">
                  <c:v>1.1694707048129027E-2</c:v>
                </c:pt>
                <c:pt idx="392">
                  <c:v>1.1694707048129027E-2</c:v>
                </c:pt>
                <c:pt idx="393">
                  <c:v>1.1694707048129027E-2</c:v>
                </c:pt>
                <c:pt idx="394">
                  <c:v>1.1694707048129027E-2</c:v>
                </c:pt>
                <c:pt idx="395">
                  <c:v>1.1694707048129027E-2</c:v>
                </c:pt>
                <c:pt idx="396">
                  <c:v>1.1694707048129027E-2</c:v>
                </c:pt>
                <c:pt idx="397">
                  <c:v>1.1694707048129027E-2</c:v>
                </c:pt>
                <c:pt idx="398">
                  <c:v>1.1694707048129027E-2</c:v>
                </c:pt>
                <c:pt idx="399">
                  <c:v>1.1694707048129027E-2</c:v>
                </c:pt>
                <c:pt idx="400">
                  <c:v>1.1694707048129027E-2</c:v>
                </c:pt>
                <c:pt idx="401">
                  <c:v>1.1694707048129027E-2</c:v>
                </c:pt>
                <c:pt idx="402">
                  <c:v>1.1694707048129027E-2</c:v>
                </c:pt>
                <c:pt idx="403">
                  <c:v>1.1694707048129027E-2</c:v>
                </c:pt>
                <c:pt idx="404">
                  <c:v>1.1694707048129027E-2</c:v>
                </c:pt>
                <c:pt idx="405">
                  <c:v>1.1694707048129027E-2</c:v>
                </c:pt>
                <c:pt idx="406">
                  <c:v>1.1694707048129027E-2</c:v>
                </c:pt>
                <c:pt idx="407">
                  <c:v>1.1694707048129027E-2</c:v>
                </c:pt>
                <c:pt idx="408">
                  <c:v>1.1694707048129027E-2</c:v>
                </c:pt>
                <c:pt idx="409">
                  <c:v>1.1694707048129027E-2</c:v>
                </c:pt>
                <c:pt idx="410">
                  <c:v>1.1694707048129027E-2</c:v>
                </c:pt>
                <c:pt idx="411">
                  <c:v>1.1694707048129027E-2</c:v>
                </c:pt>
                <c:pt idx="412">
                  <c:v>1.1694707048129027E-2</c:v>
                </c:pt>
                <c:pt idx="413">
                  <c:v>1.1694707048129027E-2</c:v>
                </c:pt>
                <c:pt idx="414">
                  <c:v>1.1694707048129027E-2</c:v>
                </c:pt>
                <c:pt idx="415">
                  <c:v>1.1694707048129027E-2</c:v>
                </c:pt>
                <c:pt idx="416">
                  <c:v>1.1694707048129027E-2</c:v>
                </c:pt>
                <c:pt idx="417">
                  <c:v>1.1694707048129027E-2</c:v>
                </c:pt>
                <c:pt idx="418">
                  <c:v>1.1694707048129027E-2</c:v>
                </c:pt>
                <c:pt idx="419">
                  <c:v>1.1694707048129027E-2</c:v>
                </c:pt>
                <c:pt idx="420">
                  <c:v>9.4288141785650037E-3</c:v>
                </c:pt>
                <c:pt idx="421">
                  <c:v>9.4288141785650037E-3</c:v>
                </c:pt>
                <c:pt idx="422">
                  <c:v>9.4288141785650037E-3</c:v>
                </c:pt>
                <c:pt idx="423">
                  <c:v>9.4288141785650037E-3</c:v>
                </c:pt>
                <c:pt idx="424">
                  <c:v>9.4288141785650037E-3</c:v>
                </c:pt>
                <c:pt idx="425">
                  <c:v>9.4288141785650037E-3</c:v>
                </c:pt>
                <c:pt idx="426">
                  <c:v>9.4288141785650037E-3</c:v>
                </c:pt>
                <c:pt idx="427">
                  <c:v>9.4288141785650037E-3</c:v>
                </c:pt>
                <c:pt idx="428">
                  <c:v>9.4288141785650037E-3</c:v>
                </c:pt>
                <c:pt idx="429">
                  <c:v>9.4288141785650037E-3</c:v>
                </c:pt>
                <c:pt idx="430">
                  <c:v>9.4288141785650037E-3</c:v>
                </c:pt>
                <c:pt idx="431">
                  <c:v>9.4288141785650037E-3</c:v>
                </c:pt>
                <c:pt idx="432">
                  <c:v>9.4288141785650037E-3</c:v>
                </c:pt>
                <c:pt idx="433">
                  <c:v>9.4288141785650037E-3</c:v>
                </c:pt>
                <c:pt idx="434">
                  <c:v>9.4288141785650037E-3</c:v>
                </c:pt>
                <c:pt idx="435">
                  <c:v>9.4288141785650037E-3</c:v>
                </c:pt>
                <c:pt idx="436">
                  <c:v>9.4288141785650037E-3</c:v>
                </c:pt>
                <c:pt idx="437">
                  <c:v>9.4288141785650037E-3</c:v>
                </c:pt>
                <c:pt idx="438">
                  <c:v>9.4288141785650037E-3</c:v>
                </c:pt>
                <c:pt idx="439">
                  <c:v>9.4288141785650037E-3</c:v>
                </c:pt>
                <c:pt idx="440">
                  <c:v>9.4288141785650037E-3</c:v>
                </c:pt>
                <c:pt idx="441">
                  <c:v>9.4288141785650037E-3</c:v>
                </c:pt>
                <c:pt idx="442">
                  <c:v>9.4288141785650037E-3</c:v>
                </c:pt>
                <c:pt idx="443">
                  <c:v>9.4288141785650037E-3</c:v>
                </c:pt>
                <c:pt idx="444">
                  <c:v>9.4288141785650037E-3</c:v>
                </c:pt>
                <c:pt idx="445">
                  <c:v>9.4288141785650037E-3</c:v>
                </c:pt>
                <c:pt idx="446">
                  <c:v>9.4288141785650037E-3</c:v>
                </c:pt>
                <c:pt idx="447">
                  <c:v>9.4288141785650037E-3</c:v>
                </c:pt>
                <c:pt idx="448">
                  <c:v>9.4288141785650037E-3</c:v>
                </c:pt>
                <c:pt idx="449">
                  <c:v>9.4288141785650037E-3</c:v>
                </c:pt>
                <c:pt idx="450">
                  <c:v>9.4288141785650037E-3</c:v>
                </c:pt>
                <c:pt idx="451">
                  <c:v>9.4288141785650037E-3</c:v>
                </c:pt>
                <c:pt idx="452">
                  <c:v>9.4288141785650037E-3</c:v>
                </c:pt>
                <c:pt idx="453">
                  <c:v>9.4288141785650037E-3</c:v>
                </c:pt>
                <c:pt idx="454">
                  <c:v>9.4288141785650037E-3</c:v>
                </c:pt>
                <c:pt idx="455">
                  <c:v>9.4288141785650037E-3</c:v>
                </c:pt>
                <c:pt idx="456">
                  <c:v>9.4288141785650037E-3</c:v>
                </c:pt>
                <c:pt idx="457">
                  <c:v>9.4288141785650037E-3</c:v>
                </c:pt>
                <c:pt idx="458">
                  <c:v>9.4288141785650037E-3</c:v>
                </c:pt>
                <c:pt idx="459">
                  <c:v>9.4288141785650037E-3</c:v>
                </c:pt>
                <c:pt idx="460">
                  <c:v>9.4288141785650037E-3</c:v>
                </c:pt>
                <c:pt idx="461">
                  <c:v>9.4288141785650037E-3</c:v>
                </c:pt>
                <c:pt idx="462">
                  <c:v>9.9246071638019462E-3</c:v>
                </c:pt>
                <c:pt idx="463">
                  <c:v>9.9246071638019462E-3</c:v>
                </c:pt>
                <c:pt idx="464">
                  <c:v>9.9246071638019462E-3</c:v>
                </c:pt>
                <c:pt idx="465">
                  <c:v>9.9246071638019462E-3</c:v>
                </c:pt>
                <c:pt idx="466">
                  <c:v>9.9246071638019462E-3</c:v>
                </c:pt>
                <c:pt idx="467">
                  <c:v>9.9246071638019462E-3</c:v>
                </c:pt>
                <c:pt idx="468">
                  <c:v>9.9246071638019462E-3</c:v>
                </c:pt>
                <c:pt idx="469">
                  <c:v>9.9246071638019462E-3</c:v>
                </c:pt>
                <c:pt idx="470">
                  <c:v>9.9246071638019462E-3</c:v>
                </c:pt>
                <c:pt idx="471">
                  <c:v>9.9246071638019462E-3</c:v>
                </c:pt>
                <c:pt idx="472">
                  <c:v>9.9246071638019462E-3</c:v>
                </c:pt>
                <c:pt idx="473">
                  <c:v>9.9246071638019462E-3</c:v>
                </c:pt>
                <c:pt idx="474">
                  <c:v>9.9246071638019462E-3</c:v>
                </c:pt>
                <c:pt idx="475">
                  <c:v>9.9246071638019462E-3</c:v>
                </c:pt>
                <c:pt idx="476">
                  <c:v>9.9246071638019462E-3</c:v>
                </c:pt>
                <c:pt idx="477">
                  <c:v>9.9246071638019462E-3</c:v>
                </c:pt>
                <c:pt idx="478">
                  <c:v>9.9246071638019462E-3</c:v>
                </c:pt>
                <c:pt idx="479">
                  <c:v>9.9246071638019462E-3</c:v>
                </c:pt>
                <c:pt idx="480">
                  <c:v>9.9246071638019462E-3</c:v>
                </c:pt>
                <c:pt idx="481">
                  <c:v>9.9246071638019462E-3</c:v>
                </c:pt>
                <c:pt idx="482">
                  <c:v>9.9246071638019462E-3</c:v>
                </c:pt>
                <c:pt idx="483">
                  <c:v>9.9246071638019462E-3</c:v>
                </c:pt>
                <c:pt idx="484">
                  <c:v>9.9246071638019462E-3</c:v>
                </c:pt>
                <c:pt idx="485">
                  <c:v>9.9246071638019462E-3</c:v>
                </c:pt>
                <c:pt idx="486">
                  <c:v>9.9246071638019462E-3</c:v>
                </c:pt>
                <c:pt idx="487">
                  <c:v>9.9246071638019462E-3</c:v>
                </c:pt>
                <c:pt idx="488">
                  <c:v>9.9246071638019462E-3</c:v>
                </c:pt>
                <c:pt idx="489">
                  <c:v>9.9246071638019462E-3</c:v>
                </c:pt>
                <c:pt idx="490">
                  <c:v>9.9246071638019462E-3</c:v>
                </c:pt>
                <c:pt idx="491">
                  <c:v>9.9246071638019462E-3</c:v>
                </c:pt>
                <c:pt idx="492">
                  <c:v>9.9246071638019462E-3</c:v>
                </c:pt>
                <c:pt idx="493">
                  <c:v>9.9246071638019462E-3</c:v>
                </c:pt>
                <c:pt idx="494">
                  <c:v>9.9246071638019462E-3</c:v>
                </c:pt>
                <c:pt idx="495">
                  <c:v>9.9246071638019462E-3</c:v>
                </c:pt>
                <c:pt idx="496">
                  <c:v>9.9246071638019462E-3</c:v>
                </c:pt>
                <c:pt idx="497">
                  <c:v>9.9246071638019462E-3</c:v>
                </c:pt>
                <c:pt idx="498">
                  <c:v>9.9246071638019462E-3</c:v>
                </c:pt>
                <c:pt idx="499">
                  <c:v>9.9246071638019462E-3</c:v>
                </c:pt>
                <c:pt idx="500">
                  <c:v>9.9246071638019462E-3</c:v>
                </c:pt>
                <c:pt idx="501">
                  <c:v>9.9246071638019462E-3</c:v>
                </c:pt>
                <c:pt idx="502">
                  <c:v>9.9246071638019462E-3</c:v>
                </c:pt>
                <c:pt idx="503">
                  <c:v>9.9246071638019462E-3</c:v>
                </c:pt>
                <c:pt idx="504">
                  <c:v>9.9246071638019462E-3</c:v>
                </c:pt>
                <c:pt idx="505">
                  <c:v>9.9246071638019462E-3</c:v>
                </c:pt>
                <c:pt idx="506">
                  <c:v>9.3680318738590396E-3</c:v>
                </c:pt>
                <c:pt idx="507">
                  <c:v>9.3680318738590396E-3</c:v>
                </c:pt>
                <c:pt idx="508">
                  <c:v>9.3680318738590396E-3</c:v>
                </c:pt>
                <c:pt idx="509">
                  <c:v>9.3680318738590396E-3</c:v>
                </c:pt>
                <c:pt idx="510">
                  <c:v>9.3680318738590396E-3</c:v>
                </c:pt>
                <c:pt idx="511">
                  <c:v>9.3680318738590396E-3</c:v>
                </c:pt>
                <c:pt idx="512">
                  <c:v>9.3680318738590396E-3</c:v>
                </c:pt>
                <c:pt idx="513">
                  <c:v>9.3680318738590396E-3</c:v>
                </c:pt>
                <c:pt idx="514">
                  <c:v>9.3680318738590396E-3</c:v>
                </c:pt>
                <c:pt idx="515">
                  <c:v>9.3680318738590396E-3</c:v>
                </c:pt>
                <c:pt idx="516">
                  <c:v>9.3680318738590396E-3</c:v>
                </c:pt>
                <c:pt idx="517">
                  <c:v>9.3680318738590396E-3</c:v>
                </c:pt>
                <c:pt idx="518">
                  <c:v>9.3680318738590396E-3</c:v>
                </c:pt>
                <c:pt idx="519">
                  <c:v>9.3680318738590396E-3</c:v>
                </c:pt>
                <c:pt idx="520">
                  <c:v>9.3680318738590396E-3</c:v>
                </c:pt>
                <c:pt idx="521">
                  <c:v>9.3680318738590396E-3</c:v>
                </c:pt>
                <c:pt idx="522">
                  <c:v>9.3680318738590396E-3</c:v>
                </c:pt>
                <c:pt idx="523">
                  <c:v>9.3680318738590396E-3</c:v>
                </c:pt>
                <c:pt idx="524">
                  <c:v>9.3680318738590396E-3</c:v>
                </c:pt>
                <c:pt idx="525">
                  <c:v>9.3680318738590396E-3</c:v>
                </c:pt>
                <c:pt idx="526">
                  <c:v>9.3680318738590396E-3</c:v>
                </c:pt>
                <c:pt idx="527">
                  <c:v>9.3680318738590396E-3</c:v>
                </c:pt>
                <c:pt idx="528">
                  <c:v>9.3680318738590396E-3</c:v>
                </c:pt>
                <c:pt idx="529">
                  <c:v>9.3680318738590396E-3</c:v>
                </c:pt>
                <c:pt idx="530">
                  <c:v>9.3680318738590396E-3</c:v>
                </c:pt>
                <c:pt idx="531">
                  <c:v>9.3680318738590396E-3</c:v>
                </c:pt>
                <c:pt idx="532">
                  <c:v>9.3680318738590396E-3</c:v>
                </c:pt>
                <c:pt idx="533">
                  <c:v>9.3680318738590396E-3</c:v>
                </c:pt>
                <c:pt idx="534">
                  <c:v>9.3680318738590396E-3</c:v>
                </c:pt>
                <c:pt idx="535">
                  <c:v>9.3680318738590396E-3</c:v>
                </c:pt>
                <c:pt idx="536">
                  <c:v>9.3680318738590396E-3</c:v>
                </c:pt>
                <c:pt idx="537">
                  <c:v>9.3680318738590396E-3</c:v>
                </c:pt>
                <c:pt idx="538">
                  <c:v>9.3680318738590396E-3</c:v>
                </c:pt>
                <c:pt idx="539">
                  <c:v>9.3680318738590396E-3</c:v>
                </c:pt>
                <c:pt idx="540">
                  <c:v>9.3680318738590396E-3</c:v>
                </c:pt>
                <c:pt idx="541">
                  <c:v>9.3680318738590396E-3</c:v>
                </c:pt>
                <c:pt idx="542">
                  <c:v>9.3680318738590396E-3</c:v>
                </c:pt>
                <c:pt idx="543">
                  <c:v>9.3680318738590396E-3</c:v>
                </c:pt>
                <c:pt idx="544">
                  <c:v>9.3680318738590396E-3</c:v>
                </c:pt>
                <c:pt idx="545">
                  <c:v>9.3680318738590396E-3</c:v>
                </c:pt>
                <c:pt idx="546">
                  <c:v>9.3680318738590396E-3</c:v>
                </c:pt>
                <c:pt idx="547">
                  <c:v>9.3680318738590396E-3</c:v>
                </c:pt>
                <c:pt idx="548">
                  <c:v>9.3680318738590396E-3</c:v>
                </c:pt>
                <c:pt idx="549">
                  <c:v>9.3680318738590396E-3</c:v>
                </c:pt>
                <c:pt idx="550">
                  <c:v>9.3680318738590396E-3</c:v>
                </c:pt>
                <c:pt idx="551">
                  <c:v>9.3680318738590396E-3</c:v>
                </c:pt>
                <c:pt idx="552">
                  <c:v>8.6644761315489705E-3</c:v>
                </c:pt>
                <c:pt idx="553">
                  <c:v>8.6644761315489705E-3</c:v>
                </c:pt>
                <c:pt idx="554">
                  <c:v>8.6644761315489705E-3</c:v>
                </c:pt>
                <c:pt idx="555">
                  <c:v>8.6644761315489705E-3</c:v>
                </c:pt>
                <c:pt idx="556">
                  <c:v>8.6644761315489705E-3</c:v>
                </c:pt>
                <c:pt idx="557">
                  <c:v>8.6644761315489705E-3</c:v>
                </c:pt>
                <c:pt idx="558">
                  <c:v>8.6644761315489705E-3</c:v>
                </c:pt>
                <c:pt idx="559">
                  <c:v>8.6644761315489705E-3</c:v>
                </c:pt>
                <c:pt idx="560">
                  <c:v>8.6644761315489705E-3</c:v>
                </c:pt>
                <c:pt idx="561">
                  <c:v>8.6644761315489705E-3</c:v>
                </c:pt>
                <c:pt idx="562">
                  <c:v>8.6644761315489705E-3</c:v>
                </c:pt>
                <c:pt idx="563">
                  <c:v>8.6644761315489705E-3</c:v>
                </c:pt>
                <c:pt idx="564">
                  <c:v>8.6644761315489705E-3</c:v>
                </c:pt>
                <c:pt idx="565">
                  <c:v>8.6644761315489705E-3</c:v>
                </c:pt>
                <c:pt idx="566">
                  <c:v>8.6644761315489705E-3</c:v>
                </c:pt>
                <c:pt idx="567">
                  <c:v>8.6644761315489705E-3</c:v>
                </c:pt>
                <c:pt idx="568">
                  <c:v>8.6644761315489705E-3</c:v>
                </c:pt>
                <c:pt idx="569">
                  <c:v>8.6644761315489705E-3</c:v>
                </c:pt>
                <c:pt idx="570">
                  <c:v>8.6644761315489705E-3</c:v>
                </c:pt>
                <c:pt idx="571">
                  <c:v>8.6644761315489705E-3</c:v>
                </c:pt>
                <c:pt idx="572">
                  <c:v>8.6644761315489705E-3</c:v>
                </c:pt>
                <c:pt idx="573">
                  <c:v>8.6644761315489705E-3</c:v>
                </c:pt>
                <c:pt idx="574">
                  <c:v>8.6644761315489705E-3</c:v>
                </c:pt>
                <c:pt idx="575">
                  <c:v>8.6644761315489705E-3</c:v>
                </c:pt>
                <c:pt idx="576">
                  <c:v>8.6644761315489705E-3</c:v>
                </c:pt>
                <c:pt idx="577">
                  <c:v>8.6644761315489705E-3</c:v>
                </c:pt>
                <c:pt idx="578">
                  <c:v>8.6644761315489705E-3</c:v>
                </c:pt>
                <c:pt idx="579">
                  <c:v>8.6644761315489705E-3</c:v>
                </c:pt>
                <c:pt idx="580">
                  <c:v>8.6644761315489705E-3</c:v>
                </c:pt>
                <c:pt idx="581">
                  <c:v>8.6644761315489705E-3</c:v>
                </c:pt>
                <c:pt idx="582">
                  <c:v>8.6644761315489705E-3</c:v>
                </c:pt>
                <c:pt idx="583">
                  <c:v>8.6644761315489705E-3</c:v>
                </c:pt>
                <c:pt idx="584">
                  <c:v>8.6644761315489705E-3</c:v>
                </c:pt>
                <c:pt idx="585">
                  <c:v>8.6644761315489705E-3</c:v>
                </c:pt>
                <c:pt idx="586">
                  <c:v>8.6644761315489705E-3</c:v>
                </c:pt>
                <c:pt idx="587">
                  <c:v>8.6644761315489705E-3</c:v>
                </c:pt>
                <c:pt idx="588">
                  <c:v>8.6644761315489705E-3</c:v>
                </c:pt>
                <c:pt idx="589">
                  <c:v>8.6644761315489705E-3</c:v>
                </c:pt>
                <c:pt idx="590">
                  <c:v>8.6644761315489705E-3</c:v>
                </c:pt>
                <c:pt idx="591">
                  <c:v>8.6644761315489705E-3</c:v>
                </c:pt>
                <c:pt idx="592">
                  <c:v>8.6644761315489705E-3</c:v>
                </c:pt>
                <c:pt idx="593">
                  <c:v>8.6644761315489705E-3</c:v>
                </c:pt>
                <c:pt idx="594">
                  <c:v>8.6644761315489705E-3</c:v>
                </c:pt>
                <c:pt idx="595">
                  <c:v>8.6644761315489705E-3</c:v>
                </c:pt>
                <c:pt idx="596">
                  <c:v>8.6644761315489705E-3</c:v>
                </c:pt>
                <c:pt idx="597">
                  <c:v>8.6644761315489705E-3</c:v>
                </c:pt>
                <c:pt idx="598">
                  <c:v>8.6644761315489705E-3</c:v>
                </c:pt>
                <c:pt idx="599">
                  <c:v>8.6644761315489705E-3</c:v>
                </c:pt>
                <c:pt idx="600">
                  <c:v>1.0088152203561962E-2</c:v>
                </c:pt>
                <c:pt idx="601">
                  <c:v>1.0088152203561962E-2</c:v>
                </c:pt>
                <c:pt idx="602">
                  <c:v>1.0088152203561962E-2</c:v>
                </c:pt>
                <c:pt idx="603">
                  <c:v>1.0088152203561962E-2</c:v>
                </c:pt>
                <c:pt idx="604">
                  <c:v>1.0088152203561962E-2</c:v>
                </c:pt>
                <c:pt idx="605">
                  <c:v>1.0088152203561962E-2</c:v>
                </c:pt>
                <c:pt idx="606">
                  <c:v>1.0088152203561962E-2</c:v>
                </c:pt>
                <c:pt idx="607">
                  <c:v>1.0088152203561962E-2</c:v>
                </c:pt>
                <c:pt idx="608">
                  <c:v>1.0088152203561962E-2</c:v>
                </c:pt>
                <c:pt idx="609">
                  <c:v>1.0088152203561962E-2</c:v>
                </c:pt>
                <c:pt idx="610">
                  <c:v>1.0088152203561962E-2</c:v>
                </c:pt>
                <c:pt idx="611">
                  <c:v>1.0088152203561962E-2</c:v>
                </c:pt>
                <c:pt idx="612">
                  <c:v>1.0088152203561962E-2</c:v>
                </c:pt>
                <c:pt idx="613">
                  <c:v>1.0088152203561962E-2</c:v>
                </c:pt>
                <c:pt idx="614">
                  <c:v>1.0088152203561962E-2</c:v>
                </c:pt>
                <c:pt idx="615">
                  <c:v>1.0088152203561962E-2</c:v>
                </c:pt>
                <c:pt idx="616">
                  <c:v>1.0088152203561962E-2</c:v>
                </c:pt>
                <c:pt idx="617">
                  <c:v>1.0088152203561962E-2</c:v>
                </c:pt>
                <c:pt idx="618">
                  <c:v>1.0088152203561962E-2</c:v>
                </c:pt>
                <c:pt idx="619">
                  <c:v>1.0088152203561962E-2</c:v>
                </c:pt>
                <c:pt idx="620">
                  <c:v>1.0088152203561962E-2</c:v>
                </c:pt>
                <c:pt idx="621">
                  <c:v>1.0088152203561962E-2</c:v>
                </c:pt>
                <c:pt idx="622">
                  <c:v>1.0088152203561962E-2</c:v>
                </c:pt>
                <c:pt idx="623">
                  <c:v>1.0088152203561962E-2</c:v>
                </c:pt>
                <c:pt idx="624">
                  <c:v>1.0088152203561962E-2</c:v>
                </c:pt>
                <c:pt idx="625">
                  <c:v>1.0088152203561962E-2</c:v>
                </c:pt>
                <c:pt idx="626">
                  <c:v>1.0088152203561962E-2</c:v>
                </c:pt>
                <c:pt idx="627">
                  <c:v>1.0088152203561962E-2</c:v>
                </c:pt>
                <c:pt idx="628">
                  <c:v>1.0088152203561962E-2</c:v>
                </c:pt>
                <c:pt idx="629">
                  <c:v>1.0088152203561962E-2</c:v>
                </c:pt>
                <c:pt idx="630">
                  <c:v>1.0088152203561962E-2</c:v>
                </c:pt>
                <c:pt idx="631">
                  <c:v>1.0088152203561962E-2</c:v>
                </c:pt>
                <c:pt idx="632">
                  <c:v>1.0088152203561962E-2</c:v>
                </c:pt>
                <c:pt idx="633">
                  <c:v>1.0088152203561962E-2</c:v>
                </c:pt>
                <c:pt idx="634">
                  <c:v>1.0088152203561962E-2</c:v>
                </c:pt>
                <c:pt idx="635">
                  <c:v>1.0088152203561962E-2</c:v>
                </c:pt>
                <c:pt idx="636">
                  <c:v>1.0088152203561962E-2</c:v>
                </c:pt>
                <c:pt idx="637">
                  <c:v>1.0088152203561962E-2</c:v>
                </c:pt>
                <c:pt idx="638">
                  <c:v>1.0088152203561962E-2</c:v>
                </c:pt>
                <c:pt idx="639">
                  <c:v>1.0088152203561962E-2</c:v>
                </c:pt>
                <c:pt idx="640">
                  <c:v>1.0088152203561962E-2</c:v>
                </c:pt>
                <c:pt idx="641">
                  <c:v>1.0088152203561962E-2</c:v>
                </c:pt>
                <c:pt idx="642">
                  <c:v>1.0088152203561962E-2</c:v>
                </c:pt>
                <c:pt idx="643">
                  <c:v>1.0088152203561962E-2</c:v>
                </c:pt>
                <c:pt idx="644">
                  <c:v>1.0088152203561962E-2</c:v>
                </c:pt>
                <c:pt idx="645">
                  <c:v>1.0088152203561962E-2</c:v>
                </c:pt>
                <c:pt idx="646">
                  <c:v>1.0088152203561962E-2</c:v>
                </c:pt>
                <c:pt idx="647">
                  <c:v>1.0088152203561962E-2</c:v>
                </c:pt>
                <c:pt idx="648">
                  <c:v>1.0088152203561962E-2</c:v>
                </c:pt>
                <c:pt idx="649">
                  <c:v>1.0088152203561962E-2</c:v>
                </c:pt>
                <c:pt idx="650">
                  <c:v>8.4564784034210083E-3</c:v>
                </c:pt>
                <c:pt idx="651">
                  <c:v>8.4564784034210083E-3</c:v>
                </c:pt>
                <c:pt idx="652">
                  <c:v>8.4564784034210083E-3</c:v>
                </c:pt>
                <c:pt idx="653">
                  <c:v>8.4564784034210083E-3</c:v>
                </c:pt>
                <c:pt idx="654">
                  <c:v>8.4564784034210083E-3</c:v>
                </c:pt>
                <c:pt idx="655">
                  <c:v>8.4564784034210083E-3</c:v>
                </c:pt>
                <c:pt idx="656">
                  <c:v>8.4564784034210083E-3</c:v>
                </c:pt>
                <c:pt idx="657">
                  <c:v>8.4564784034210083E-3</c:v>
                </c:pt>
                <c:pt idx="658">
                  <c:v>8.4564784034210083E-3</c:v>
                </c:pt>
                <c:pt idx="659">
                  <c:v>8.4564784034210083E-3</c:v>
                </c:pt>
                <c:pt idx="660">
                  <c:v>8.4564784034210083E-3</c:v>
                </c:pt>
                <c:pt idx="661">
                  <c:v>8.4564784034210083E-3</c:v>
                </c:pt>
                <c:pt idx="662">
                  <c:v>8.4564784034210083E-3</c:v>
                </c:pt>
                <c:pt idx="663">
                  <c:v>8.4564784034210083E-3</c:v>
                </c:pt>
                <c:pt idx="664">
                  <c:v>8.4564784034210083E-3</c:v>
                </c:pt>
                <c:pt idx="665">
                  <c:v>8.4564784034210083E-3</c:v>
                </c:pt>
                <c:pt idx="666">
                  <c:v>8.4564784034210083E-3</c:v>
                </c:pt>
                <c:pt idx="667">
                  <c:v>8.4564784034210083E-3</c:v>
                </c:pt>
                <c:pt idx="668">
                  <c:v>8.4564784034210083E-3</c:v>
                </c:pt>
                <c:pt idx="669">
                  <c:v>8.4564784034210083E-3</c:v>
                </c:pt>
                <c:pt idx="670">
                  <c:v>8.4564784034210083E-3</c:v>
                </c:pt>
                <c:pt idx="671">
                  <c:v>8.4564784034210083E-3</c:v>
                </c:pt>
                <c:pt idx="672">
                  <c:v>8.4564784034210083E-3</c:v>
                </c:pt>
                <c:pt idx="673">
                  <c:v>8.4564784034210083E-3</c:v>
                </c:pt>
                <c:pt idx="674">
                  <c:v>8.4564784034210083E-3</c:v>
                </c:pt>
                <c:pt idx="675">
                  <c:v>8.4564784034210083E-3</c:v>
                </c:pt>
                <c:pt idx="676">
                  <c:v>8.4564784034210083E-3</c:v>
                </c:pt>
                <c:pt idx="677">
                  <c:v>8.4564784034210083E-3</c:v>
                </c:pt>
                <c:pt idx="678">
                  <c:v>8.4564784034210083E-3</c:v>
                </c:pt>
                <c:pt idx="679">
                  <c:v>8.4564784034210083E-3</c:v>
                </c:pt>
                <c:pt idx="680">
                  <c:v>8.4564784034210083E-3</c:v>
                </c:pt>
                <c:pt idx="681">
                  <c:v>8.4564784034210083E-3</c:v>
                </c:pt>
                <c:pt idx="682">
                  <c:v>8.4564784034210083E-3</c:v>
                </c:pt>
                <c:pt idx="683">
                  <c:v>8.4564784034210083E-3</c:v>
                </c:pt>
                <c:pt idx="684">
                  <c:v>8.4564784034210083E-3</c:v>
                </c:pt>
                <c:pt idx="685">
                  <c:v>8.4564784034210083E-3</c:v>
                </c:pt>
                <c:pt idx="686">
                  <c:v>8.4564784034210083E-3</c:v>
                </c:pt>
                <c:pt idx="687">
                  <c:v>8.4564784034210083E-3</c:v>
                </c:pt>
                <c:pt idx="688">
                  <c:v>8.4564784034210083E-3</c:v>
                </c:pt>
                <c:pt idx="689">
                  <c:v>8.4564784034210083E-3</c:v>
                </c:pt>
                <c:pt idx="690">
                  <c:v>8.4564784034210083E-3</c:v>
                </c:pt>
                <c:pt idx="691">
                  <c:v>8.4564784034210083E-3</c:v>
                </c:pt>
                <c:pt idx="692">
                  <c:v>8.4564784034210083E-3</c:v>
                </c:pt>
                <c:pt idx="693">
                  <c:v>8.4564784034210083E-3</c:v>
                </c:pt>
                <c:pt idx="694">
                  <c:v>8.4564784034210083E-3</c:v>
                </c:pt>
                <c:pt idx="695">
                  <c:v>8.4564784034210083E-3</c:v>
                </c:pt>
                <c:pt idx="696">
                  <c:v>8.4564784034210083E-3</c:v>
                </c:pt>
                <c:pt idx="697">
                  <c:v>8.4564784034210083E-3</c:v>
                </c:pt>
                <c:pt idx="698">
                  <c:v>8.4564784034210083E-3</c:v>
                </c:pt>
                <c:pt idx="699">
                  <c:v>8.4564784034210083E-3</c:v>
                </c:pt>
                <c:pt idx="700">
                  <c:v>8.4564784034210083E-3</c:v>
                </c:pt>
                <c:pt idx="701">
                  <c:v>8.4564784034210083E-3</c:v>
                </c:pt>
                <c:pt idx="702">
                  <c:v>9.2888200285310418E-3</c:v>
                </c:pt>
                <c:pt idx="703">
                  <c:v>9.2888200285310418E-3</c:v>
                </c:pt>
                <c:pt idx="704">
                  <c:v>9.2888200285310418E-3</c:v>
                </c:pt>
                <c:pt idx="705">
                  <c:v>9.2888200285310418E-3</c:v>
                </c:pt>
                <c:pt idx="706">
                  <c:v>9.2888200285310418E-3</c:v>
                </c:pt>
                <c:pt idx="707">
                  <c:v>9.2888200285310418E-3</c:v>
                </c:pt>
                <c:pt idx="708">
                  <c:v>9.2888200285310418E-3</c:v>
                </c:pt>
                <c:pt idx="709">
                  <c:v>9.2888200285310418E-3</c:v>
                </c:pt>
                <c:pt idx="710">
                  <c:v>9.2888200285310418E-3</c:v>
                </c:pt>
                <c:pt idx="711">
                  <c:v>9.2888200285310418E-3</c:v>
                </c:pt>
                <c:pt idx="712">
                  <c:v>9.2888200285310418E-3</c:v>
                </c:pt>
                <c:pt idx="713">
                  <c:v>9.2888200285310418E-3</c:v>
                </c:pt>
                <c:pt idx="714">
                  <c:v>9.2888200285310418E-3</c:v>
                </c:pt>
                <c:pt idx="715">
                  <c:v>9.2888200285310418E-3</c:v>
                </c:pt>
                <c:pt idx="716">
                  <c:v>9.2888200285310418E-3</c:v>
                </c:pt>
                <c:pt idx="717">
                  <c:v>9.2888200285310418E-3</c:v>
                </c:pt>
                <c:pt idx="718">
                  <c:v>9.2888200285310418E-3</c:v>
                </c:pt>
                <c:pt idx="719">
                  <c:v>9.2888200285310418E-3</c:v>
                </c:pt>
                <c:pt idx="720">
                  <c:v>9.2888200285310418E-3</c:v>
                </c:pt>
                <c:pt idx="721">
                  <c:v>9.2888200285310418E-3</c:v>
                </c:pt>
                <c:pt idx="722">
                  <c:v>9.2888200285310418E-3</c:v>
                </c:pt>
                <c:pt idx="723">
                  <c:v>9.2888200285310418E-3</c:v>
                </c:pt>
                <c:pt idx="724">
                  <c:v>9.2888200285310418E-3</c:v>
                </c:pt>
                <c:pt idx="725">
                  <c:v>9.2888200285310418E-3</c:v>
                </c:pt>
                <c:pt idx="726">
                  <c:v>9.2888200285310418E-3</c:v>
                </c:pt>
                <c:pt idx="727">
                  <c:v>9.2888200285310418E-3</c:v>
                </c:pt>
                <c:pt idx="728">
                  <c:v>9.2888200285310418E-3</c:v>
                </c:pt>
                <c:pt idx="729">
                  <c:v>9.2888200285310418E-3</c:v>
                </c:pt>
                <c:pt idx="730">
                  <c:v>9.2888200285310418E-3</c:v>
                </c:pt>
                <c:pt idx="731">
                  <c:v>9.2888200285310418E-3</c:v>
                </c:pt>
                <c:pt idx="732">
                  <c:v>9.2888200285310418E-3</c:v>
                </c:pt>
                <c:pt idx="733">
                  <c:v>9.2888200285310418E-3</c:v>
                </c:pt>
                <c:pt idx="734">
                  <c:v>9.2888200285310418E-3</c:v>
                </c:pt>
                <c:pt idx="735">
                  <c:v>9.2888200285310418E-3</c:v>
                </c:pt>
                <c:pt idx="736">
                  <c:v>9.2888200285310418E-3</c:v>
                </c:pt>
                <c:pt idx="737">
                  <c:v>9.2888200285310418E-3</c:v>
                </c:pt>
                <c:pt idx="738">
                  <c:v>9.2888200285310418E-3</c:v>
                </c:pt>
                <c:pt idx="739">
                  <c:v>9.2888200285310418E-3</c:v>
                </c:pt>
                <c:pt idx="740">
                  <c:v>9.2888200285310418E-3</c:v>
                </c:pt>
                <c:pt idx="741">
                  <c:v>9.2888200285310418E-3</c:v>
                </c:pt>
                <c:pt idx="742">
                  <c:v>9.2888200285310418E-3</c:v>
                </c:pt>
                <c:pt idx="743">
                  <c:v>9.2888200285310418E-3</c:v>
                </c:pt>
                <c:pt idx="744">
                  <c:v>9.2888200285310418E-3</c:v>
                </c:pt>
                <c:pt idx="745">
                  <c:v>9.2888200285310418E-3</c:v>
                </c:pt>
                <c:pt idx="746">
                  <c:v>9.2888200285310418E-3</c:v>
                </c:pt>
                <c:pt idx="747">
                  <c:v>9.2888200285310418E-3</c:v>
                </c:pt>
                <c:pt idx="748">
                  <c:v>9.2888200285310418E-3</c:v>
                </c:pt>
                <c:pt idx="749">
                  <c:v>9.2888200285310418E-3</c:v>
                </c:pt>
                <c:pt idx="750">
                  <c:v>9.2888200285310418E-3</c:v>
                </c:pt>
                <c:pt idx="751">
                  <c:v>9.2888200285310418E-3</c:v>
                </c:pt>
                <c:pt idx="752">
                  <c:v>9.2888200285310418E-3</c:v>
                </c:pt>
                <c:pt idx="753">
                  <c:v>9.2888200285310418E-3</c:v>
                </c:pt>
                <c:pt idx="754">
                  <c:v>9.2888200285310418E-3</c:v>
                </c:pt>
                <c:pt idx="755">
                  <c:v>9.2888200285310418E-3</c:v>
                </c:pt>
                <c:pt idx="756">
                  <c:v>9.0055758583039713E-3</c:v>
                </c:pt>
                <c:pt idx="757">
                  <c:v>9.0055758583039713E-3</c:v>
                </c:pt>
                <c:pt idx="758">
                  <c:v>9.0055758583039713E-3</c:v>
                </c:pt>
                <c:pt idx="759">
                  <c:v>9.0055758583039713E-3</c:v>
                </c:pt>
                <c:pt idx="760">
                  <c:v>9.0055758583039713E-3</c:v>
                </c:pt>
                <c:pt idx="761">
                  <c:v>9.0055758583039713E-3</c:v>
                </c:pt>
                <c:pt idx="762">
                  <c:v>9.0055758583039713E-3</c:v>
                </c:pt>
                <c:pt idx="763">
                  <c:v>9.0055758583039713E-3</c:v>
                </c:pt>
                <c:pt idx="764">
                  <c:v>9.0055758583039713E-3</c:v>
                </c:pt>
                <c:pt idx="765">
                  <c:v>9.0055758583039713E-3</c:v>
                </c:pt>
                <c:pt idx="766">
                  <c:v>9.0055758583039713E-3</c:v>
                </c:pt>
                <c:pt idx="767">
                  <c:v>9.0055758583039713E-3</c:v>
                </c:pt>
                <c:pt idx="768">
                  <c:v>9.0055758583039713E-3</c:v>
                </c:pt>
                <c:pt idx="769">
                  <c:v>9.0055758583039713E-3</c:v>
                </c:pt>
                <c:pt idx="770">
                  <c:v>9.0055758583039713E-3</c:v>
                </c:pt>
                <c:pt idx="771">
                  <c:v>9.0055758583039713E-3</c:v>
                </c:pt>
                <c:pt idx="772">
                  <c:v>9.0055758583039713E-3</c:v>
                </c:pt>
                <c:pt idx="773">
                  <c:v>9.0055758583039713E-3</c:v>
                </c:pt>
                <c:pt idx="774">
                  <c:v>9.0055758583039713E-3</c:v>
                </c:pt>
                <c:pt idx="775">
                  <c:v>9.0055758583039713E-3</c:v>
                </c:pt>
                <c:pt idx="776">
                  <c:v>9.0055758583039713E-3</c:v>
                </c:pt>
                <c:pt idx="777">
                  <c:v>9.0055758583039713E-3</c:v>
                </c:pt>
                <c:pt idx="778">
                  <c:v>9.0055758583039713E-3</c:v>
                </c:pt>
                <c:pt idx="779">
                  <c:v>9.0055758583039713E-3</c:v>
                </c:pt>
                <c:pt idx="780">
                  <c:v>9.0055758583039713E-3</c:v>
                </c:pt>
                <c:pt idx="781">
                  <c:v>9.0055758583039713E-3</c:v>
                </c:pt>
                <c:pt idx="782">
                  <c:v>9.0055758583039713E-3</c:v>
                </c:pt>
                <c:pt idx="783">
                  <c:v>9.0055758583039713E-3</c:v>
                </c:pt>
                <c:pt idx="784">
                  <c:v>9.0055758583039713E-3</c:v>
                </c:pt>
                <c:pt idx="785">
                  <c:v>9.0055758583039713E-3</c:v>
                </c:pt>
                <c:pt idx="786">
                  <c:v>9.0055758583039713E-3</c:v>
                </c:pt>
                <c:pt idx="787">
                  <c:v>9.0055758583039713E-3</c:v>
                </c:pt>
                <c:pt idx="788">
                  <c:v>9.0055758583039713E-3</c:v>
                </c:pt>
                <c:pt idx="789">
                  <c:v>9.0055758583039713E-3</c:v>
                </c:pt>
                <c:pt idx="790">
                  <c:v>9.0055758583039713E-3</c:v>
                </c:pt>
                <c:pt idx="791">
                  <c:v>9.0055758583039713E-3</c:v>
                </c:pt>
                <c:pt idx="792">
                  <c:v>9.0055758583039713E-3</c:v>
                </c:pt>
                <c:pt idx="793">
                  <c:v>9.0055758583039713E-3</c:v>
                </c:pt>
                <c:pt idx="794">
                  <c:v>9.0055758583039713E-3</c:v>
                </c:pt>
                <c:pt idx="795">
                  <c:v>9.0055758583039713E-3</c:v>
                </c:pt>
                <c:pt idx="796">
                  <c:v>9.0055758583039713E-3</c:v>
                </c:pt>
                <c:pt idx="797">
                  <c:v>9.0055758583039713E-3</c:v>
                </c:pt>
                <c:pt idx="798">
                  <c:v>9.0055758583039713E-3</c:v>
                </c:pt>
                <c:pt idx="799">
                  <c:v>9.0055758583039713E-3</c:v>
                </c:pt>
                <c:pt idx="800">
                  <c:v>9.0055758583039713E-3</c:v>
                </c:pt>
                <c:pt idx="801">
                  <c:v>9.0055758583039713E-3</c:v>
                </c:pt>
                <c:pt idx="802">
                  <c:v>9.0055758583039713E-3</c:v>
                </c:pt>
                <c:pt idx="803">
                  <c:v>9.0055758583039713E-3</c:v>
                </c:pt>
                <c:pt idx="804">
                  <c:v>9.0055758583039713E-3</c:v>
                </c:pt>
                <c:pt idx="805">
                  <c:v>9.0055758583039713E-3</c:v>
                </c:pt>
                <c:pt idx="806">
                  <c:v>9.0055758583039713E-3</c:v>
                </c:pt>
                <c:pt idx="807">
                  <c:v>9.0055758583039713E-3</c:v>
                </c:pt>
                <c:pt idx="808">
                  <c:v>9.0055758583039713E-3</c:v>
                </c:pt>
                <c:pt idx="809">
                  <c:v>9.0055758583039713E-3</c:v>
                </c:pt>
                <c:pt idx="810">
                  <c:v>9.0055758583039713E-3</c:v>
                </c:pt>
                <c:pt idx="811">
                  <c:v>9.0055758583039713E-3</c:v>
                </c:pt>
                <c:pt idx="812">
                  <c:v>8.4684265658699909E-3</c:v>
                </c:pt>
                <c:pt idx="813">
                  <c:v>8.4684265658699909E-3</c:v>
                </c:pt>
                <c:pt idx="814">
                  <c:v>8.4684265658699909E-3</c:v>
                </c:pt>
                <c:pt idx="815">
                  <c:v>8.4684265658699909E-3</c:v>
                </c:pt>
                <c:pt idx="816">
                  <c:v>8.4684265658699909E-3</c:v>
                </c:pt>
                <c:pt idx="817">
                  <c:v>8.4684265658699909E-3</c:v>
                </c:pt>
                <c:pt idx="818">
                  <c:v>8.4684265658699909E-3</c:v>
                </c:pt>
                <c:pt idx="819">
                  <c:v>8.4684265658699909E-3</c:v>
                </c:pt>
                <c:pt idx="820">
                  <c:v>8.4684265658699909E-3</c:v>
                </c:pt>
                <c:pt idx="821">
                  <c:v>8.4684265658699909E-3</c:v>
                </c:pt>
                <c:pt idx="822">
                  <c:v>8.4684265658699909E-3</c:v>
                </c:pt>
                <c:pt idx="823">
                  <c:v>8.4684265658699909E-3</c:v>
                </c:pt>
                <c:pt idx="824">
                  <c:v>8.4684265658699909E-3</c:v>
                </c:pt>
                <c:pt idx="825">
                  <c:v>8.4684265658699909E-3</c:v>
                </c:pt>
                <c:pt idx="826">
                  <c:v>8.4684265658699909E-3</c:v>
                </c:pt>
                <c:pt idx="827">
                  <c:v>8.4684265658699909E-3</c:v>
                </c:pt>
                <c:pt idx="828">
                  <c:v>8.4684265658699909E-3</c:v>
                </c:pt>
                <c:pt idx="829">
                  <c:v>8.4684265658699909E-3</c:v>
                </c:pt>
                <c:pt idx="830">
                  <c:v>8.4684265658699909E-3</c:v>
                </c:pt>
                <c:pt idx="831">
                  <c:v>8.4684265658699909E-3</c:v>
                </c:pt>
                <c:pt idx="832">
                  <c:v>8.4684265658699909E-3</c:v>
                </c:pt>
                <c:pt idx="833">
                  <c:v>8.4684265658699909E-3</c:v>
                </c:pt>
                <c:pt idx="834">
                  <c:v>8.4684265658699909E-3</c:v>
                </c:pt>
                <c:pt idx="835">
                  <c:v>8.4684265658699909E-3</c:v>
                </c:pt>
                <c:pt idx="836">
                  <c:v>8.4684265658699909E-3</c:v>
                </c:pt>
                <c:pt idx="837">
                  <c:v>8.4684265658699909E-3</c:v>
                </c:pt>
                <c:pt idx="838">
                  <c:v>8.4684265658699909E-3</c:v>
                </c:pt>
                <c:pt idx="839">
                  <c:v>8.4684265658699909E-3</c:v>
                </c:pt>
                <c:pt idx="840">
                  <c:v>8.4684265658699909E-3</c:v>
                </c:pt>
                <c:pt idx="841">
                  <c:v>8.4684265658699909E-3</c:v>
                </c:pt>
                <c:pt idx="842">
                  <c:v>8.4684265658699909E-3</c:v>
                </c:pt>
                <c:pt idx="843">
                  <c:v>8.4684265658699909E-3</c:v>
                </c:pt>
                <c:pt idx="844">
                  <c:v>8.4684265658699909E-3</c:v>
                </c:pt>
                <c:pt idx="845">
                  <c:v>8.4684265658699909E-3</c:v>
                </c:pt>
                <c:pt idx="846">
                  <c:v>8.4684265658699909E-3</c:v>
                </c:pt>
                <c:pt idx="847">
                  <c:v>8.4684265658699909E-3</c:v>
                </c:pt>
                <c:pt idx="848">
                  <c:v>8.4684265658699909E-3</c:v>
                </c:pt>
                <c:pt idx="849">
                  <c:v>8.4684265658699909E-3</c:v>
                </c:pt>
                <c:pt idx="850">
                  <c:v>8.4684265658699909E-3</c:v>
                </c:pt>
                <c:pt idx="851">
                  <c:v>8.4684265658699909E-3</c:v>
                </c:pt>
                <c:pt idx="852">
                  <c:v>8.4684265658699909E-3</c:v>
                </c:pt>
                <c:pt idx="853">
                  <c:v>8.4684265658699909E-3</c:v>
                </c:pt>
                <c:pt idx="854">
                  <c:v>8.4684265658699909E-3</c:v>
                </c:pt>
                <c:pt idx="855">
                  <c:v>8.4684265658699909E-3</c:v>
                </c:pt>
                <c:pt idx="856">
                  <c:v>8.4684265658699909E-3</c:v>
                </c:pt>
                <c:pt idx="857">
                  <c:v>8.4684265658699909E-3</c:v>
                </c:pt>
                <c:pt idx="858">
                  <c:v>8.4684265658699909E-3</c:v>
                </c:pt>
                <c:pt idx="859">
                  <c:v>8.4684265658699909E-3</c:v>
                </c:pt>
                <c:pt idx="860">
                  <c:v>8.4684265658699909E-3</c:v>
                </c:pt>
                <c:pt idx="861">
                  <c:v>8.4684265658699909E-3</c:v>
                </c:pt>
                <c:pt idx="862">
                  <c:v>8.4684265658699909E-3</c:v>
                </c:pt>
                <c:pt idx="863">
                  <c:v>8.4684265658699909E-3</c:v>
                </c:pt>
                <c:pt idx="864">
                  <c:v>8.4684265658699909E-3</c:v>
                </c:pt>
                <c:pt idx="865">
                  <c:v>8.4684265658699909E-3</c:v>
                </c:pt>
                <c:pt idx="866">
                  <c:v>8.4684265658699909E-3</c:v>
                </c:pt>
                <c:pt idx="867">
                  <c:v>8.4684265658699909E-3</c:v>
                </c:pt>
                <c:pt idx="868">
                  <c:v>8.4684265658699909E-3</c:v>
                </c:pt>
                <c:pt idx="869">
                  <c:v>8.4684265658699909E-3</c:v>
                </c:pt>
                <c:pt idx="870">
                  <c:v>9.5932448957150029E-3</c:v>
                </c:pt>
                <c:pt idx="871">
                  <c:v>9.5932448957150029E-3</c:v>
                </c:pt>
                <c:pt idx="872">
                  <c:v>9.5932448957150029E-3</c:v>
                </c:pt>
                <c:pt idx="873">
                  <c:v>9.5932448957150029E-3</c:v>
                </c:pt>
                <c:pt idx="874">
                  <c:v>9.5932448957150029E-3</c:v>
                </c:pt>
                <c:pt idx="875">
                  <c:v>9.5932448957150029E-3</c:v>
                </c:pt>
                <c:pt idx="876">
                  <c:v>9.5932448957150029E-3</c:v>
                </c:pt>
                <c:pt idx="877">
                  <c:v>9.5932448957150029E-3</c:v>
                </c:pt>
                <c:pt idx="878">
                  <c:v>9.5932448957150029E-3</c:v>
                </c:pt>
                <c:pt idx="879">
                  <c:v>9.5932448957150029E-3</c:v>
                </c:pt>
                <c:pt idx="880">
                  <c:v>9.5932448957150029E-3</c:v>
                </c:pt>
                <c:pt idx="881">
                  <c:v>9.5932448957150029E-3</c:v>
                </c:pt>
                <c:pt idx="882">
                  <c:v>9.5932448957150029E-3</c:v>
                </c:pt>
                <c:pt idx="883">
                  <c:v>9.5932448957150029E-3</c:v>
                </c:pt>
                <c:pt idx="884">
                  <c:v>9.5932448957150029E-3</c:v>
                </c:pt>
                <c:pt idx="885">
                  <c:v>9.5932448957150029E-3</c:v>
                </c:pt>
                <c:pt idx="886">
                  <c:v>9.5932448957150029E-3</c:v>
                </c:pt>
                <c:pt idx="887">
                  <c:v>9.5932448957150029E-3</c:v>
                </c:pt>
                <c:pt idx="888">
                  <c:v>9.5932448957150029E-3</c:v>
                </c:pt>
                <c:pt idx="889">
                  <c:v>9.5932448957150029E-3</c:v>
                </c:pt>
                <c:pt idx="890">
                  <c:v>9.5932448957150029E-3</c:v>
                </c:pt>
                <c:pt idx="891">
                  <c:v>9.5932448957150029E-3</c:v>
                </c:pt>
                <c:pt idx="892">
                  <c:v>9.5932448957150029E-3</c:v>
                </c:pt>
                <c:pt idx="893">
                  <c:v>9.5932448957150029E-3</c:v>
                </c:pt>
                <c:pt idx="894">
                  <c:v>9.5932448957150029E-3</c:v>
                </c:pt>
                <c:pt idx="895">
                  <c:v>9.5932448957150029E-3</c:v>
                </c:pt>
                <c:pt idx="896">
                  <c:v>9.5932448957150029E-3</c:v>
                </c:pt>
                <c:pt idx="897">
                  <c:v>9.5932448957150029E-3</c:v>
                </c:pt>
                <c:pt idx="898">
                  <c:v>9.5932448957150029E-3</c:v>
                </c:pt>
                <c:pt idx="899">
                  <c:v>9.5932448957150029E-3</c:v>
                </c:pt>
                <c:pt idx="900">
                  <c:v>9.5932448957150029E-3</c:v>
                </c:pt>
                <c:pt idx="901">
                  <c:v>9.5932448957150029E-3</c:v>
                </c:pt>
                <c:pt idx="902">
                  <c:v>9.5932448957150029E-3</c:v>
                </c:pt>
                <c:pt idx="903">
                  <c:v>9.5932448957150029E-3</c:v>
                </c:pt>
                <c:pt idx="904">
                  <c:v>9.5932448957150029E-3</c:v>
                </c:pt>
                <c:pt idx="905">
                  <c:v>9.5932448957150029E-3</c:v>
                </c:pt>
                <c:pt idx="906">
                  <c:v>9.5932448957150029E-3</c:v>
                </c:pt>
                <c:pt idx="907">
                  <c:v>9.5932448957150029E-3</c:v>
                </c:pt>
                <c:pt idx="908">
                  <c:v>9.5932448957150029E-3</c:v>
                </c:pt>
                <c:pt idx="909">
                  <c:v>9.5932448957150029E-3</c:v>
                </c:pt>
                <c:pt idx="910">
                  <c:v>9.5932448957150029E-3</c:v>
                </c:pt>
                <c:pt idx="911">
                  <c:v>9.5932448957150029E-3</c:v>
                </c:pt>
                <c:pt idx="912">
                  <c:v>9.5932448957150029E-3</c:v>
                </c:pt>
                <c:pt idx="913">
                  <c:v>9.5932448957150029E-3</c:v>
                </c:pt>
                <c:pt idx="914">
                  <c:v>9.5932448957150029E-3</c:v>
                </c:pt>
                <c:pt idx="915">
                  <c:v>9.5932448957150029E-3</c:v>
                </c:pt>
                <c:pt idx="916">
                  <c:v>9.5932448957150029E-3</c:v>
                </c:pt>
                <c:pt idx="917">
                  <c:v>9.5932448957150029E-3</c:v>
                </c:pt>
                <c:pt idx="918">
                  <c:v>9.5932448957150029E-3</c:v>
                </c:pt>
                <c:pt idx="919">
                  <c:v>9.5932448957150029E-3</c:v>
                </c:pt>
                <c:pt idx="920">
                  <c:v>9.5932448957150029E-3</c:v>
                </c:pt>
                <c:pt idx="921">
                  <c:v>9.5932448957150029E-3</c:v>
                </c:pt>
                <c:pt idx="922">
                  <c:v>9.5932448957150029E-3</c:v>
                </c:pt>
                <c:pt idx="923">
                  <c:v>9.5932448957150029E-3</c:v>
                </c:pt>
                <c:pt idx="924">
                  <c:v>9.5932448957150029E-3</c:v>
                </c:pt>
                <c:pt idx="925">
                  <c:v>9.5932448957150029E-3</c:v>
                </c:pt>
                <c:pt idx="926">
                  <c:v>9.5932448957150029E-3</c:v>
                </c:pt>
                <c:pt idx="927">
                  <c:v>9.5932448957150029E-3</c:v>
                </c:pt>
                <c:pt idx="928">
                  <c:v>9.5932448957150029E-3</c:v>
                </c:pt>
                <c:pt idx="929">
                  <c:v>9.5932448957150029E-3</c:v>
                </c:pt>
                <c:pt idx="930">
                  <c:v>8.0760169685279992E-3</c:v>
                </c:pt>
                <c:pt idx="931">
                  <c:v>8.0760169685279992E-3</c:v>
                </c:pt>
                <c:pt idx="932">
                  <c:v>8.0760169685279992E-3</c:v>
                </c:pt>
                <c:pt idx="933">
                  <c:v>8.0760169685279992E-3</c:v>
                </c:pt>
                <c:pt idx="934">
                  <c:v>8.0760169685279992E-3</c:v>
                </c:pt>
                <c:pt idx="935">
                  <c:v>8.0760169685279992E-3</c:v>
                </c:pt>
                <c:pt idx="936">
                  <c:v>8.0760169685279992E-3</c:v>
                </c:pt>
                <c:pt idx="937">
                  <c:v>8.0760169685279992E-3</c:v>
                </c:pt>
                <c:pt idx="938">
                  <c:v>8.0760169685279992E-3</c:v>
                </c:pt>
                <c:pt idx="939">
                  <c:v>8.0760169685279992E-3</c:v>
                </c:pt>
                <c:pt idx="940">
                  <c:v>8.0760169685279992E-3</c:v>
                </c:pt>
                <c:pt idx="941">
                  <c:v>8.0760169685279992E-3</c:v>
                </c:pt>
                <c:pt idx="942">
                  <c:v>8.0760169685279992E-3</c:v>
                </c:pt>
                <c:pt idx="943">
                  <c:v>8.0760169685279992E-3</c:v>
                </c:pt>
                <c:pt idx="944">
                  <c:v>8.0760169685279992E-3</c:v>
                </c:pt>
                <c:pt idx="945">
                  <c:v>8.0760169685279992E-3</c:v>
                </c:pt>
                <c:pt idx="946">
                  <c:v>8.0760169685279992E-3</c:v>
                </c:pt>
                <c:pt idx="947">
                  <c:v>8.0760169685279992E-3</c:v>
                </c:pt>
                <c:pt idx="948">
                  <c:v>8.0760169685279992E-3</c:v>
                </c:pt>
                <c:pt idx="949">
                  <c:v>8.0760169685279992E-3</c:v>
                </c:pt>
                <c:pt idx="950">
                  <c:v>8.0760169685279992E-3</c:v>
                </c:pt>
                <c:pt idx="951">
                  <c:v>8.0760169685279992E-3</c:v>
                </c:pt>
                <c:pt idx="952">
                  <c:v>8.0760169685279992E-3</c:v>
                </c:pt>
                <c:pt idx="953">
                  <c:v>8.0760169685279992E-3</c:v>
                </c:pt>
                <c:pt idx="954">
                  <c:v>8.0760169685279992E-3</c:v>
                </c:pt>
                <c:pt idx="955">
                  <c:v>8.0760169685279992E-3</c:v>
                </c:pt>
                <c:pt idx="956">
                  <c:v>8.0760169685279992E-3</c:v>
                </c:pt>
                <c:pt idx="957">
                  <c:v>8.0760169685279992E-3</c:v>
                </c:pt>
                <c:pt idx="958">
                  <c:v>8.0760169685279992E-3</c:v>
                </c:pt>
                <c:pt idx="959">
                  <c:v>8.0760169685279992E-3</c:v>
                </c:pt>
                <c:pt idx="960">
                  <c:v>8.0760169685279992E-3</c:v>
                </c:pt>
                <c:pt idx="961">
                  <c:v>8.0760169685279992E-3</c:v>
                </c:pt>
                <c:pt idx="962">
                  <c:v>8.0760169685279992E-3</c:v>
                </c:pt>
                <c:pt idx="963">
                  <c:v>8.0760169685279992E-3</c:v>
                </c:pt>
                <c:pt idx="964">
                  <c:v>8.0760169685279992E-3</c:v>
                </c:pt>
                <c:pt idx="965">
                  <c:v>8.0760169685279992E-3</c:v>
                </c:pt>
                <c:pt idx="966">
                  <c:v>8.0760169685279992E-3</c:v>
                </c:pt>
                <c:pt idx="967">
                  <c:v>8.0760169685279992E-3</c:v>
                </c:pt>
                <c:pt idx="968">
                  <c:v>8.0760169685279992E-3</c:v>
                </c:pt>
                <c:pt idx="969">
                  <c:v>8.0760169685279992E-3</c:v>
                </c:pt>
                <c:pt idx="970">
                  <c:v>8.0760169685279992E-3</c:v>
                </c:pt>
                <c:pt idx="971">
                  <c:v>8.0760169685279992E-3</c:v>
                </c:pt>
                <c:pt idx="972">
                  <c:v>8.0760169685279992E-3</c:v>
                </c:pt>
                <c:pt idx="973">
                  <c:v>8.0760169685279992E-3</c:v>
                </c:pt>
                <c:pt idx="974">
                  <c:v>8.0760169685279992E-3</c:v>
                </c:pt>
                <c:pt idx="975">
                  <c:v>8.0760169685279992E-3</c:v>
                </c:pt>
                <c:pt idx="976">
                  <c:v>8.0760169685279992E-3</c:v>
                </c:pt>
                <c:pt idx="977">
                  <c:v>8.0760169685279992E-3</c:v>
                </c:pt>
                <c:pt idx="978">
                  <c:v>8.0760169685279992E-3</c:v>
                </c:pt>
                <c:pt idx="979">
                  <c:v>8.0760169685279992E-3</c:v>
                </c:pt>
                <c:pt idx="980">
                  <c:v>8.0760169685279992E-3</c:v>
                </c:pt>
                <c:pt idx="981">
                  <c:v>8.0760169685279992E-3</c:v>
                </c:pt>
                <c:pt idx="982">
                  <c:v>8.0760169685279992E-3</c:v>
                </c:pt>
                <c:pt idx="983">
                  <c:v>8.0760169685279992E-3</c:v>
                </c:pt>
                <c:pt idx="984">
                  <c:v>8.0760169685279992E-3</c:v>
                </c:pt>
                <c:pt idx="985">
                  <c:v>8.0760169685279992E-3</c:v>
                </c:pt>
                <c:pt idx="986">
                  <c:v>8.0760169685279992E-3</c:v>
                </c:pt>
                <c:pt idx="987">
                  <c:v>8.0760169685279992E-3</c:v>
                </c:pt>
                <c:pt idx="988">
                  <c:v>8.0760169685279992E-3</c:v>
                </c:pt>
                <c:pt idx="989">
                  <c:v>8.0760169685279992E-3</c:v>
                </c:pt>
                <c:pt idx="990">
                  <c:v>8.0760169685279992E-3</c:v>
                </c:pt>
                <c:pt idx="991">
                  <c:v>8.0760169685279992E-3</c:v>
                </c:pt>
                <c:pt idx="992">
                  <c:v>8.305891773024987E-3</c:v>
                </c:pt>
                <c:pt idx="993">
                  <c:v>8.305891773024987E-3</c:v>
                </c:pt>
                <c:pt idx="994">
                  <c:v>8.305891773024987E-3</c:v>
                </c:pt>
                <c:pt idx="995">
                  <c:v>8.305891773024987E-3</c:v>
                </c:pt>
                <c:pt idx="996">
                  <c:v>8.305891773024987E-3</c:v>
                </c:pt>
                <c:pt idx="997">
                  <c:v>8.305891773024987E-3</c:v>
                </c:pt>
                <c:pt idx="998">
                  <c:v>8.305891773024987E-3</c:v>
                </c:pt>
                <c:pt idx="999">
                  <c:v>8.305891773024987E-3</c:v>
                </c:pt>
                <c:pt idx="1000">
                  <c:v>8.305891773024987E-3</c:v>
                </c:pt>
                <c:pt idx="1001">
                  <c:v>8.305891773024987E-3</c:v>
                </c:pt>
                <c:pt idx="1002">
                  <c:v>8.305891773024987E-3</c:v>
                </c:pt>
                <c:pt idx="1003">
                  <c:v>8.305891773024987E-3</c:v>
                </c:pt>
                <c:pt idx="1004">
                  <c:v>8.305891773024987E-3</c:v>
                </c:pt>
                <c:pt idx="1005">
                  <c:v>8.305891773024987E-3</c:v>
                </c:pt>
                <c:pt idx="1006">
                  <c:v>8.305891773024987E-3</c:v>
                </c:pt>
                <c:pt idx="1007">
                  <c:v>8.305891773024987E-3</c:v>
                </c:pt>
                <c:pt idx="1008">
                  <c:v>8.305891773024987E-3</c:v>
                </c:pt>
                <c:pt idx="1009">
                  <c:v>8.305891773024987E-3</c:v>
                </c:pt>
                <c:pt idx="1010">
                  <c:v>8.305891773024987E-3</c:v>
                </c:pt>
                <c:pt idx="1011">
                  <c:v>8.305891773024987E-3</c:v>
                </c:pt>
                <c:pt idx="1012">
                  <c:v>8.305891773024987E-3</c:v>
                </c:pt>
                <c:pt idx="1013">
                  <c:v>8.305891773024987E-3</c:v>
                </c:pt>
                <c:pt idx="1014">
                  <c:v>8.305891773024987E-3</c:v>
                </c:pt>
                <c:pt idx="1015">
                  <c:v>8.305891773024987E-3</c:v>
                </c:pt>
                <c:pt idx="1016">
                  <c:v>8.305891773024987E-3</c:v>
                </c:pt>
                <c:pt idx="1017">
                  <c:v>8.305891773024987E-3</c:v>
                </c:pt>
                <c:pt idx="1018">
                  <c:v>8.305891773024987E-3</c:v>
                </c:pt>
                <c:pt idx="1019">
                  <c:v>8.305891773024987E-3</c:v>
                </c:pt>
                <c:pt idx="1020">
                  <c:v>8.305891773024987E-3</c:v>
                </c:pt>
                <c:pt idx="1021">
                  <c:v>8.305891773024987E-3</c:v>
                </c:pt>
                <c:pt idx="1022">
                  <c:v>8.305891773024987E-3</c:v>
                </c:pt>
                <c:pt idx="1023">
                  <c:v>8.305891773024987E-3</c:v>
                </c:pt>
                <c:pt idx="1024">
                  <c:v>8.305891773024987E-3</c:v>
                </c:pt>
                <c:pt idx="1025">
                  <c:v>8.305891773024987E-3</c:v>
                </c:pt>
                <c:pt idx="1026">
                  <c:v>8.305891773024987E-3</c:v>
                </c:pt>
                <c:pt idx="1027">
                  <c:v>8.305891773024987E-3</c:v>
                </c:pt>
                <c:pt idx="1028">
                  <c:v>8.305891773024987E-3</c:v>
                </c:pt>
                <c:pt idx="1029">
                  <c:v>8.305891773024987E-3</c:v>
                </c:pt>
                <c:pt idx="1030">
                  <c:v>8.305891773024987E-3</c:v>
                </c:pt>
                <c:pt idx="1031">
                  <c:v>8.305891773024987E-3</c:v>
                </c:pt>
                <c:pt idx="1032">
                  <c:v>8.305891773024987E-3</c:v>
                </c:pt>
                <c:pt idx="1033">
                  <c:v>8.305891773024987E-3</c:v>
                </c:pt>
                <c:pt idx="1034">
                  <c:v>8.305891773024987E-3</c:v>
                </c:pt>
                <c:pt idx="1035">
                  <c:v>8.305891773024987E-3</c:v>
                </c:pt>
                <c:pt idx="1036">
                  <c:v>8.305891773024987E-3</c:v>
                </c:pt>
                <c:pt idx="1037">
                  <c:v>8.305891773024987E-3</c:v>
                </c:pt>
                <c:pt idx="1038">
                  <c:v>8.305891773024987E-3</c:v>
                </c:pt>
                <c:pt idx="1039">
                  <c:v>8.305891773024987E-3</c:v>
                </c:pt>
                <c:pt idx="1040">
                  <c:v>8.305891773024987E-3</c:v>
                </c:pt>
                <c:pt idx="1041">
                  <c:v>8.305891773024987E-3</c:v>
                </c:pt>
                <c:pt idx="1042">
                  <c:v>8.305891773024987E-3</c:v>
                </c:pt>
                <c:pt idx="1043">
                  <c:v>8.305891773024987E-3</c:v>
                </c:pt>
                <c:pt idx="1044">
                  <c:v>8.305891773024987E-3</c:v>
                </c:pt>
                <c:pt idx="1045">
                  <c:v>8.305891773024987E-3</c:v>
                </c:pt>
                <c:pt idx="1046">
                  <c:v>8.305891773024987E-3</c:v>
                </c:pt>
                <c:pt idx="1047">
                  <c:v>8.305891773024987E-3</c:v>
                </c:pt>
                <c:pt idx="1048">
                  <c:v>8.305891773024987E-3</c:v>
                </c:pt>
                <c:pt idx="1049">
                  <c:v>8.305891773024987E-3</c:v>
                </c:pt>
                <c:pt idx="1050">
                  <c:v>8.305891773024987E-3</c:v>
                </c:pt>
                <c:pt idx="1051">
                  <c:v>8.305891773024987E-3</c:v>
                </c:pt>
                <c:pt idx="1052">
                  <c:v>8.305891773024987E-3</c:v>
                </c:pt>
                <c:pt idx="1053">
                  <c:v>8.305891773024987E-3</c:v>
                </c:pt>
                <c:pt idx="1054">
                  <c:v>8.305891773024987E-3</c:v>
                </c:pt>
                <c:pt idx="1055">
                  <c:v>8.305891773024987E-3</c:v>
                </c:pt>
                <c:pt idx="1056">
                  <c:v>9.1646996004479675E-3</c:v>
                </c:pt>
                <c:pt idx="1057">
                  <c:v>9.1646996004479675E-3</c:v>
                </c:pt>
                <c:pt idx="1058">
                  <c:v>9.1646996004479675E-3</c:v>
                </c:pt>
                <c:pt idx="1059">
                  <c:v>9.1646996004479675E-3</c:v>
                </c:pt>
                <c:pt idx="1060">
                  <c:v>9.1646996004479675E-3</c:v>
                </c:pt>
                <c:pt idx="1061">
                  <c:v>9.1646996004479675E-3</c:v>
                </c:pt>
                <c:pt idx="1062">
                  <c:v>9.1646996004479675E-3</c:v>
                </c:pt>
                <c:pt idx="1063">
                  <c:v>9.1646996004479675E-3</c:v>
                </c:pt>
                <c:pt idx="1064">
                  <c:v>9.1646996004479675E-3</c:v>
                </c:pt>
                <c:pt idx="1065">
                  <c:v>9.1646996004479675E-3</c:v>
                </c:pt>
                <c:pt idx="1066">
                  <c:v>9.1646996004479675E-3</c:v>
                </c:pt>
                <c:pt idx="1067">
                  <c:v>9.1646996004479675E-3</c:v>
                </c:pt>
                <c:pt idx="1068">
                  <c:v>9.1646996004479675E-3</c:v>
                </c:pt>
                <c:pt idx="1069">
                  <c:v>9.1646996004479675E-3</c:v>
                </c:pt>
                <c:pt idx="1070">
                  <c:v>9.1646996004479675E-3</c:v>
                </c:pt>
                <c:pt idx="1071">
                  <c:v>9.1646996004479675E-3</c:v>
                </c:pt>
                <c:pt idx="1072">
                  <c:v>9.1646996004479675E-3</c:v>
                </c:pt>
                <c:pt idx="1073">
                  <c:v>9.1646996004479675E-3</c:v>
                </c:pt>
                <c:pt idx="1074">
                  <c:v>9.1646996004479675E-3</c:v>
                </c:pt>
                <c:pt idx="1075">
                  <c:v>9.1646996004479675E-3</c:v>
                </c:pt>
                <c:pt idx="1076">
                  <c:v>9.1646996004479675E-3</c:v>
                </c:pt>
                <c:pt idx="1077">
                  <c:v>9.1646996004479675E-3</c:v>
                </c:pt>
                <c:pt idx="1078">
                  <c:v>9.1646996004479675E-3</c:v>
                </c:pt>
                <c:pt idx="1079">
                  <c:v>9.1646996004479675E-3</c:v>
                </c:pt>
                <c:pt idx="1080">
                  <c:v>9.1646996004479675E-3</c:v>
                </c:pt>
                <c:pt idx="1081">
                  <c:v>9.1646996004479675E-3</c:v>
                </c:pt>
                <c:pt idx="1082">
                  <c:v>9.1646996004479675E-3</c:v>
                </c:pt>
                <c:pt idx="1083">
                  <c:v>9.1646996004479675E-3</c:v>
                </c:pt>
                <c:pt idx="1084">
                  <c:v>9.1646996004479675E-3</c:v>
                </c:pt>
                <c:pt idx="1085">
                  <c:v>9.1646996004479675E-3</c:v>
                </c:pt>
                <c:pt idx="1086">
                  <c:v>9.1646996004479675E-3</c:v>
                </c:pt>
                <c:pt idx="1087">
                  <c:v>9.1646996004479675E-3</c:v>
                </c:pt>
                <c:pt idx="1088">
                  <c:v>9.1646996004479675E-3</c:v>
                </c:pt>
                <c:pt idx="1089">
                  <c:v>9.1646996004479675E-3</c:v>
                </c:pt>
                <c:pt idx="1090">
                  <c:v>9.1646996004479675E-3</c:v>
                </c:pt>
                <c:pt idx="1091">
                  <c:v>9.1646996004479675E-3</c:v>
                </c:pt>
                <c:pt idx="1092">
                  <c:v>9.1646996004479675E-3</c:v>
                </c:pt>
                <c:pt idx="1093">
                  <c:v>9.1646996004479675E-3</c:v>
                </c:pt>
                <c:pt idx="1094">
                  <c:v>9.1646996004479675E-3</c:v>
                </c:pt>
                <c:pt idx="1095">
                  <c:v>9.1646996004479675E-3</c:v>
                </c:pt>
                <c:pt idx="1096">
                  <c:v>9.1646996004479675E-3</c:v>
                </c:pt>
                <c:pt idx="1097">
                  <c:v>9.1646996004479675E-3</c:v>
                </c:pt>
                <c:pt idx="1098">
                  <c:v>9.1646996004479675E-3</c:v>
                </c:pt>
                <c:pt idx="1099">
                  <c:v>9.1646996004479675E-3</c:v>
                </c:pt>
                <c:pt idx="1100">
                  <c:v>9.1646996004479675E-3</c:v>
                </c:pt>
                <c:pt idx="1101">
                  <c:v>9.1646996004479675E-3</c:v>
                </c:pt>
                <c:pt idx="1102">
                  <c:v>9.1646996004479675E-3</c:v>
                </c:pt>
                <c:pt idx="1103">
                  <c:v>9.1646996004479675E-3</c:v>
                </c:pt>
                <c:pt idx="1104">
                  <c:v>9.1646996004479675E-3</c:v>
                </c:pt>
                <c:pt idx="1105">
                  <c:v>9.1646996004479675E-3</c:v>
                </c:pt>
                <c:pt idx="1106">
                  <c:v>9.1646996004479675E-3</c:v>
                </c:pt>
                <c:pt idx="1107">
                  <c:v>9.1646996004479675E-3</c:v>
                </c:pt>
                <c:pt idx="1108">
                  <c:v>9.1646996004479675E-3</c:v>
                </c:pt>
                <c:pt idx="1109">
                  <c:v>9.1646996004479675E-3</c:v>
                </c:pt>
                <c:pt idx="1110">
                  <c:v>9.1646996004479675E-3</c:v>
                </c:pt>
                <c:pt idx="1111">
                  <c:v>9.1646996004479675E-3</c:v>
                </c:pt>
                <c:pt idx="1112">
                  <c:v>9.1646996004479675E-3</c:v>
                </c:pt>
                <c:pt idx="1113">
                  <c:v>9.1646996004479675E-3</c:v>
                </c:pt>
                <c:pt idx="1114">
                  <c:v>9.1646996004479675E-3</c:v>
                </c:pt>
                <c:pt idx="1115">
                  <c:v>9.1646996004479675E-3</c:v>
                </c:pt>
                <c:pt idx="1116">
                  <c:v>9.1646996004479675E-3</c:v>
                </c:pt>
                <c:pt idx="1117">
                  <c:v>9.1646996004479675E-3</c:v>
                </c:pt>
                <c:pt idx="1118">
                  <c:v>9.1646996004479675E-3</c:v>
                </c:pt>
                <c:pt idx="1119">
                  <c:v>9.1646996004479675E-3</c:v>
                </c:pt>
                <c:pt idx="1120">
                  <c:v>9.1646996004479675E-3</c:v>
                </c:pt>
                <c:pt idx="1121">
                  <c:v>9.1646996004479675E-3</c:v>
                </c:pt>
                <c:pt idx="1122">
                  <c:v>7.7953233683499823E-3</c:v>
                </c:pt>
                <c:pt idx="1123">
                  <c:v>7.7953233683499823E-3</c:v>
                </c:pt>
                <c:pt idx="1124">
                  <c:v>7.7953233683499823E-3</c:v>
                </c:pt>
                <c:pt idx="1125">
                  <c:v>7.7953233683499823E-3</c:v>
                </c:pt>
                <c:pt idx="1126">
                  <c:v>7.7953233683499823E-3</c:v>
                </c:pt>
                <c:pt idx="1127">
                  <c:v>7.7953233683499823E-3</c:v>
                </c:pt>
                <c:pt idx="1128">
                  <c:v>7.7953233683499823E-3</c:v>
                </c:pt>
                <c:pt idx="1129">
                  <c:v>7.7953233683499823E-3</c:v>
                </c:pt>
                <c:pt idx="1130">
                  <c:v>7.7953233683499823E-3</c:v>
                </c:pt>
                <c:pt idx="1131">
                  <c:v>7.7953233683499823E-3</c:v>
                </c:pt>
                <c:pt idx="1132">
                  <c:v>7.7953233683499823E-3</c:v>
                </c:pt>
                <c:pt idx="1133">
                  <c:v>7.7953233683499823E-3</c:v>
                </c:pt>
                <c:pt idx="1134">
                  <c:v>7.7953233683499823E-3</c:v>
                </c:pt>
                <c:pt idx="1135">
                  <c:v>7.7953233683499823E-3</c:v>
                </c:pt>
                <c:pt idx="1136">
                  <c:v>7.7953233683499823E-3</c:v>
                </c:pt>
                <c:pt idx="1137">
                  <c:v>7.7953233683499823E-3</c:v>
                </c:pt>
                <c:pt idx="1138">
                  <c:v>7.7953233683499823E-3</c:v>
                </c:pt>
                <c:pt idx="1139">
                  <c:v>7.7953233683499823E-3</c:v>
                </c:pt>
                <c:pt idx="1140">
                  <c:v>7.7953233683499823E-3</c:v>
                </c:pt>
                <c:pt idx="1141">
                  <c:v>7.7953233683499823E-3</c:v>
                </c:pt>
                <c:pt idx="1142">
                  <c:v>7.7953233683499823E-3</c:v>
                </c:pt>
                <c:pt idx="1143">
                  <c:v>7.7953233683499823E-3</c:v>
                </c:pt>
                <c:pt idx="1144">
                  <c:v>7.7953233683499823E-3</c:v>
                </c:pt>
                <c:pt idx="1145">
                  <c:v>7.7953233683499823E-3</c:v>
                </c:pt>
                <c:pt idx="1146">
                  <c:v>7.7953233683499823E-3</c:v>
                </c:pt>
                <c:pt idx="1147">
                  <c:v>7.7953233683499823E-3</c:v>
                </c:pt>
                <c:pt idx="1148">
                  <c:v>7.7953233683499823E-3</c:v>
                </c:pt>
                <c:pt idx="1149">
                  <c:v>7.7953233683499823E-3</c:v>
                </c:pt>
                <c:pt idx="1150">
                  <c:v>7.7953233683499823E-3</c:v>
                </c:pt>
                <c:pt idx="1151">
                  <c:v>7.7953233683499823E-3</c:v>
                </c:pt>
                <c:pt idx="1152">
                  <c:v>7.7953233683499823E-3</c:v>
                </c:pt>
                <c:pt idx="1153">
                  <c:v>7.7953233683499823E-3</c:v>
                </c:pt>
                <c:pt idx="1154">
                  <c:v>7.7953233683499823E-3</c:v>
                </c:pt>
                <c:pt idx="1155">
                  <c:v>7.7953233683499823E-3</c:v>
                </c:pt>
                <c:pt idx="1156">
                  <c:v>7.7953233683499823E-3</c:v>
                </c:pt>
                <c:pt idx="1157">
                  <c:v>7.7953233683499823E-3</c:v>
                </c:pt>
                <c:pt idx="1158">
                  <c:v>7.7953233683499823E-3</c:v>
                </c:pt>
                <c:pt idx="1159">
                  <c:v>7.7953233683499823E-3</c:v>
                </c:pt>
                <c:pt idx="1160">
                  <c:v>7.7953233683499823E-3</c:v>
                </c:pt>
                <c:pt idx="1161">
                  <c:v>7.7953233683499823E-3</c:v>
                </c:pt>
                <c:pt idx="1162">
                  <c:v>7.7953233683499823E-3</c:v>
                </c:pt>
                <c:pt idx="1163">
                  <c:v>7.7953233683499823E-3</c:v>
                </c:pt>
                <c:pt idx="1164">
                  <c:v>7.7953233683499823E-3</c:v>
                </c:pt>
                <c:pt idx="1165">
                  <c:v>7.7953233683499823E-3</c:v>
                </c:pt>
                <c:pt idx="1166">
                  <c:v>7.7953233683499823E-3</c:v>
                </c:pt>
                <c:pt idx="1167">
                  <c:v>7.7953233683499823E-3</c:v>
                </c:pt>
                <c:pt idx="1168">
                  <c:v>7.7953233683499823E-3</c:v>
                </c:pt>
                <c:pt idx="1169">
                  <c:v>7.7953233683499823E-3</c:v>
                </c:pt>
                <c:pt idx="1170">
                  <c:v>7.7953233683499823E-3</c:v>
                </c:pt>
                <c:pt idx="1171">
                  <c:v>7.7953233683499823E-3</c:v>
                </c:pt>
                <c:pt idx="1172">
                  <c:v>7.7953233683499823E-3</c:v>
                </c:pt>
                <c:pt idx="1173">
                  <c:v>7.7953233683499823E-3</c:v>
                </c:pt>
                <c:pt idx="1174">
                  <c:v>7.7953233683499823E-3</c:v>
                </c:pt>
                <c:pt idx="1175">
                  <c:v>7.7953233683499823E-3</c:v>
                </c:pt>
                <c:pt idx="1176">
                  <c:v>7.7953233683499823E-3</c:v>
                </c:pt>
                <c:pt idx="1177">
                  <c:v>7.7953233683499823E-3</c:v>
                </c:pt>
                <c:pt idx="1178">
                  <c:v>7.7953233683499823E-3</c:v>
                </c:pt>
                <c:pt idx="1179">
                  <c:v>7.7953233683499823E-3</c:v>
                </c:pt>
                <c:pt idx="1180">
                  <c:v>7.7953233683499823E-3</c:v>
                </c:pt>
                <c:pt idx="1181">
                  <c:v>7.7953233683499823E-3</c:v>
                </c:pt>
                <c:pt idx="1182">
                  <c:v>7.7953233683499823E-3</c:v>
                </c:pt>
                <c:pt idx="1183">
                  <c:v>7.7953233683499823E-3</c:v>
                </c:pt>
                <c:pt idx="1184">
                  <c:v>7.7953233683499823E-3</c:v>
                </c:pt>
                <c:pt idx="1185">
                  <c:v>7.7953233683499823E-3</c:v>
                </c:pt>
                <c:pt idx="1186">
                  <c:v>7.7953233683499823E-3</c:v>
                </c:pt>
                <c:pt idx="1187">
                  <c:v>7.7953233683499823E-3</c:v>
                </c:pt>
                <c:pt idx="1188">
                  <c:v>7.7953233683499823E-3</c:v>
                </c:pt>
                <c:pt idx="1189">
                  <c:v>7.7953233683499823E-3</c:v>
                </c:pt>
                <c:pt idx="1190">
                  <c:v>8.1957245727000139E-3</c:v>
                </c:pt>
                <c:pt idx="1191">
                  <c:v>8.1957245727000139E-3</c:v>
                </c:pt>
                <c:pt idx="1192">
                  <c:v>8.1957245727000139E-3</c:v>
                </c:pt>
                <c:pt idx="1193">
                  <c:v>8.1957245727000139E-3</c:v>
                </c:pt>
                <c:pt idx="1194">
                  <c:v>8.1957245727000139E-3</c:v>
                </c:pt>
                <c:pt idx="1195">
                  <c:v>8.1957245727000139E-3</c:v>
                </c:pt>
                <c:pt idx="1196">
                  <c:v>8.1957245727000139E-3</c:v>
                </c:pt>
                <c:pt idx="1197">
                  <c:v>8.1957245727000139E-3</c:v>
                </c:pt>
                <c:pt idx="1198">
                  <c:v>8.1957245727000139E-3</c:v>
                </c:pt>
                <c:pt idx="1199">
                  <c:v>8.1957245727000139E-3</c:v>
                </c:pt>
                <c:pt idx="1200">
                  <c:v>8.1957245727000139E-3</c:v>
                </c:pt>
                <c:pt idx="1201">
                  <c:v>8.1957245727000139E-3</c:v>
                </c:pt>
                <c:pt idx="1202">
                  <c:v>8.1957245727000139E-3</c:v>
                </c:pt>
                <c:pt idx="1203">
                  <c:v>8.1957245727000139E-3</c:v>
                </c:pt>
                <c:pt idx="1204">
                  <c:v>8.1957245727000139E-3</c:v>
                </c:pt>
                <c:pt idx="1205">
                  <c:v>8.1957245727000139E-3</c:v>
                </c:pt>
                <c:pt idx="1206">
                  <c:v>8.1957245727000139E-3</c:v>
                </c:pt>
                <c:pt idx="1207">
                  <c:v>8.1957245727000139E-3</c:v>
                </c:pt>
                <c:pt idx="1208">
                  <c:v>8.1957245727000139E-3</c:v>
                </c:pt>
                <c:pt idx="1209">
                  <c:v>8.1957245727000139E-3</c:v>
                </c:pt>
                <c:pt idx="1210">
                  <c:v>8.1957245727000139E-3</c:v>
                </c:pt>
                <c:pt idx="1211">
                  <c:v>8.1957245727000139E-3</c:v>
                </c:pt>
                <c:pt idx="1212">
                  <c:v>8.1957245727000139E-3</c:v>
                </c:pt>
                <c:pt idx="1213">
                  <c:v>8.1957245727000139E-3</c:v>
                </c:pt>
                <c:pt idx="1214">
                  <c:v>8.1957245727000139E-3</c:v>
                </c:pt>
                <c:pt idx="1215">
                  <c:v>8.1957245727000139E-3</c:v>
                </c:pt>
                <c:pt idx="1216">
                  <c:v>8.1957245727000139E-3</c:v>
                </c:pt>
                <c:pt idx="1217">
                  <c:v>8.1957245727000139E-3</c:v>
                </c:pt>
                <c:pt idx="1218">
                  <c:v>8.1957245727000139E-3</c:v>
                </c:pt>
                <c:pt idx="1219">
                  <c:v>8.1957245727000139E-3</c:v>
                </c:pt>
                <c:pt idx="1220">
                  <c:v>8.1957245727000139E-3</c:v>
                </c:pt>
                <c:pt idx="1221">
                  <c:v>8.1957245727000139E-3</c:v>
                </c:pt>
                <c:pt idx="1222">
                  <c:v>8.1957245727000139E-3</c:v>
                </c:pt>
                <c:pt idx="1223">
                  <c:v>8.1957245727000139E-3</c:v>
                </c:pt>
                <c:pt idx="1224">
                  <c:v>8.1957245727000139E-3</c:v>
                </c:pt>
                <c:pt idx="1225">
                  <c:v>8.1957245727000139E-3</c:v>
                </c:pt>
                <c:pt idx="1226">
                  <c:v>8.1957245727000139E-3</c:v>
                </c:pt>
                <c:pt idx="1227">
                  <c:v>8.1957245727000139E-3</c:v>
                </c:pt>
                <c:pt idx="1228">
                  <c:v>8.1957245727000139E-3</c:v>
                </c:pt>
                <c:pt idx="1229">
                  <c:v>8.1957245727000139E-3</c:v>
                </c:pt>
                <c:pt idx="1230">
                  <c:v>8.1957245727000139E-3</c:v>
                </c:pt>
                <c:pt idx="1231">
                  <c:v>8.1957245727000139E-3</c:v>
                </c:pt>
                <c:pt idx="1232">
                  <c:v>8.1957245727000139E-3</c:v>
                </c:pt>
                <c:pt idx="1233">
                  <c:v>8.1957245727000139E-3</c:v>
                </c:pt>
                <c:pt idx="1234">
                  <c:v>8.1957245727000139E-3</c:v>
                </c:pt>
                <c:pt idx="1235">
                  <c:v>8.1957245727000139E-3</c:v>
                </c:pt>
                <c:pt idx="1236">
                  <c:v>8.1957245727000139E-3</c:v>
                </c:pt>
                <c:pt idx="1237">
                  <c:v>8.1957245727000139E-3</c:v>
                </c:pt>
                <c:pt idx="1238">
                  <c:v>8.1957245727000139E-3</c:v>
                </c:pt>
                <c:pt idx="1239">
                  <c:v>8.1957245727000139E-3</c:v>
                </c:pt>
                <c:pt idx="1240">
                  <c:v>8.1957245727000139E-3</c:v>
                </c:pt>
                <c:pt idx="1241">
                  <c:v>8.1957245727000139E-3</c:v>
                </c:pt>
                <c:pt idx="1242">
                  <c:v>8.1957245727000139E-3</c:v>
                </c:pt>
                <c:pt idx="1243">
                  <c:v>8.1957245727000139E-3</c:v>
                </c:pt>
                <c:pt idx="1244">
                  <c:v>8.1957245727000139E-3</c:v>
                </c:pt>
                <c:pt idx="1245">
                  <c:v>8.1957245727000139E-3</c:v>
                </c:pt>
                <c:pt idx="1246">
                  <c:v>8.1957245727000139E-3</c:v>
                </c:pt>
                <c:pt idx="1247">
                  <c:v>8.1957245727000139E-3</c:v>
                </c:pt>
                <c:pt idx="1248">
                  <c:v>8.1957245727000139E-3</c:v>
                </c:pt>
                <c:pt idx="1249">
                  <c:v>8.1957245727000139E-3</c:v>
                </c:pt>
                <c:pt idx="1250">
                  <c:v>8.1957245727000139E-3</c:v>
                </c:pt>
                <c:pt idx="1251">
                  <c:v>8.1957245727000139E-3</c:v>
                </c:pt>
                <c:pt idx="1252">
                  <c:v>8.1957245727000139E-3</c:v>
                </c:pt>
                <c:pt idx="1253">
                  <c:v>8.1957245727000139E-3</c:v>
                </c:pt>
                <c:pt idx="1254">
                  <c:v>8.1957245727000139E-3</c:v>
                </c:pt>
                <c:pt idx="1255">
                  <c:v>8.1957245727000139E-3</c:v>
                </c:pt>
                <c:pt idx="1256">
                  <c:v>8.1957245727000139E-3</c:v>
                </c:pt>
                <c:pt idx="1257">
                  <c:v>8.1957245727000139E-3</c:v>
                </c:pt>
                <c:pt idx="1258">
                  <c:v>8.1957245727000139E-3</c:v>
                </c:pt>
                <c:pt idx="1259">
                  <c:v>8.1957245727000139E-3</c:v>
                </c:pt>
                <c:pt idx="1260">
                  <c:v>8.7040296162880226E-3</c:v>
                </c:pt>
                <c:pt idx="1261">
                  <c:v>8.7040296162880226E-3</c:v>
                </c:pt>
                <c:pt idx="1262">
                  <c:v>8.7040296162880226E-3</c:v>
                </c:pt>
                <c:pt idx="1263">
                  <c:v>8.7040296162880226E-3</c:v>
                </c:pt>
                <c:pt idx="1264">
                  <c:v>8.7040296162880226E-3</c:v>
                </c:pt>
                <c:pt idx="1265">
                  <c:v>8.7040296162880226E-3</c:v>
                </c:pt>
                <c:pt idx="1266">
                  <c:v>8.7040296162880226E-3</c:v>
                </c:pt>
                <c:pt idx="1267">
                  <c:v>8.7040296162880226E-3</c:v>
                </c:pt>
                <c:pt idx="1268">
                  <c:v>8.7040296162880226E-3</c:v>
                </c:pt>
                <c:pt idx="1269">
                  <c:v>8.7040296162880226E-3</c:v>
                </c:pt>
                <c:pt idx="1270">
                  <c:v>8.7040296162880226E-3</c:v>
                </c:pt>
                <c:pt idx="1271">
                  <c:v>8.7040296162880226E-3</c:v>
                </c:pt>
                <c:pt idx="1272">
                  <c:v>8.7040296162880226E-3</c:v>
                </c:pt>
                <c:pt idx="1273">
                  <c:v>8.7040296162880226E-3</c:v>
                </c:pt>
                <c:pt idx="1274">
                  <c:v>8.7040296162880226E-3</c:v>
                </c:pt>
                <c:pt idx="1275">
                  <c:v>8.7040296162880226E-3</c:v>
                </c:pt>
                <c:pt idx="1276">
                  <c:v>8.7040296162880226E-3</c:v>
                </c:pt>
                <c:pt idx="1277">
                  <c:v>8.7040296162880226E-3</c:v>
                </c:pt>
                <c:pt idx="1278">
                  <c:v>8.7040296162880226E-3</c:v>
                </c:pt>
                <c:pt idx="1279">
                  <c:v>8.7040296162880226E-3</c:v>
                </c:pt>
                <c:pt idx="1280">
                  <c:v>8.7040296162880226E-3</c:v>
                </c:pt>
                <c:pt idx="1281">
                  <c:v>8.7040296162880226E-3</c:v>
                </c:pt>
                <c:pt idx="1282">
                  <c:v>8.7040296162880226E-3</c:v>
                </c:pt>
                <c:pt idx="1283">
                  <c:v>8.7040296162880226E-3</c:v>
                </c:pt>
                <c:pt idx="1284">
                  <c:v>8.7040296162880226E-3</c:v>
                </c:pt>
                <c:pt idx="1285">
                  <c:v>8.7040296162880226E-3</c:v>
                </c:pt>
                <c:pt idx="1286">
                  <c:v>8.7040296162880226E-3</c:v>
                </c:pt>
                <c:pt idx="1287">
                  <c:v>8.7040296162880226E-3</c:v>
                </c:pt>
                <c:pt idx="1288">
                  <c:v>8.7040296162880226E-3</c:v>
                </c:pt>
                <c:pt idx="1289">
                  <c:v>8.7040296162880226E-3</c:v>
                </c:pt>
                <c:pt idx="1290">
                  <c:v>8.7040296162880226E-3</c:v>
                </c:pt>
                <c:pt idx="1291">
                  <c:v>8.7040296162880226E-3</c:v>
                </c:pt>
                <c:pt idx="1292">
                  <c:v>8.7040296162880226E-3</c:v>
                </c:pt>
                <c:pt idx="1293">
                  <c:v>8.7040296162880226E-3</c:v>
                </c:pt>
                <c:pt idx="1294">
                  <c:v>8.7040296162880226E-3</c:v>
                </c:pt>
                <c:pt idx="1295">
                  <c:v>8.7040296162880226E-3</c:v>
                </c:pt>
                <c:pt idx="1296">
                  <c:v>8.7040296162880226E-3</c:v>
                </c:pt>
                <c:pt idx="1297">
                  <c:v>8.7040296162880226E-3</c:v>
                </c:pt>
                <c:pt idx="1298">
                  <c:v>8.7040296162880226E-3</c:v>
                </c:pt>
                <c:pt idx="1299">
                  <c:v>8.7040296162880226E-3</c:v>
                </c:pt>
                <c:pt idx="1300">
                  <c:v>8.7040296162880226E-3</c:v>
                </c:pt>
                <c:pt idx="1301">
                  <c:v>8.7040296162880226E-3</c:v>
                </c:pt>
                <c:pt idx="1302">
                  <c:v>8.7040296162880226E-3</c:v>
                </c:pt>
                <c:pt idx="1303">
                  <c:v>8.7040296162880226E-3</c:v>
                </c:pt>
                <c:pt idx="1304">
                  <c:v>8.7040296162880226E-3</c:v>
                </c:pt>
                <c:pt idx="1305">
                  <c:v>8.7040296162880226E-3</c:v>
                </c:pt>
                <c:pt idx="1306">
                  <c:v>8.7040296162880226E-3</c:v>
                </c:pt>
                <c:pt idx="1307">
                  <c:v>8.7040296162880226E-3</c:v>
                </c:pt>
                <c:pt idx="1308">
                  <c:v>8.7040296162880226E-3</c:v>
                </c:pt>
                <c:pt idx="1309">
                  <c:v>8.7040296162880226E-3</c:v>
                </c:pt>
                <c:pt idx="1310">
                  <c:v>8.7040296162880226E-3</c:v>
                </c:pt>
                <c:pt idx="1311">
                  <c:v>8.7040296162880226E-3</c:v>
                </c:pt>
                <c:pt idx="1312">
                  <c:v>8.7040296162880226E-3</c:v>
                </c:pt>
                <c:pt idx="1313">
                  <c:v>8.7040296162880226E-3</c:v>
                </c:pt>
                <c:pt idx="1314">
                  <c:v>8.7040296162880226E-3</c:v>
                </c:pt>
                <c:pt idx="1315">
                  <c:v>8.7040296162880226E-3</c:v>
                </c:pt>
                <c:pt idx="1316">
                  <c:v>8.7040296162880226E-3</c:v>
                </c:pt>
                <c:pt idx="1317">
                  <c:v>8.7040296162880226E-3</c:v>
                </c:pt>
                <c:pt idx="1318">
                  <c:v>8.7040296162880226E-3</c:v>
                </c:pt>
                <c:pt idx="1319">
                  <c:v>8.7040296162880226E-3</c:v>
                </c:pt>
                <c:pt idx="1320">
                  <c:v>8.7040296162880226E-3</c:v>
                </c:pt>
                <c:pt idx="1321">
                  <c:v>8.7040296162880226E-3</c:v>
                </c:pt>
                <c:pt idx="1322">
                  <c:v>8.7040296162880226E-3</c:v>
                </c:pt>
                <c:pt idx="1323">
                  <c:v>8.7040296162880226E-3</c:v>
                </c:pt>
                <c:pt idx="1324">
                  <c:v>8.7040296162880226E-3</c:v>
                </c:pt>
                <c:pt idx="1325">
                  <c:v>8.7040296162880226E-3</c:v>
                </c:pt>
                <c:pt idx="1326">
                  <c:v>8.7040296162880226E-3</c:v>
                </c:pt>
                <c:pt idx="1327">
                  <c:v>8.7040296162880226E-3</c:v>
                </c:pt>
                <c:pt idx="1328">
                  <c:v>8.7040296162880226E-3</c:v>
                </c:pt>
                <c:pt idx="1329">
                  <c:v>8.7040296162880226E-3</c:v>
                </c:pt>
                <c:pt idx="1330">
                  <c:v>8.7040296162880226E-3</c:v>
                </c:pt>
                <c:pt idx="1331">
                  <c:v>8.7040296162880226E-3</c:v>
                </c:pt>
                <c:pt idx="1332">
                  <c:v>7.5735192397280438E-3</c:v>
                </c:pt>
                <c:pt idx="1333">
                  <c:v>7.5735192397280438E-3</c:v>
                </c:pt>
                <c:pt idx="1334">
                  <c:v>7.5735192397280438E-3</c:v>
                </c:pt>
                <c:pt idx="1335">
                  <c:v>7.5735192397280438E-3</c:v>
                </c:pt>
                <c:pt idx="1336">
                  <c:v>7.5735192397280438E-3</c:v>
                </c:pt>
                <c:pt idx="1337">
                  <c:v>7.5735192397280438E-3</c:v>
                </c:pt>
                <c:pt idx="1338">
                  <c:v>7.5735192397280438E-3</c:v>
                </c:pt>
                <c:pt idx="1339">
                  <c:v>7.5735192397280438E-3</c:v>
                </c:pt>
                <c:pt idx="1340">
                  <c:v>7.5735192397280438E-3</c:v>
                </c:pt>
                <c:pt idx="1341">
                  <c:v>7.5735192397280438E-3</c:v>
                </c:pt>
                <c:pt idx="1342">
                  <c:v>7.5735192397280438E-3</c:v>
                </c:pt>
                <c:pt idx="1343">
                  <c:v>7.5735192397280438E-3</c:v>
                </c:pt>
                <c:pt idx="1344">
                  <c:v>7.5735192397280438E-3</c:v>
                </c:pt>
                <c:pt idx="1345">
                  <c:v>7.5735192397280438E-3</c:v>
                </c:pt>
                <c:pt idx="1346">
                  <c:v>7.5735192397280438E-3</c:v>
                </c:pt>
                <c:pt idx="1347">
                  <c:v>7.5735192397280438E-3</c:v>
                </c:pt>
                <c:pt idx="1348">
                  <c:v>7.5735192397280438E-3</c:v>
                </c:pt>
                <c:pt idx="1349">
                  <c:v>7.5735192397280438E-3</c:v>
                </c:pt>
                <c:pt idx="1350">
                  <c:v>7.5735192397280438E-3</c:v>
                </c:pt>
                <c:pt idx="1351">
                  <c:v>7.5735192397280438E-3</c:v>
                </c:pt>
                <c:pt idx="1352">
                  <c:v>7.5735192397280438E-3</c:v>
                </c:pt>
                <c:pt idx="1353">
                  <c:v>7.5735192397280438E-3</c:v>
                </c:pt>
                <c:pt idx="1354">
                  <c:v>7.5735192397280438E-3</c:v>
                </c:pt>
                <c:pt idx="1355">
                  <c:v>7.5735192397280438E-3</c:v>
                </c:pt>
                <c:pt idx="1356">
                  <c:v>7.5735192397280438E-3</c:v>
                </c:pt>
                <c:pt idx="1357">
                  <c:v>7.5735192397280438E-3</c:v>
                </c:pt>
                <c:pt idx="1358">
                  <c:v>7.5735192397280438E-3</c:v>
                </c:pt>
                <c:pt idx="1359">
                  <c:v>7.5735192397280438E-3</c:v>
                </c:pt>
                <c:pt idx="1360">
                  <c:v>7.5735192397280438E-3</c:v>
                </c:pt>
                <c:pt idx="1361">
                  <c:v>7.5735192397280438E-3</c:v>
                </c:pt>
                <c:pt idx="1362">
                  <c:v>7.5735192397280438E-3</c:v>
                </c:pt>
                <c:pt idx="1363">
                  <c:v>7.5735192397280438E-3</c:v>
                </c:pt>
                <c:pt idx="1364">
                  <c:v>7.5735192397280438E-3</c:v>
                </c:pt>
                <c:pt idx="1365">
                  <c:v>7.5735192397280438E-3</c:v>
                </c:pt>
                <c:pt idx="1366">
                  <c:v>7.5735192397280438E-3</c:v>
                </c:pt>
                <c:pt idx="1367">
                  <c:v>7.5735192397280438E-3</c:v>
                </c:pt>
                <c:pt idx="1368">
                  <c:v>7.5735192397280438E-3</c:v>
                </c:pt>
                <c:pt idx="1369">
                  <c:v>7.5735192397280438E-3</c:v>
                </c:pt>
                <c:pt idx="1370">
                  <c:v>7.5735192397280438E-3</c:v>
                </c:pt>
                <c:pt idx="1371">
                  <c:v>7.5735192397280438E-3</c:v>
                </c:pt>
                <c:pt idx="1372">
                  <c:v>7.5735192397280438E-3</c:v>
                </c:pt>
                <c:pt idx="1373">
                  <c:v>7.5735192397280438E-3</c:v>
                </c:pt>
                <c:pt idx="1374">
                  <c:v>7.5735192397280438E-3</c:v>
                </c:pt>
                <c:pt idx="1375">
                  <c:v>7.5735192397280438E-3</c:v>
                </c:pt>
                <c:pt idx="1376">
                  <c:v>7.5735192397280438E-3</c:v>
                </c:pt>
                <c:pt idx="1377">
                  <c:v>7.5735192397280438E-3</c:v>
                </c:pt>
                <c:pt idx="1378">
                  <c:v>7.5735192397280438E-3</c:v>
                </c:pt>
                <c:pt idx="1379">
                  <c:v>7.5735192397280438E-3</c:v>
                </c:pt>
                <c:pt idx="1380">
                  <c:v>7.5735192397280438E-3</c:v>
                </c:pt>
                <c:pt idx="1381">
                  <c:v>7.5735192397280438E-3</c:v>
                </c:pt>
                <c:pt idx="1382">
                  <c:v>7.5735192397280438E-3</c:v>
                </c:pt>
                <c:pt idx="1383">
                  <c:v>7.5735192397280438E-3</c:v>
                </c:pt>
                <c:pt idx="1384">
                  <c:v>7.5735192397280438E-3</c:v>
                </c:pt>
                <c:pt idx="1385">
                  <c:v>7.5735192397280438E-3</c:v>
                </c:pt>
                <c:pt idx="1386">
                  <c:v>7.5735192397280438E-3</c:v>
                </c:pt>
                <c:pt idx="1387">
                  <c:v>7.5735192397280438E-3</c:v>
                </c:pt>
                <c:pt idx="1388">
                  <c:v>7.5735192397280438E-3</c:v>
                </c:pt>
                <c:pt idx="1389">
                  <c:v>7.5735192397280438E-3</c:v>
                </c:pt>
                <c:pt idx="1390">
                  <c:v>7.5735192397280438E-3</c:v>
                </c:pt>
                <c:pt idx="1391">
                  <c:v>7.5735192397280438E-3</c:v>
                </c:pt>
                <c:pt idx="1392">
                  <c:v>7.5735192397280438E-3</c:v>
                </c:pt>
                <c:pt idx="1393">
                  <c:v>7.5735192397280438E-3</c:v>
                </c:pt>
                <c:pt idx="1394">
                  <c:v>7.5735192397280438E-3</c:v>
                </c:pt>
                <c:pt idx="1395">
                  <c:v>7.5735192397280438E-3</c:v>
                </c:pt>
                <c:pt idx="1396">
                  <c:v>7.5735192397280438E-3</c:v>
                </c:pt>
                <c:pt idx="1397">
                  <c:v>7.5735192397280438E-3</c:v>
                </c:pt>
                <c:pt idx="1398">
                  <c:v>7.5735192397280438E-3</c:v>
                </c:pt>
                <c:pt idx="1399">
                  <c:v>7.5735192397280438E-3</c:v>
                </c:pt>
                <c:pt idx="1400">
                  <c:v>7.5735192397280438E-3</c:v>
                </c:pt>
                <c:pt idx="1401">
                  <c:v>7.5735192397280438E-3</c:v>
                </c:pt>
                <c:pt idx="1402">
                  <c:v>7.5735192397280438E-3</c:v>
                </c:pt>
                <c:pt idx="1403">
                  <c:v>7.5735192397280438E-3</c:v>
                </c:pt>
                <c:pt idx="1404">
                  <c:v>7.5735192397280438E-3</c:v>
                </c:pt>
                <c:pt idx="1405">
                  <c:v>7.5735192397280438E-3</c:v>
                </c:pt>
                <c:pt idx="1406">
                  <c:v>8.0089815748229931E-3</c:v>
                </c:pt>
                <c:pt idx="1407">
                  <c:v>8.0089815748229931E-3</c:v>
                </c:pt>
                <c:pt idx="1408">
                  <c:v>8.0089815748229931E-3</c:v>
                </c:pt>
                <c:pt idx="1409">
                  <c:v>8.0089815748229931E-3</c:v>
                </c:pt>
                <c:pt idx="1410">
                  <c:v>8.0089815748229931E-3</c:v>
                </c:pt>
                <c:pt idx="1411">
                  <c:v>8.0089815748229931E-3</c:v>
                </c:pt>
                <c:pt idx="1412">
                  <c:v>8.0089815748229931E-3</c:v>
                </c:pt>
                <c:pt idx="1413">
                  <c:v>8.0089815748229931E-3</c:v>
                </c:pt>
                <c:pt idx="1414">
                  <c:v>8.0089815748229931E-3</c:v>
                </c:pt>
                <c:pt idx="1415">
                  <c:v>8.0089815748229931E-3</c:v>
                </c:pt>
                <c:pt idx="1416">
                  <c:v>8.0089815748229931E-3</c:v>
                </c:pt>
                <c:pt idx="1417">
                  <c:v>8.0089815748229931E-3</c:v>
                </c:pt>
                <c:pt idx="1418">
                  <c:v>8.0089815748229931E-3</c:v>
                </c:pt>
                <c:pt idx="1419">
                  <c:v>8.0089815748229931E-3</c:v>
                </c:pt>
                <c:pt idx="1420">
                  <c:v>8.0089815748229931E-3</c:v>
                </c:pt>
                <c:pt idx="1421">
                  <c:v>8.0089815748229931E-3</c:v>
                </c:pt>
                <c:pt idx="1422">
                  <c:v>8.0089815748229931E-3</c:v>
                </c:pt>
                <c:pt idx="1423">
                  <c:v>8.0089815748229931E-3</c:v>
                </c:pt>
                <c:pt idx="1424">
                  <c:v>8.0089815748229931E-3</c:v>
                </c:pt>
                <c:pt idx="1425">
                  <c:v>8.0089815748229931E-3</c:v>
                </c:pt>
                <c:pt idx="1426">
                  <c:v>8.0089815748229931E-3</c:v>
                </c:pt>
                <c:pt idx="1427">
                  <c:v>8.0089815748229931E-3</c:v>
                </c:pt>
                <c:pt idx="1428">
                  <c:v>8.0089815748229931E-3</c:v>
                </c:pt>
                <c:pt idx="1429">
                  <c:v>8.0089815748229931E-3</c:v>
                </c:pt>
                <c:pt idx="1430">
                  <c:v>8.0089815748229931E-3</c:v>
                </c:pt>
                <c:pt idx="1431">
                  <c:v>8.0089815748229931E-3</c:v>
                </c:pt>
                <c:pt idx="1432">
                  <c:v>8.0089815748229931E-3</c:v>
                </c:pt>
                <c:pt idx="1433">
                  <c:v>8.0089815748229931E-3</c:v>
                </c:pt>
                <c:pt idx="1434">
                  <c:v>8.0089815748229931E-3</c:v>
                </c:pt>
                <c:pt idx="1435">
                  <c:v>8.0089815748229931E-3</c:v>
                </c:pt>
                <c:pt idx="1436">
                  <c:v>8.0089815748229931E-3</c:v>
                </c:pt>
                <c:pt idx="1437">
                  <c:v>8.0089815748229931E-3</c:v>
                </c:pt>
                <c:pt idx="1438">
                  <c:v>8.0089815748229931E-3</c:v>
                </c:pt>
                <c:pt idx="1439">
                  <c:v>8.0089815748229931E-3</c:v>
                </c:pt>
                <c:pt idx="1440">
                  <c:v>8.0089815748229931E-3</c:v>
                </c:pt>
                <c:pt idx="1441">
                  <c:v>8.0089815748229931E-3</c:v>
                </c:pt>
                <c:pt idx="1442">
                  <c:v>8.0089815748229931E-3</c:v>
                </c:pt>
                <c:pt idx="1443">
                  <c:v>8.0089815748229931E-3</c:v>
                </c:pt>
                <c:pt idx="1444">
                  <c:v>8.0089815748229931E-3</c:v>
                </c:pt>
                <c:pt idx="1445">
                  <c:v>8.0089815748229931E-3</c:v>
                </c:pt>
                <c:pt idx="1446">
                  <c:v>8.0089815748229931E-3</c:v>
                </c:pt>
                <c:pt idx="1447">
                  <c:v>8.0089815748229931E-3</c:v>
                </c:pt>
                <c:pt idx="1448">
                  <c:v>8.0089815748229931E-3</c:v>
                </c:pt>
                <c:pt idx="1449">
                  <c:v>8.0089815748229931E-3</c:v>
                </c:pt>
                <c:pt idx="1450">
                  <c:v>8.0089815748229931E-3</c:v>
                </c:pt>
                <c:pt idx="1451">
                  <c:v>8.0089815748229931E-3</c:v>
                </c:pt>
                <c:pt idx="1452">
                  <c:v>8.0089815748229931E-3</c:v>
                </c:pt>
                <c:pt idx="1453">
                  <c:v>8.0089815748229931E-3</c:v>
                </c:pt>
                <c:pt idx="1454">
                  <c:v>8.0089815748229931E-3</c:v>
                </c:pt>
                <c:pt idx="1455">
                  <c:v>8.0089815748229931E-3</c:v>
                </c:pt>
                <c:pt idx="1456">
                  <c:v>8.0089815748229931E-3</c:v>
                </c:pt>
                <c:pt idx="1457">
                  <c:v>8.0089815748229931E-3</c:v>
                </c:pt>
                <c:pt idx="1458">
                  <c:v>8.0089815748229931E-3</c:v>
                </c:pt>
                <c:pt idx="1459">
                  <c:v>8.0089815748229931E-3</c:v>
                </c:pt>
                <c:pt idx="1460">
                  <c:v>8.0089815748229931E-3</c:v>
                </c:pt>
                <c:pt idx="1461">
                  <c:v>8.0089815748229931E-3</c:v>
                </c:pt>
                <c:pt idx="1462">
                  <c:v>8.0089815748229931E-3</c:v>
                </c:pt>
                <c:pt idx="1463">
                  <c:v>8.0089815748229931E-3</c:v>
                </c:pt>
                <c:pt idx="1464">
                  <c:v>8.0089815748229931E-3</c:v>
                </c:pt>
                <c:pt idx="1465">
                  <c:v>8.0089815748229931E-3</c:v>
                </c:pt>
                <c:pt idx="1466">
                  <c:v>8.0089815748229931E-3</c:v>
                </c:pt>
                <c:pt idx="1467">
                  <c:v>8.0089815748229931E-3</c:v>
                </c:pt>
                <c:pt idx="1468">
                  <c:v>8.0089815748229931E-3</c:v>
                </c:pt>
                <c:pt idx="1469">
                  <c:v>8.0089815748229931E-3</c:v>
                </c:pt>
                <c:pt idx="1470">
                  <c:v>8.0089815748229931E-3</c:v>
                </c:pt>
                <c:pt idx="1471">
                  <c:v>8.0089815748229931E-3</c:v>
                </c:pt>
                <c:pt idx="1472">
                  <c:v>8.0089815748229931E-3</c:v>
                </c:pt>
                <c:pt idx="1473">
                  <c:v>8.0089815748229931E-3</c:v>
                </c:pt>
                <c:pt idx="1474">
                  <c:v>8.0089815748229931E-3</c:v>
                </c:pt>
                <c:pt idx="1475">
                  <c:v>8.0089815748229931E-3</c:v>
                </c:pt>
                <c:pt idx="1476">
                  <c:v>8.0089815748229931E-3</c:v>
                </c:pt>
                <c:pt idx="1477">
                  <c:v>8.0089815748229931E-3</c:v>
                </c:pt>
                <c:pt idx="1478">
                  <c:v>8.0089815748229931E-3</c:v>
                </c:pt>
                <c:pt idx="1479">
                  <c:v>8.0089815748229931E-3</c:v>
                </c:pt>
                <c:pt idx="1480">
                  <c:v>8.0089815748229931E-3</c:v>
                </c:pt>
                <c:pt idx="1481">
                  <c:v>8.0089815748229931E-3</c:v>
                </c:pt>
                <c:pt idx="1482">
                  <c:v>8.3597967175319532E-3</c:v>
                </c:pt>
                <c:pt idx="1483">
                  <c:v>8.3597967175319532E-3</c:v>
                </c:pt>
                <c:pt idx="1484">
                  <c:v>8.3597967175319532E-3</c:v>
                </c:pt>
                <c:pt idx="1485">
                  <c:v>8.3597967175319532E-3</c:v>
                </c:pt>
                <c:pt idx="1486">
                  <c:v>8.3597967175319532E-3</c:v>
                </c:pt>
                <c:pt idx="1487">
                  <c:v>8.3597967175319532E-3</c:v>
                </c:pt>
                <c:pt idx="1488">
                  <c:v>8.3597967175319532E-3</c:v>
                </c:pt>
                <c:pt idx="1489">
                  <c:v>8.3597967175319532E-3</c:v>
                </c:pt>
                <c:pt idx="1490">
                  <c:v>8.3597967175319532E-3</c:v>
                </c:pt>
                <c:pt idx="1491">
                  <c:v>8.3597967175319532E-3</c:v>
                </c:pt>
                <c:pt idx="1492">
                  <c:v>8.3597967175319532E-3</c:v>
                </c:pt>
                <c:pt idx="1493">
                  <c:v>8.3597967175319532E-3</c:v>
                </c:pt>
                <c:pt idx="1494">
                  <c:v>8.3597967175319532E-3</c:v>
                </c:pt>
                <c:pt idx="1495">
                  <c:v>8.3597967175319532E-3</c:v>
                </c:pt>
                <c:pt idx="1496">
                  <c:v>8.3597967175319532E-3</c:v>
                </c:pt>
                <c:pt idx="1497">
                  <c:v>8.3597967175319532E-3</c:v>
                </c:pt>
                <c:pt idx="1498">
                  <c:v>8.3597967175319532E-3</c:v>
                </c:pt>
                <c:pt idx="1499">
                  <c:v>8.3597967175319532E-3</c:v>
                </c:pt>
                <c:pt idx="1500">
                  <c:v>8.3597967175319532E-3</c:v>
                </c:pt>
                <c:pt idx="1501">
                  <c:v>8.3597967175319532E-3</c:v>
                </c:pt>
                <c:pt idx="1502">
                  <c:v>8.3597967175319532E-3</c:v>
                </c:pt>
                <c:pt idx="1503">
                  <c:v>8.3597967175319532E-3</c:v>
                </c:pt>
                <c:pt idx="1504">
                  <c:v>8.3597967175319532E-3</c:v>
                </c:pt>
                <c:pt idx="1505">
                  <c:v>8.3597967175319532E-3</c:v>
                </c:pt>
                <c:pt idx="1506">
                  <c:v>8.3597967175319532E-3</c:v>
                </c:pt>
                <c:pt idx="1507">
                  <c:v>8.3597967175319532E-3</c:v>
                </c:pt>
                <c:pt idx="1508">
                  <c:v>8.3597967175319532E-3</c:v>
                </c:pt>
                <c:pt idx="1509">
                  <c:v>8.3597967175319532E-3</c:v>
                </c:pt>
                <c:pt idx="1510">
                  <c:v>8.3597967175319532E-3</c:v>
                </c:pt>
                <c:pt idx="1511">
                  <c:v>8.3597967175319532E-3</c:v>
                </c:pt>
                <c:pt idx="1512">
                  <c:v>8.3597967175319532E-3</c:v>
                </c:pt>
                <c:pt idx="1513">
                  <c:v>8.3597967175319532E-3</c:v>
                </c:pt>
                <c:pt idx="1514">
                  <c:v>8.3597967175319532E-3</c:v>
                </c:pt>
                <c:pt idx="1515">
                  <c:v>8.3597967175319532E-3</c:v>
                </c:pt>
                <c:pt idx="1516">
                  <c:v>8.3597967175319532E-3</c:v>
                </c:pt>
                <c:pt idx="1517">
                  <c:v>8.3597967175319532E-3</c:v>
                </c:pt>
                <c:pt idx="1518">
                  <c:v>8.3597967175319532E-3</c:v>
                </c:pt>
                <c:pt idx="1519">
                  <c:v>8.3597967175319532E-3</c:v>
                </c:pt>
                <c:pt idx="1520">
                  <c:v>8.3597967175319532E-3</c:v>
                </c:pt>
                <c:pt idx="1521">
                  <c:v>8.3597967175319532E-3</c:v>
                </c:pt>
                <c:pt idx="1522">
                  <c:v>8.3597967175319532E-3</c:v>
                </c:pt>
                <c:pt idx="1523">
                  <c:v>8.3597967175319532E-3</c:v>
                </c:pt>
                <c:pt idx="1524">
                  <c:v>8.3597967175319532E-3</c:v>
                </c:pt>
                <c:pt idx="1525">
                  <c:v>8.3597967175319532E-3</c:v>
                </c:pt>
                <c:pt idx="1526">
                  <c:v>8.3597967175319532E-3</c:v>
                </c:pt>
                <c:pt idx="1527">
                  <c:v>8.3597967175319532E-3</c:v>
                </c:pt>
                <c:pt idx="1528">
                  <c:v>8.3597967175319532E-3</c:v>
                </c:pt>
                <c:pt idx="1529">
                  <c:v>8.3597967175319532E-3</c:v>
                </c:pt>
                <c:pt idx="1530">
                  <c:v>8.3597967175319532E-3</c:v>
                </c:pt>
                <c:pt idx="1531">
                  <c:v>8.3597967175319532E-3</c:v>
                </c:pt>
                <c:pt idx="1532">
                  <c:v>8.3597967175319532E-3</c:v>
                </c:pt>
                <c:pt idx="1533">
                  <c:v>8.3597967175319532E-3</c:v>
                </c:pt>
                <c:pt idx="1534">
                  <c:v>8.3597967175319532E-3</c:v>
                </c:pt>
                <c:pt idx="1535">
                  <c:v>8.3597967175319532E-3</c:v>
                </c:pt>
                <c:pt idx="1536">
                  <c:v>8.3597967175319532E-3</c:v>
                </c:pt>
                <c:pt idx="1537">
                  <c:v>8.3597967175319532E-3</c:v>
                </c:pt>
                <c:pt idx="1538">
                  <c:v>8.3597967175319532E-3</c:v>
                </c:pt>
                <c:pt idx="1539">
                  <c:v>8.3597967175319532E-3</c:v>
                </c:pt>
                <c:pt idx="1540">
                  <c:v>8.3597967175319532E-3</c:v>
                </c:pt>
                <c:pt idx="1541">
                  <c:v>8.3597967175319532E-3</c:v>
                </c:pt>
                <c:pt idx="1542">
                  <c:v>8.3597967175319532E-3</c:v>
                </c:pt>
                <c:pt idx="1543">
                  <c:v>8.3597967175319532E-3</c:v>
                </c:pt>
                <c:pt idx="1544">
                  <c:v>8.3597967175319532E-3</c:v>
                </c:pt>
                <c:pt idx="1545">
                  <c:v>8.3597967175319532E-3</c:v>
                </c:pt>
                <c:pt idx="1546">
                  <c:v>8.3597967175319532E-3</c:v>
                </c:pt>
                <c:pt idx="1547">
                  <c:v>8.3597967175319532E-3</c:v>
                </c:pt>
                <c:pt idx="1548">
                  <c:v>8.3597967175319532E-3</c:v>
                </c:pt>
                <c:pt idx="1549">
                  <c:v>8.3597967175319532E-3</c:v>
                </c:pt>
                <c:pt idx="1550">
                  <c:v>8.3597967175319532E-3</c:v>
                </c:pt>
                <c:pt idx="1551">
                  <c:v>8.3597967175319532E-3</c:v>
                </c:pt>
                <c:pt idx="1552">
                  <c:v>8.3597967175319532E-3</c:v>
                </c:pt>
                <c:pt idx="1553">
                  <c:v>8.3597967175319532E-3</c:v>
                </c:pt>
                <c:pt idx="1554">
                  <c:v>8.3597967175319532E-3</c:v>
                </c:pt>
                <c:pt idx="1555">
                  <c:v>8.3597967175319532E-3</c:v>
                </c:pt>
                <c:pt idx="1556">
                  <c:v>8.3597967175319532E-3</c:v>
                </c:pt>
                <c:pt idx="1557">
                  <c:v>8.3597967175319532E-3</c:v>
                </c:pt>
                <c:pt idx="1558">
                  <c:v>8.3597967175319532E-3</c:v>
                </c:pt>
                <c:pt idx="1559">
                  <c:v>8.3597967175319532E-3</c:v>
                </c:pt>
                <c:pt idx="1560">
                  <c:v>7.2812284165899577E-3</c:v>
                </c:pt>
                <c:pt idx="1561">
                  <c:v>7.2812284165899577E-3</c:v>
                </c:pt>
                <c:pt idx="1562">
                  <c:v>7.2812284165899577E-3</c:v>
                </c:pt>
                <c:pt idx="1563">
                  <c:v>7.2812284165899577E-3</c:v>
                </c:pt>
                <c:pt idx="1564">
                  <c:v>7.2812284165899577E-3</c:v>
                </c:pt>
                <c:pt idx="1565">
                  <c:v>7.2812284165899577E-3</c:v>
                </c:pt>
                <c:pt idx="1566">
                  <c:v>7.2812284165899577E-3</c:v>
                </c:pt>
                <c:pt idx="1567">
                  <c:v>7.2812284165899577E-3</c:v>
                </c:pt>
                <c:pt idx="1568">
                  <c:v>7.2812284165899577E-3</c:v>
                </c:pt>
                <c:pt idx="1569">
                  <c:v>7.2812284165899577E-3</c:v>
                </c:pt>
                <c:pt idx="1570">
                  <c:v>7.2812284165899577E-3</c:v>
                </c:pt>
                <c:pt idx="1571">
                  <c:v>7.2812284165899577E-3</c:v>
                </c:pt>
                <c:pt idx="1572">
                  <c:v>7.2812284165899577E-3</c:v>
                </c:pt>
                <c:pt idx="1573">
                  <c:v>7.2812284165899577E-3</c:v>
                </c:pt>
                <c:pt idx="1574">
                  <c:v>7.2812284165899577E-3</c:v>
                </c:pt>
                <c:pt idx="1575">
                  <c:v>7.2812284165899577E-3</c:v>
                </c:pt>
                <c:pt idx="1576">
                  <c:v>7.2812284165899577E-3</c:v>
                </c:pt>
                <c:pt idx="1577">
                  <c:v>7.2812284165899577E-3</c:v>
                </c:pt>
                <c:pt idx="1578">
                  <c:v>7.2812284165899577E-3</c:v>
                </c:pt>
                <c:pt idx="1579">
                  <c:v>7.2812284165899577E-3</c:v>
                </c:pt>
                <c:pt idx="1580">
                  <c:v>7.2812284165899577E-3</c:v>
                </c:pt>
                <c:pt idx="1581">
                  <c:v>7.2812284165899577E-3</c:v>
                </c:pt>
                <c:pt idx="1582">
                  <c:v>7.2812284165899577E-3</c:v>
                </c:pt>
                <c:pt idx="1583">
                  <c:v>7.2812284165899577E-3</c:v>
                </c:pt>
                <c:pt idx="1584">
                  <c:v>7.2812284165899577E-3</c:v>
                </c:pt>
                <c:pt idx="1585">
                  <c:v>7.2812284165899577E-3</c:v>
                </c:pt>
                <c:pt idx="1586">
                  <c:v>7.2812284165899577E-3</c:v>
                </c:pt>
                <c:pt idx="1587">
                  <c:v>7.2812284165899577E-3</c:v>
                </c:pt>
                <c:pt idx="1588">
                  <c:v>7.2812284165899577E-3</c:v>
                </c:pt>
                <c:pt idx="1589">
                  <c:v>7.2812284165899577E-3</c:v>
                </c:pt>
                <c:pt idx="1590">
                  <c:v>7.2812284165899577E-3</c:v>
                </c:pt>
                <c:pt idx="1591">
                  <c:v>7.2812284165899577E-3</c:v>
                </c:pt>
                <c:pt idx="1592">
                  <c:v>7.2812284165899577E-3</c:v>
                </c:pt>
                <c:pt idx="1593">
                  <c:v>7.2812284165899577E-3</c:v>
                </c:pt>
                <c:pt idx="1594">
                  <c:v>7.2812284165899577E-3</c:v>
                </c:pt>
                <c:pt idx="1595">
                  <c:v>7.2812284165899577E-3</c:v>
                </c:pt>
                <c:pt idx="1596">
                  <c:v>7.2812284165899577E-3</c:v>
                </c:pt>
                <c:pt idx="1597">
                  <c:v>7.2812284165899577E-3</c:v>
                </c:pt>
                <c:pt idx="1598">
                  <c:v>7.2812284165899577E-3</c:v>
                </c:pt>
                <c:pt idx="1599">
                  <c:v>7.2812284165899577E-3</c:v>
                </c:pt>
                <c:pt idx="1600">
                  <c:v>7.2812284165899577E-3</c:v>
                </c:pt>
                <c:pt idx="1601">
                  <c:v>7.2812284165899577E-3</c:v>
                </c:pt>
                <c:pt idx="1602">
                  <c:v>7.2812284165899577E-3</c:v>
                </c:pt>
                <c:pt idx="1603">
                  <c:v>7.2812284165899577E-3</c:v>
                </c:pt>
                <c:pt idx="1604">
                  <c:v>7.2812284165899577E-3</c:v>
                </c:pt>
                <c:pt idx="1605">
                  <c:v>7.2812284165899577E-3</c:v>
                </c:pt>
                <c:pt idx="1606">
                  <c:v>7.2812284165899577E-3</c:v>
                </c:pt>
                <c:pt idx="1607">
                  <c:v>7.2812284165899577E-3</c:v>
                </c:pt>
                <c:pt idx="1608">
                  <c:v>7.2812284165899577E-3</c:v>
                </c:pt>
                <c:pt idx="1609">
                  <c:v>7.2812284165899577E-3</c:v>
                </c:pt>
                <c:pt idx="1610">
                  <c:v>7.2812284165899577E-3</c:v>
                </c:pt>
                <c:pt idx="1611">
                  <c:v>7.2812284165899577E-3</c:v>
                </c:pt>
                <c:pt idx="1612">
                  <c:v>7.2812284165899577E-3</c:v>
                </c:pt>
                <c:pt idx="1613">
                  <c:v>7.2812284165899577E-3</c:v>
                </c:pt>
                <c:pt idx="1614">
                  <c:v>7.2812284165899577E-3</c:v>
                </c:pt>
                <c:pt idx="1615">
                  <c:v>7.2812284165899577E-3</c:v>
                </c:pt>
                <c:pt idx="1616">
                  <c:v>7.2812284165899577E-3</c:v>
                </c:pt>
                <c:pt idx="1617">
                  <c:v>7.2812284165899577E-3</c:v>
                </c:pt>
                <c:pt idx="1618">
                  <c:v>7.2812284165899577E-3</c:v>
                </c:pt>
                <c:pt idx="1619">
                  <c:v>7.2812284165899577E-3</c:v>
                </c:pt>
                <c:pt idx="1620">
                  <c:v>7.2812284165899577E-3</c:v>
                </c:pt>
                <c:pt idx="1621">
                  <c:v>7.2812284165899577E-3</c:v>
                </c:pt>
                <c:pt idx="1622">
                  <c:v>7.2812284165899577E-3</c:v>
                </c:pt>
                <c:pt idx="1623">
                  <c:v>7.2812284165899577E-3</c:v>
                </c:pt>
                <c:pt idx="1624">
                  <c:v>7.2812284165899577E-3</c:v>
                </c:pt>
                <c:pt idx="1625">
                  <c:v>7.2812284165899577E-3</c:v>
                </c:pt>
                <c:pt idx="1626">
                  <c:v>7.2812284165899577E-3</c:v>
                </c:pt>
                <c:pt idx="1627">
                  <c:v>7.2812284165899577E-3</c:v>
                </c:pt>
                <c:pt idx="1628">
                  <c:v>7.2812284165899577E-3</c:v>
                </c:pt>
                <c:pt idx="1629">
                  <c:v>7.2812284165899577E-3</c:v>
                </c:pt>
                <c:pt idx="1630">
                  <c:v>7.2812284165899577E-3</c:v>
                </c:pt>
                <c:pt idx="1631">
                  <c:v>7.2812284165899577E-3</c:v>
                </c:pt>
                <c:pt idx="1632">
                  <c:v>7.2812284165899577E-3</c:v>
                </c:pt>
                <c:pt idx="1633">
                  <c:v>7.2812284165899577E-3</c:v>
                </c:pt>
                <c:pt idx="1634">
                  <c:v>7.2812284165899577E-3</c:v>
                </c:pt>
                <c:pt idx="1635">
                  <c:v>7.2812284165899577E-3</c:v>
                </c:pt>
                <c:pt idx="1636">
                  <c:v>7.2812284165899577E-3</c:v>
                </c:pt>
                <c:pt idx="1637">
                  <c:v>7.2812284165899577E-3</c:v>
                </c:pt>
                <c:pt idx="1638">
                  <c:v>7.2812284165899577E-3</c:v>
                </c:pt>
                <c:pt idx="1639">
                  <c:v>7.2812284165899577E-3</c:v>
                </c:pt>
                <c:pt idx="1640">
                  <c:v>7.4010468294160026E-3</c:v>
                </c:pt>
                <c:pt idx="1641">
                  <c:v>7.4010468294160026E-3</c:v>
                </c:pt>
                <c:pt idx="1642">
                  <c:v>7.4010468294160026E-3</c:v>
                </c:pt>
                <c:pt idx="1643">
                  <c:v>7.4010468294160026E-3</c:v>
                </c:pt>
                <c:pt idx="1644">
                  <c:v>7.4010468294160026E-3</c:v>
                </c:pt>
                <c:pt idx="1645">
                  <c:v>7.4010468294160026E-3</c:v>
                </c:pt>
                <c:pt idx="1646">
                  <c:v>7.4010468294160026E-3</c:v>
                </c:pt>
                <c:pt idx="1647">
                  <c:v>7.4010468294160026E-3</c:v>
                </c:pt>
                <c:pt idx="1648">
                  <c:v>7.4010468294160026E-3</c:v>
                </c:pt>
                <c:pt idx="1649">
                  <c:v>7.4010468294160026E-3</c:v>
                </c:pt>
                <c:pt idx="1650">
                  <c:v>7.4010468294160026E-3</c:v>
                </c:pt>
                <c:pt idx="1651">
                  <c:v>7.4010468294160026E-3</c:v>
                </c:pt>
                <c:pt idx="1652">
                  <c:v>7.4010468294160026E-3</c:v>
                </c:pt>
                <c:pt idx="1653">
                  <c:v>7.4010468294160026E-3</c:v>
                </c:pt>
                <c:pt idx="1654">
                  <c:v>7.4010468294160026E-3</c:v>
                </c:pt>
                <c:pt idx="1655">
                  <c:v>7.4010468294160026E-3</c:v>
                </c:pt>
                <c:pt idx="1656">
                  <c:v>7.4010468294160026E-3</c:v>
                </c:pt>
                <c:pt idx="1657">
                  <c:v>7.4010468294160026E-3</c:v>
                </c:pt>
                <c:pt idx="1658">
                  <c:v>7.4010468294160026E-3</c:v>
                </c:pt>
                <c:pt idx="1659">
                  <c:v>7.4010468294160026E-3</c:v>
                </c:pt>
                <c:pt idx="1660">
                  <c:v>7.4010468294160026E-3</c:v>
                </c:pt>
                <c:pt idx="1661">
                  <c:v>7.4010468294160026E-3</c:v>
                </c:pt>
                <c:pt idx="1662">
                  <c:v>7.4010468294160026E-3</c:v>
                </c:pt>
                <c:pt idx="1663">
                  <c:v>7.4010468294160026E-3</c:v>
                </c:pt>
                <c:pt idx="1664">
                  <c:v>7.4010468294160026E-3</c:v>
                </c:pt>
                <c:pt idx="1665">
                  <c:v>7.4010468294160026E-3</c:v>
                </c:pt>
                <c:pt idx="1666">
                  <c:v>7.4010468294160026E-3</c:v>
                </c:pt>
                <c:pt idx="1667">
                  <c:v>7.4010468294160026E-3</c:v>
                </c:pt>
                <c:pt idx="1668">
                  <c:v>7.4010468294160026E-3</c:v>
                </c:pt>
                <c:pt idx="1669">
                  <c:v>7.4010468294160026E-3</c:v>
                </c:pt>
                <c:pt idx="1670">
                  <c:v>7.4010468294160026E-3</c:v>
                </c:pt>
                <c:pt idx="1671">
                  <c:v>7.4010468294160026E-3</c:v>
                </c:pt>
                <c:pt idx="1672">
                  <c:v>7.4010468294160026E-3</c:v>
                </c:pt>
                <c:pt idx="1673">
                  <c:v>7.4010468294160026E-3</c:v>
                </c:pt>
                <c:pt idx="1674">
                  <c:v>7.4010468294160026E-3</c:v>
                </c:pt>
                <c:pt idx="1675">
                  <c:v>7.4010468294160026E-3</c:v>
                </c:pt>
                <c:pt idx="1676">
                  <c:v>7.4010468294160026E-3</c:v>
                </c:pt>
                <c:pt idx="1677">
                  <c:v>7.4010468294160026E-3</c:v>
                </c:pt>
                <c:pt idx="1678">
                  <c:v>7.4010468294160026E-3</c:v>
                </c:pt>
                <c:pt idx="1679">
                  <c:v>7.4010468294160026E-3</c:v>
                </c:pt>
                <c:pt idx="1680">
                  <c:v>7.4010468294160026E-3</c:v>
                </c:pt>
                <c:pt idx="1681">
                  <c:v>7.4010468294160026E-3</c:v>
                </c:pt>
                <c:pt idx="1682">
                  <c:v>7.4010468294160026E-3</c:v>
                </c:pt>
                <c:pt idx="1683">
                  <c:v>7.4010468294160026E-3</c:v>
                </c:pt>
                <c:pt idx="1684">
                  <c:v>7.4010468294160026E-3</c:v>
                </c:pt>
                <c:pt idx="1685">
                  <c:v>7.4010468294160026E-3</c:v>
                </c:pt>
                <c:pt idx="1686">
                  <c:v>7.4010468294160026E-3</c:v>
                </c:pt>
                <c:pt idx="1687">
                  <c:v>7.4010468294160026E-3</c:v>
                </c:pt>
                <c:pt idx="1688">
                  <c:v>7.4010468294160026E-3</c:v>
                </c:pt>
                <c:pt idx="1689">
                  <c:v>7.4010468294160026E-3</c:v>
                </c:pt>
                <c:pt idx="1690">
                  <c:v>7.4010468294160026E-3</c:v>
                </c:pt>
                <c:pt idx="1691">
                  <c:v>7.4010468294160026E-3</c:v>
                </c:pt>
                <c:pt idx="1692">
                  <c:v>7.4010468294160026E-3</c:v>
                </c:pt>
                <c:pt idx="1693">
                  <c:v>7.4010468294160026E-3</c:v>
                </c:pt>
                <c:pt idx="1694">
                  <c:v>7.4010468294160026E-3</c:v>
                </c:pt>
                <c:pt idx="1695">
                  <c:v>7.4010468294160026E-3</c:v>
                </c:pt>
                <c:pt idx="1696">
                  <c:v>7.4010468294160026E-3</c:v>
                </c:pt>
                <c:pt idx="1697">
                  <c:v>7.4010468294160026E-3</c:v>
                </c:pt>
                <c:pt idx="1698">
                  <c:v>7.4010468294160026E-3</c:v>
                </c:pt>
                <c:pt idx="1699">
                  <c:v>7.4010468294160026E-3</c:v>
                </c:pt>
                <c:pt idx="1700">
                  <c:v>7.4010468294160026E-3</c:v>
                </c:pt>
                <c:pt idx="1701">
                  <c:v>7.4010468294160026E-3</c:v>
                </c:pt>
                <c:pt idx="1702">
                  <c:v>7.4010468294160026E-3</c:v>
                </c:pt>
                <c:pt idx="1703">
                  <c:v>7.4010468294160026E-3</c:v>
                </c:pt>
                <c:pt idx="1704">
                  <c:v>7.4010468294160026E-3</c:v>
                </c:pt>
                <c:pt idx="1705">
                  <c:v>7.4010468294160026E-3</c:v>
                </c:pt>
                <c:pt idx="1706">
                  <c:v>7.4010468294160026E-3</c:v>
                </c:pt>
                <c:pt idx="1707">
                  <c:v>7.4010468294160026E-3</c:v>
                </c:pt>
                <c:pt idx="1708">
                  <c:v>7.4010468294160026E-3</c:v>
                </c:pt>
                <c:pt idx="1709">
                  <c:v>7.4010468294160026E-3</c:v>
                </c:pt>
                <c:pt idx="1710">
                  <c:v>7.4010468294160026E-3</c:v>
                </c:pt>
                <c:pt idx="1711">
                  <c:v>7.4010468294160026E-3</c:v>
                </c:pt>
                <c:pt idx="1712">
                  <c:v>7.4010468294160026E-3</c:v>
                </c:pt>
                <c:pt idx="1713">
                  <c:v>7.4010468294160026E-3</c:v>
                </c:pt>
                <c:pt idx="1714">
                  <c:v>7.4010468294160026E-3</c:v>
                </c:pt>
                <c:pt idx="1715">
                  <c:v>7.4010468294160026E-3</c:v>
                </c:pt>
                <c:pt idx="1716">
                  <c:v>7.4010468294160026E-3</c:v>
                </c:pt>
                <c:pt idx="1717">
                  <c:v>7.4010468294160026E-3</c:v>
                </c:pt>
                <c:pt idx="1718">
                  <c:v>7.4010468294160026E-3</c:v>
                </c:pt>
                <c:pt idx="1719">
                  <c:v>7.4010468294160026E-3</c:v>
                </c:pt>
                <c:pt idx="1720">
                  <c:v>7.4010468294160026E-3</c:v>
                </c:pt>
                <c:pt idx="1721">
                  <c:v>7.4010468294160026E-3</c:v>
                </c:pt>
                <c:pt idx="1722">
                  <c:v>8.0510627480609998E-3</c:v>
                </c:pt>
                <c:pt idx="1723">
                  <c:v>8.0510627480609998E-3</c:v>
                </c:pt>
                <c:pt idx="1724">
                  <c:v>8.0510627480609998E-3</c:v>
                </c:pt>
                <c:pt idx="1725">
                  <c:v>8.0510627480609998E-3</c:v>
                </c:pt>
                <c:pt idx="1726">
                  <c:v>8.0510627480609998E-3</c:v>
                </c:pt>
                <c:pt idx="1727">
                  <c:v>8.0510627480609998E-3</c:v>
                </c:pt>
                <c:pt idx="1728">
                  <c:v>8.0510627480609998E-3</c:v>
                </c:pt>
                <c:pt idx="1729">
                  <c:v>8.0510627480609998E-3</c:v>
                </c:pt>
                <c:pt idx="1730">
                  <c:v>8.0510627480609998E-3</c:v>
                </c:pt>
                <c:pt idx="1731">
                  <c:v>8.0510627480609998E-3</c:v>
                </c:pt>
                <c:pt idx="1732">
                  <c:v>8.0510627480609998E-3</c:v>
                </c:pt>
                <c:pt idx="1733">
                  <c:v>8.0510627480609998E-3</c:v>
                </c:pt>
                <c:pt idx="1734">
                  <c:v>8.0510627480609998E-3</c:v>
                </c:pt>
                <c:pt idx="1735">
                  <c:v>8.0510627480609998E-3</c:v>
                </c:pt>
                <c:pt idx="1736">
                  <c:v>8.0510627480609998E-3</c:v>
                </c:pt>
                <c:pt idx="1737">
                  <c:v>8.0510627480609998E-3</c:v>
                </c:pt>
                <c:pt idx="1738">
                  <c:v>8.0510627480609998E-3</c:v>
                </c:pt>
                <c:pt idx="1739">
                  <c:v>8.0510627480609998E-3</c:v>
                </c:pt>
                <c:pt idx="1740">
                  <c:v>8.0510627480609998E-3</c:v>
                </c:pt>
                <c:pt idx="1741">
                  <c:v>8.0510627480609998E-3</c:v>
                </c:pt>
                <c:pt idx="1742">
                  <c:v>8.0510627480609998E-3</c:v>
                </c:pt>
                <c:pt idx="1743">
                  <c:v>8.0510627480609998E-3</c:v>
                </c:pt>
                <c:pt idx="1744">
                  <c:v>8.0510627480609998E-3</c:v>
                </c:pt>
                <c:pt idx="1745">
                  <c:v>8.0510627480609998E-3</c:v>
                </c:pt>
                <c:pt idx="1746">
                  <c:v>8.0510627480609998E-3</c:v>
                </c:pt>
                <c:pt idx="1747">
                  <c:v>8.0510627480609998E-3</c:v>
                </c:pt>
                <c:pt idx="1748">
                  <c:v>8.0510627480609998E-3</c:v>
                </c:pt>
                <c:pt idx="1749">
                  <c:v>8.0510627480609998E-3</c:v>
                </c:pt>
                <c:pt idx="1750">
                  <c:v>8.0510627480609998E-3</c:v>
                </c:pt>
                <c:pt idx="1751">
                  <c:v>8.0510627480609998E-3</c:v>
                </c:pt>
                <c:pt idx="1752">
                  <c:v>8.0510627480609998E-3</c:v>
                </c:pt>
                <c:pt idx="1753">
                  <c:v>8.0510627480609998E-3</c:v>
                </c:pt>
                <c:pt idx="1754">
                  <c:v>8.0510627480609998E-3</c:v>
                </c:pt>
                <c:pt idx="1755">
                  <c:v>8.0510627480609998E-3</c:v>
                </c:pt>
                <c:pt idx="1756">
                  <c:v>8.0510627480609998E-3</c:v>
                </c:pt>
                <c:pt idx="1757">
                  <c:v>8.0510627480609998E-3</c:v>
                </c:pt>
                <c:pt idx="1758">
                  <c:v>8.0510627480609998E-3</c:v>
                </c:pt>
                <c:pt idx="1759">
                  <c:v>8.0510627480609998E-3</c:v>
                </c:pt>
                <c:pt idx="1760">
                  <c:v>8.0510627480609998E-3</c:v>
                </c:pt>
                <c:pt idx="1761">
                  <c:v>8.0510627480609998E-3</c:v>
                </c:pt>
                <c:pt idx="1762">
                  <c:v>8.0510627480609998E-3</c:v>
                </c:pt>
                <c:pt idx="1763">
                  <c:v>8.0510627480609998E-3</c:v>
                </c:pt>
                <c:pt idx="1764">
                  <c:v>8.0510627480609998E-3</c:v>
                </c:pt>
                <c:pt idx="1765">
                  <c:v>8.0510627480609998E-3</c:v>
                </c:pt>
                <c:pt idx="1766">
                  <c:v>8.0510627480609998E-3</c:v>
                </c:pt>
                <c:pt idx="1767">
                  <c:v>8.0510627480609998E-3</c:v>
                </c:pt>
                <c:pt idx="1768">
                  <c:v>8.0510627480609998E-3</c:v>
                </c:pt>
                <c:pt idx="1769">
                  <c:v>8.0510627480609998E-3</c:v>
                </c:pt>
                <c:pt idx="1770">
                  <c:v>8.0510627480609998E-3</c:v>
                </c:pt>
                <c:pt idx="1771">
                  <c:v>8.0510627480609998E-3</c:v>
                </c:pt>
                <c:pt idx="1772">
                  <c:v>8.0510627480609998E-3</c:v>
                </c:pt>
                <c:pt idx="1773">
                  <c:v>8.0510627480609998E-3</c:v>
                </c:pt>
                <c:pt idx="1774">
                  <c:v>8.0510627480609998E-3</c:v>
                </c:pt>
                <c:pt idx="1775">
                  <c:v>8.0510627480609998E-3</c:v>
                </c:pt>
                <c:pt idx="1776">
                  <c:v>8.0510627480609998E-3</c:v>
                </c:pt>
                <c:pt idx="1777">
                  <c:v>8.0510627480609998E-3</c:v>
                </c:pt>
                <c:pt idx="1778">
                  <c:v>8.0510627480609998E-3</c:v>
                </c:pt>
                <c:pt idx="1779">
                  <c:v>8.0510627480609998E-3</c:v>
                </c:pt>
                <c:pt idx="1780">
                  <c:v>8.0510627480609998E-3</c:v>
                </c:pt>
                <c:pt idx="1781">
                  <c:v>8.0510627480609998E-3</c:v>
                </c:pt>
                <c:pt idx="1782">
                  <c:v>8.0510627480609998E-3</c:v>
                </c:pt>
                <c:pt idx="1783">
                  <c:v>8.0510627480609998E-3</c:v>
                </c:pt>
                <c:pt idx="1784">
                  <c:v>8.0510627480609998E-3</c:v>
                </c:pt>
                <c:pt idx="1785">
                  <c:v>8.0510627480609998E-3</c:v>
                </c:pt>
                <c:pt idx="1786">
                  <c:v>8.0510627480609998E-3</c:v>
                </c:pt>
                <c:pt idx="1787">
                  <c:v>8.0510627480609998E-3</c:v>
                </c:pt>
                <c:pt idx="1788">
                  <c:v>8.0510627480609998E-3</c:v>
                </c:pt>
                <c:pt idx="1789">
                  <c:v>8.0510627480609998E-3</c:v>
                </c:pt>
                <c:pt idx="1790">
                  <c:v>8.0510627480609998E-3</c:v>
                </c:pt>
                <c:pt idx="1791">
                  <c:v>8.0510627480609998E-3</c:v>
                </c:pt>
                <c:pt idx="1792">
                  <c:v>8.0510627480609998E-3</c:v>
                </c:pt>
                <c:pt idx="1793">
                  <c:v>8.0510627480609998E-3</c:v>
                </c:pt>
                <c:pt idx="1794">
                  <c:v>8.0510627480609998E-3</c:v>
                </c:pt>
                <c:pt idx="1795">
                  <c:v>8.0510627480609998E-3</c:v>
                </c:pt>
                <c:pt idx="1796">
                  <c:v>8.0510627480609998E-3</c:v>
                </c:pt>
                <c:pt idx="1797">
                  <c:v>8.0510627480609998E-3</c:v>
                </c:pt>
                <c:pt idx="1798">
                  <c:v>8.0510627480609998E-3</c:v>
                </c:pt>
                <c:pt idx="1799">
                  <c:v>8.0510627480609998E-3</c:v>
                </c:pt>
                <c:pt idx="1800">
                  <c:v>8.0510627480609998E-3</c:v>
                </c:pt>
                <c:pt idx="1801">
                  <c:v>8.0510627480609998E-3</c:v>
                </c:pt>
                <c:pt idx="1802">
                  <c:v>8.0510627480609998E-3</c:v>
                </c:pt>
                <c:pt idx="1803">
                  <c:v>8.0510627480609998E-3</c:v>
                </c:pt>
                <c:pt idx="1804">
                  <c:v>8.0510627480609998E-3</c:v>
                </c:pt>
                <c:pt idx="1805">
                  <c:v>8.0510627480609998E-3</c:v>
                </c:pt>
                <c:pt idx="1806">
                  <c:v>7.0210789405960039E-3</c:v>
                </c:pt>
                <c:pt idx="1807">
                  <c:v>7.0210789405960039E-3</c:v>
                </c:pt>
                <c:pt idx="1808">
                  <c:v>7.0210789405960039E-3</c:v>
                </c:pt>
                <c:pt idx="1809">
                  <c:v>7.0210789405960039E-3</c:v>
                </c:pt>
                <c:pt idx="1810">
                  <c:v>7.0210789405960039E-3</c:v>
                </c:pt>
                <c:pt idx="1811">
                  <c:v>7.0210789405960039E-3</c:v>
                </c:pt>
                <c:pt idx="1812">
                  <c:v>7.0210789405960039E-3</c:v>
                </c:pt>
                <c:pt idx="1813">
                  <c:v>7.0210789405960039E-3</c:v>
                </c:pt>
                <c:pt idx="1814">
                  <c:v>7.0210789405960039E-3</c:v>
                </c:pt>
                <c:pt idx="1815">
                  <c:v>7.0210789405960039E-3</c:v>
                </c:pt>
                <c:pt idx="1816">
                  <c:v>7.0210789405960039E-3</c:v>
                </c:pt>
                <c:pt idx="1817">
                  <c:v>7.0210789405960039E-3</c:v>
                </c:pt>
                <c:pt idx="1818">
                  <c:v>7.0210789405960039E-3</c:v>
                </c:pt>
                <c:pt idx="1819">
                  <c:v>7.0210789405960039E-3</c:v>
                </c:pt>
                <c:pt idx="1820">
                  <c:v>7.0210789405960039E-3</c:v>
                </c:pt>
                <c:pt idx="1821">
                  <c:v>7.0210789405960039E-3</c:v>
                </c:pt>
                <c:pt idx="1822">
                  <c:v>7.0210789405960039E-3</c:v>
                </c:pt>
                <c:pt idx="1823">
                  <c:v>7.0210789405960039E-3</c:v>
                </c:pt>
                <c:pt idx="1824">
                  <c:v>7.0210789405960039E-3</c:v>
                </c:pt>
                <c:pt idx="1825">
                  <c:v>7.0210789405960039E-3</c:v>
                </c:pt>
                <c:pt idx="1826">
                  <c:v>7.0210789405960039E-3</c:v>
                </c:pt>
                <c:pt idx="1827">
                  <c:v>7.0210789405960039E-3</c:v>
                </c:pt>
                <c:pt idx="1828">
                  <c:v>7.0210789405960039E-3</c:v>
                </c:pt>
                <c:pt idx="1829">
                  <c:v>7.0210789405960039E-3</c:v>
                </c:pt>
                <c:pt idx="1830">
                  <c:v>7.0210789405960039E-3</c:v>
                </c:pt>
                <c:pt idx="1831">
                  <c:v>7.0210789405960039E-3</c:v>
                </c:pt>
                <c:pt idx="1832">
                  <c:v>7.0210789405960039E-3</c:v>
                </c:pt>
                <c:pt idx="1833">
                  <c:v>7.0210789405960039E-3</c:v>
                </c:pt>
                <c:pt idx="1834">
                  <c:v>7.0210789405960039E-3</c:v>
                </c:pt>
                <c:pt idx="1835">
                  <c:v>7.0210789405960039E-3</c:v>
                </c:pt>
                <c:pt idx="1836">
                  <c:v>7.0210789405960039E-3</c:v>
                </c:pt>
                <c:pt idx="1837">
                  <c:v>7.0210789405960039E-3</c:v>
                </c:pt>
                <c:pt idx="1838">
                  <c:v>7.0210789405960039E-3</c:v>
                </c:pt>
                <c:pt idx="1839">
                  <c:v>7.0210789405960039E-3</c:v>
                </c:pt>
                <c:pt idx="1840">
                  <c:v>7.0210789405960039E-3</c:v>
                </c:pt>
                <c:pt idx="1841">
                  <c:v>7.0210789405960039E-3</c:v>
                </c:pt>
                <c:pt idx="1842">
                  <c:v>7.0210789405960039E-3</c:v>
                </c:pt>
                <c:pt idx="1843">
                  <c:v>7.0210789405960039E-3</c:v>
                </c:pt>
                <c:pt idx="1844">
                  <c:v>7.0210789405960039E-3</c:v>
                </c:pt>
                <c:pt idx="1845">
                  <c:v>7.0210789405960039E-3</c:v>
                </c:pt>
                <c:pt idx="1846">
                  <c:v>7.0210789405960039E-3</c:v>
                </c:pt>
                <c:pt idx="1847">
                  <c:v>7.0210789405960039E-3</c:v>
                </c:pt>
                <c:pt idx="1848">
                  <c:v>7.0210789405960039E-3</c:v>
                </c:pt>
                <c:pt idx="1849">
                  <c:v>7.0210789405960039E-3</c:v>
                </c:pt>
                <c:pt idx="1850">
                  <c:v>7.0210789405960039E-3</c:v>
                </c:pt>
                <c:pt idx="1851">
                  <c:v>7.0210789405960039E-3</c:v>
                </c:pt>
                <c:pt idx="1852">
                  <c:v>7.0210789405960039E-3</c:v>
                </c:pt>
                <c:pt idx="1853">
                  <c:v>7.0210789405960039E-3</c:v>
                </c:pt>
                <c:pt idx="1854">
                  <c:v>7.0210789405960039E-3</c:v>
                </c:pt>
                <c:pt idx="1855">
                  <c:v>7.0210789405960039E-3</c:v>
                </c:pt>
                <c:pt idx="1856">
                  <c:v>7.0210789405960039E-3</c:v>
                </c:pt>
                <c:pt idx="1857">
                  <c:v>7.0210789405960039E-3</c:v>
                </c:pt>
                <c:pt idx="1858">
                  <c:v>7.0210789405960039E-3</c:v>
                </c:pt>
                <c:pt idx="1859">
                  <c:v>7.0210789405960039E-3</c:v>
                </c:pt>
                <c:pt idx="1860">
                  <c:v>7.0210789405960039E-3</c:v>
                </c:pt>
                <c:pt idx="1861">
                  <c:v>7.0210789405960039E-3</c:v>
                </c:pt>
                <c:pt idx="1862">
                  <c:v>7.0210789405960039E-3</c:v>
                </c:pt>
                <c:pt idx="1863">
                  <c:v>7.0210789405960039E-3</c:v>
                </c:pt>
                <c:pt idx="1864">
                  <c:v>7.0210789405960039E-3</c:v>
                </c:pt>
                <c:pt idx="1865">
                  <c:v>7.0210789405960039E-3</c:v>
                </c:pt>
                <c:pt idx="1866">
                  <c:v>7.0210789405960039E-3</c:v>
                </c:pt>
                <c:pt idx="1867">
                  <c:v>7.0210789405960039E-3</c:v>
                </c:pt>
                <c:pt idx="1868">
                  <c:v>7.0210789405960039E-3</c:v>
                </c:pt>
                <c:pt idx="1869">
                  <c:v>7.0210789405960039E-3</c:v>
                </c:pt>
                <c:pt idx="1870">
                  <c:v>7.0210789405960039E-3</c:v>
                </c:pt>
                <c:pt idx="1871">
                  <c:v>7.0210789405960039E-3</c:v>
                </c:pt>
                <c:pt idx="1872">
                  <c:v>7.0210789405960039E-3</c:v>
                </c:pt>
                <c:pt idx="1873">
                  <c:v>7.0210789405960039E-3</c:v>
                </c:pt>
                <c:pt idx="1874">
                  <c:v>7.0210789405960039E-3</c:v>
                </c:pt>
                <c:pt idx="1875">
                  <c:v>7.0210789405960039E-3</c:v>
                </c:pt>
                <c:pt idx="1876">
                  <c:v>7.0210789405960039E-3</c:v>
                </c:pt>
                <c:pt idx="1877">
                  <c:v>7.0210789405960039E-3</c:v>
                </c:pt>
                <c:pt idx="1878">
                  <c:v>7.0210789405960039E-3</c:v>
                </c:pt>
                <c:pt idx="1879">
                  <c:v>7.0210789405960039E-3</c:v>
                </c:pt>
                <c:pt idx="1880">
                  <c:v>7.0210789405960039E-3</c:v>
                </c:pt>
                <c:pt idx="1881">
                  <c:v>7.0210789405960039E-3</c:v>
                </c:pt>
                <c:pt idx="1882">
                  <c:v>7.0210789405960039E-3</c:v>
                </c:pt>
                <c:pt idx="1883">
                  <c:v>7.0210789405960039E-3</c:v>
                </c:pt>
                <c:pt idx="1884">
                  <c:v>7.0210789405960039E-3</c:v>
                </c:pt>
                <c:pt idx="1885">
                  <c:v>7.0210789405960039E-3</c:v>
                </c:pt>
                <c:pt idx="1886">
                  <c:v>7.0210789405960039E-3</c:v>
                </c:pt>
                <c:pt idx="1887">
                  <c:v>7.0210789405960039E-3</c:v>
                </c:pt>
                <c:pt idx="1888">
                  <c:v>7.0210789405960039E-3</c:v>
                </c:pt>
                <c:pt idx="1889">
                  <c:v>7.0210789405960039E-3</c:v>
                </c:pt>
                <c:pt idx="1890">
                  <c:v>7.0210789405960039E-3</c:v>
                </c:pt>
                <c:pt idx="1891">
                  <c:v>7.0210789405960039E-3</c:v>
                </c:pt>
                <c:pt idx="1892">
                  <c:v>7.061899471714983E-3</c:v>
                </c:pt>
                <c:pt idx="1893">
                  <c:v>7.061899471714983E-3</c:v>
                </c:pt>
                <c:pt idx="1894">
                  <c:v>7.061899471714983E-3</c:v>
                </c:pt>
                <c:pt idx="1895">
                  <c:v>7.061899471714983E-3</c:v>
                </c:pt>
                <c:pt idx="1896">
                  <c:v>7.061899471714983E-3</c:v>
                </c:pt>
                <c:pt idx="1897">
                  <c:v>7.061899471714983E-3</c:v>
                </c:pt>
                <c:pt idx="1898">
                  <c:v>7.061899471714983E-3</c:v>
                </c:pt>
                <c:pt idx="1899">
                  <c:v>7.061899471714983E-3</c:v>
                </c:pt>
                <c:pt idx="1900">
                  <c:v>7.061899471714983E-3</c:v>
                </c:pt>
                <c:pt idx="1901">
                  <c:v>7.061899471714983E-3</c:v>
                </c:pt>
                <c:pt idx="1902">
                  <c:v>7.061899471714983E-3</c:v>
                </c:pt>
                <c:pt idx="1903">
                  <c:v>7.061899471714983E-3</c:v>
                </c:pt>
                <c:pt idx="1904">
                  <c:v>7.061899471714983E-3</c:v>
                </c:pt>
                <c:pt idx="1905">
                  <c:v>7.061899471714983E-3</c:v>
                </c:pt>
                <c:pt idx="1906">
                  <c:v>7.061899471714983E-3</c:v>
                </c:pt>
                <c:pt idx="1907">
                  <c:v>7.061899471714983E-3</c:v>
                </c:pt>
                <c:pt idx="1908">
                  <c:v>7.061899471714983E-3</c:v>
                </c:pt>
                <c:pt idx="1909">
                  <c:v>7.061899471714983E-3</c:v>
                </c:pt>
                <c:pt idx="1910">
                  <c:v>7.061899471714983E-3</c:v>
                </c:pt>
                <c:pt idx="1911">
                  <c:v>7.061899471714983E-3</c:v>
                </c:pt>
                <c:pt idx="1912">
                  <c:v>7.061899471714983E-3</c:v>
                </c:pt>
                <c:pt idx="1913">
                  <c:v>7.061899471714983E-3</c:v>
                </c:pt>
                <c:pt idx="1914">
                  <c:v>7.061899471714983E-3</c:v>
                </c:pt>
                <c:pt idx="1915">
                  <c:v>7.061899471714983E-3</c:v>
                </c:pt>
                <c:pt idx="1916">
                  <c:v>7.061899471714983E-3</c:v>
                </c:pt>
                <c:pt idx="1917">
                  <c:v>7.061899471714983E-3</c:v>
                </c:pt>
                <c:pt idx="1918">
                  <c:v>7.061899471714983E-3</c:v>
                </c:pt>
                <c:pt idx="1919">
                  <c:v>7.061899471714983E-3</c:v>
                </c:pt>
                <c:pt idx="1920">
                  <c:v>7.061899471714983E-3</c:v>
                </c:pt>
                <c:pt idx="1921">
                  <c:v>7.061899471714983E-3</c:v>
                </c:pt>
                <c:pt idx="1922">
                  <c:v>7.061899471714983E-3</c:v>
                </c:pt>
                <c:pt idx="1923">
                  <c:v>7.061899471714983E-3</c:v>
                </c:pt>
                <c:pt idx="1924">
                  <c:v>7.061899471714983E-3</c:v>
                </c:pt>
                <c:pt idx="1925">
                  <c:v>7.061899471714983E-3</c:v>
                </c:pt>
                <c:pt idx="1926">
                  <c:v>7.061899471714983E-3</c:v>
                </c:pt>
                <c:pt idx="1927">
                  <c:v>7.061899471714983E-3</c:v>
                </c:pt>
                <c:pt idx="1928">
                  <c:v>7.061899471714983E-3</c:v>
                </c:pt>
                <c:pt idx="1929">
                  <c:v>7.061899471714983E-3</c:v>
                </c:pt>
                <c:pt idx="1930">
                  <c:v>7.061899471714983E-3</c:v>
                </c:pt>
                <c:pt idx="1931">
                  <c:v>7.061899471714983E-3</c:v>
                </c:pt>
                <c:pt idx="1932">
                  <c:v>7.061899471714983E-3</c:v>
                </c:pt>
                <c:pt idx="1933">
                  <c:v>7.061899471714983E-3</c:v>
                </c:pt>
                <c:pt idx="1934">
                  <c:v>7.061899471714983E-3</c:v>
                </c:pt>
                <c:pt idx="1935">
                  <c:v>7.061899471714983E-3</c:v>
                </c:pt>
                <c:pt idx="1936">
                  <c:v>7.061899471714983E-3</c:v>
                </c:pt>
                <c:pt idx="1937">
                  <c:v>7.061899471714983E-3</c:v>
                </c:pt>
                <c:pt idx="1938">
                  <c:v>7.061899471714983E-3</c:v>
                </c:pt>
                <c:pt idx="1939">
                  <c:v>7.061899471714983E-3</c:v>
                </c:pt>
                <c:pt idx="1940">
                  <c:v>7.061899471714983E-3</c:v>
                </c:pt>
                <c:pt idx="1941">
                  <c:v>7.061899471714983E-3</c:v>
                </c:pt>
                <c:pt idx="1942">
                  <c:v>7.061899471714983E-3</c:v>
                </c:pt>
                <c:pt idx="1943">
                  <c:v>7.061899471714983E-3</c:v>
                </c:pt>
                <c:pt idx="1944">
                  <c:v>7.061899471714983E-3</c:v>
                </c:pt>
                <c:pt idx="1945">
                  <c:v>7.061899471714983E-3</c:v>
                </c:pt>
                <c:pt idx="1946">
                  <c:v>7.061899471714983E-3</c:v>
                </c:pt>
                <c:pt idx="1947">
                  <c:v>7.061899471714983E-3</c:v>
                </c:pt>
                <c:pt idx="1948">
                  <c:v>7.061899471714983E-3</c:v>
                </c:pt>
                <c:pt idx="1949">
                  <c:v>7.061899471714983E-3</c:v>
                </c:pt>
                <c:pt idx="1950">
                  <c:v>7.061899471714983E-3</c:v>
                </c:pt>
                <c:pt idx="1951">
                  <c:v>7.061899471714983E-3</c:v>
                </c:pt>
                <c:pt idx="1952">
                  <c:v>7.061899471714983E-3</c:v>
                </c:pt>
                <c:pt idx="1953">
                  <c:v>7.061899471714983E-3</c:v>
                </c:pt>
                <c:pt idx="1954">
                  <c:v>7.061899471714983E-3</c:v>
                </c:pt>
                <c:pt idx="1955">
                  <c:v>7.061899471714983E-3</c:v>
                </c:pt>
                <c:pt idx="1956">
                  <c:v>7.061899471714983E-3</c:v>
                </c:pt>
                <c:pt idx="1957">
                  <c:v>7.061899471714983E-3</c:v>
                </c:pt>
                <c:pt idx="1958">
                  <c:v>7.061899471714983E-3</c:v>
                </c:pt>
                <c:pt idx="1959">
                  <c:v>7.061899471714983E-3</c:v>
                </c:pt>
                <c:pt idx="1960">
                  <c:v>7.061899471714983E-3</c:v>
                </c:pt>
                <c:pt idx="1961">
                  <c:v>7.061899471714983E-3</c:v>
                </c:pt>
                <c:pt idx="1962">
                  <c:v>7.061899471714983E-3</c:v>
                </c:pt>
                <c:pt idx="1963">
                  <c:v>7.061899471714983E-3</c:v>
                </c:pt>
                <c:pt idx="1964">
                  <c:v>7.061899471714983E-3</c:v>
                </c:pt>
                <c:pt idx="1965">
                  <c:v>7.061899471714983E-3</c:v>
                </c:pt>
                <c:pt idx="1966">
                  <c:v>7.061899471714983E-3</c:v>
                </c:pt>
                <c:pt idx="1967">
                  <c:v>7.061899471714983E-3</c:v>
                </c:pt>
                <c:pt idx="1968">
                  <c:v>7.061899471714983E-3</c:v>
                </c:pt>
                <c:pt idx="1969">
                  <c:v>7.061899471714983E-3</c:v>
                </c:pt>
                <c:pt idx="1970">
                  <c:v>7.061899471714983E-3</c:v>
                </c:pt>
                <c:pt idx="1971">
                  <c:v>7.061899471714983E-3</c:v>
                </c:pt>
                <c:pt idx="1972">
                  <c:v>7.061899471714983E-3</c:v>
                </c:pt>
                <c:pt idx="1973">
                  <c:v>7.061899471714983E-3</c:v>
                </c:pt>
                <c:pt idx="1974">
                  <c:v>7.061899471714983E-3</c:v>
                </c:pt>
                <c:pt idx="1975">
                  <c:v>7.061899471714983E-3</c:v>
                </c:pt>
                <c:pt idx="1976">
                  <c:v>7.061899471714983E-3</c:v>
                </c:pt>
                <c:pt idx="1977">
                  <c:v>7.061899471714983E-3</c:v>
                </c:pt>
                <c:pt idx="1978">
                  <c:v>7.061899471714983E-3</c:v>
                </c:pt>
                <c:pt idx="1979">
                  <c:v>7.061899471714983E-3</c:v>
                </c:pt>
                <c:pt idx="1980">
                  <c:v>7.713327757036037E-3</c:v>
                </c:pt>
                <c:pt idx="1981">
                  <c:v>7.713327757036037E-3</c:v>
                </c:pt>
                <c:pt idx="1982">
                  <c:v>7.713327757036037E-3</c:v>
                </c:pt>
                <c:pt idx="1983">
                  <c:v>7.713327757036037E-3</c:v>
                </c:pt>
                <c:pt idx="1984">
                  <c:v>7.713327757036037E-3</c:v>
                </c:pt>
                <c:pt idx="1985">
                  <c:v>7.713327757036037E-3</c:v>
                </c:pt>
                <c:pt idx="1986">
                  <c:v>7.713327757036037E-3</c:v>
                </c:pt>
                <c:pt idx="1987">
                  <c:v>7.713327757036037E-3</c:v>
                </c:pt>
                <c:pt idx="1988">
                  <c:v>7.713327757036037E-3</c:v>
                </c:pt>
                <c:pt idx="1989">
                  <c:v>7.713327757036037E-3</c:v>
                </c:pt>
                <c:pt idx="1990">
                  <c:v>7.713327757036037E-3</c:v>
                </c:pt>
                <c:pt idx="1991">
                  <c:v>7.713327757036037E-3</c:v>
                </c:pt>
                <c:pt idx="1992">
                  <c:v>7.713327757036037E-3</c:v>
                </c:pt>
                <c:pt idx="1993">
                  <c:v>7.713327757036037E-3</c:v>
                </c:pt>
                <c:pt idx="1994">
                  <c:v>7.713327757036037E-3</c:v>
                </c:pt>
                <c:pt idx="1995">
                  <c:v>7.713327757036037E-3</c:v>
                </c:pt>
                <c:pt idx="1996">
                  <c:v>7.713327757036037E-3</c:v>
                </c:pt>
                <c:pt idx="1997">
                  <c:v>7.713327757036037E-3</c:v>
                </c:pt>
                <c:pt idx="1998">
                  <c:v>7.713327757036037E-3</c:v>
                </c:pt>
                <c:pt idx="1999">
                  <c:v>7.713327757036037E-3</c:v>
                </c:pt>
                <c:pt idx="2000">
                  <c:v>7.713327757036037E-3</c:v>
                </c:pt>
                <c:pt idx="2001">
                  <c:v>7.713327757036037E-3</c:v>
                </c:pt>
                <c:pt idx="2002">
                  <c:v>7.713327757036037E-3</c:v>
                </c:pt>
                <c:pt idx="2003">
                  <c:v>7.713327757036037E-3</c:v>
                </c:pt>
                <c:pt idx="2004">
                  <c:v>7.713327757036037E-3</c:v>
                </c:pt>
                <c:pt idx="2005">
                  <c:v>7.713327757036037E-3</c:v>
                </c:pt>
                <c:pt idx="2006">
                  <c:v>7.713327757036037E-3</c:v>
                </c:pt>
                <c:pt idx="2007">
                  <c:v>7.713327757036037E-3</c:v>
                </c:pt>
                <c:pt idx="2008">
                  <c:v>7.713327757036037E-3</c:v>
                </c:pt>
                <c:pt idx="2009">
                  <c:v>7.713327757036037E-3</c:v>
                </c:pt>
                <c:pt idx="2010">
                  <c:v>7.713327757036037E-3</c:v>
                </c:pt>
                <c:pt idx="2011">
                  <c:v>7.713327757036037E-3</c:v>
                </c:pt>
                <c:pt idx="2012">
                  <c:v>7.713327757036037E-3</c:v>
                </c:pt>
                <c:pt idx="2013">
                  <c:v>7.713327757036037E-3</c:v>
                </c:pt>
                <c:pt idx="2014">
                  <c:v>7.713327757036037E-3</c:v>
                </c:pt>
                <c:pt idx="2015">
                  <c:v>7.713327757036037E-3</c:v>
                </c:pt>
                <c:pt idx="2016">
                  <c:v>7.713327757036037E-3</c:v>
                </c:pt>
                <c:pt idx="2017">
                  <c:v>7.713327757036037E-3</c:v>
                </c:pt>
                <c:pt idx="2018">
                  <c:v>7.713327757036037E-3</c:v>
                </c:pt>
                <c:pt idx="2019">
                  <c:v>7.713327757036037E-3</c:v>
                </c:pt>
                <c:pt idx="2020">
                  <c:v>7.713327757036037E-3</c:v>
                </c:pt>
                <c:pt idx="2021">
                  <c:v>7.713327757036037E-3</c:v>
                </c:pt>
                <c:pt idx="2022">
                  <c:v>7.713327757036037E-3</c:v>
                </c:pt>
                <c:pt idx="2023">
                  <c:v>7.713327757036037E-3</c:v>
                </c:pt>
                <c:pt idx="2024">
                  <c:v>7.713327757036037E-3</c:v>
                </c:pt>
                <c:pt idx="2025">
                  <c:v>7.713327757036037E-3</c:v>
                </c:pt>
                <c:pt idx="2026">
                  <c:v>7.713327757036037E-3</c:v>
                </c:pt>
                <c:pt idx="2027">
                  <c:v>7.713327757036037E-3</c:v>
                </c:pt>
                <c:pt idx="2028">
                  <c:v>7.713327757036037E-3</c:v>
                </c:pt>
                <c:pt idx="2029">
                  <c:v>7.713327757036037E-3</c:v>
                </c:pt>
                <c:pt idx="2030">
                  <c:v>7.713327757036037E-3</c:v>
                </c:pt>
                <c:pt idx="2031">
                  <c:v>7.713327757036037E-3</c:v>
                </c:pt>
                <c:pt idx="2032">
                  <c:v>7.713327757036037E-3</c:v>
                </c:pt>
                <c:pt idx="2033">
                  <c:v>7.713327757036037E-3</c:v>
                </c:pt>
                <c:pt idx="2034">
                  <c:v>7.713327757036037E-3</c:v>
                </c:pt>
                <c:pt idx="2035">
                  <c:v>7.713327757036037E-3</c:v>
                </c:pt>
                <c:pt idx="2036">
                  <c:v>7.713327757036037E-3</c:v>
                </c:pt>
                <c:pt idx="2037">
                  <c:v>7.713327757036037E-3</c:v>
                </c:pt>
                <c:pt idx="2038">
                  <c:v>7.713327757036037E-3</c:v>
                </c:pt>
                <c:pt idx="2039">
                  <c:v>7.713327757036037E-3</c:v>
                </c:pt>
                <c:pt idx="2040">
                  <c:v>7.713327757036037E-3</c:v>
                </c:pt>
                <c:pt idx="2041">
                  <c:v>7.713327757036037E-3</c:v>
                </c:pt>
                <c:pt idx="2042">
                  <c:v>7.713327757036037E-3</c:v>
                </c:pt>
                <c:pt idx="2043">
                  <c:v>7.713327757036037E-3</c:v>
                </c:pt>
                <c:pt idx="2044">
                  <c:v>7.713327757036037E-3</c:v>
                </c:pt>
                <c:pt idx="2045">
                  <c:v>7.713327757036037E-3</c:v>
                </c:pt>
                <c:pt idx="2046">
                  <c:v>7.713327757036037E-3</c:v>
                </c:pt>
                <c:pt idx="2047">
                  <c:v>7.713327757036037E-3</c:v>
                </c:pt>
                <c:pt idx="2048">
                  <c:v>7.713327757036037E-3</c:v>
                </c:pt>
                <c:pt idx="2049">
                  <c:v>7.713327757036037E-3</c:v>
                </c:pt>
                <c:pt idx="2050">
                  <c:v>7.713327757036037E-3</c:v>
                </c:pt>
                <c:pt idx="2051">
                  <c:v>7.713327757036037E-3</c:v>
                </c:pt>
                <c:pt idx="2052">
                  <c:v>7.713327757036037E-3</c:v>
                </c:pt>
                <c:pt idx="2053">
                  <c:v>7.713327757036037E-3</c:v>
                </c:pt>
                <c:pt idx="2054">
                  <c:v>7.713327757036037E-3</c:v>
                </c:pt>
                <c:pt idx="2055">
                  <c:v>7.713327757036037E-3</c:v>
                </c:pt>
                <c:pt idx="2056">
                  <c:v>7.713327757036037E-3</c:v>
                </c:pt>
                <c:pt idx="2057">
                  <c:v>7.713327757036037E-3</c:v>
                </c:pt>
                <c:pt idx="2058">
                  <c:v>7.713327757036037E-3</c:v>
                </c:pt>
                <c:pt idx="2059">
                  <c:v>7.713327757036037E-3</c:v>
                </c:pt>
                <c:pt idx="2060">
                  <c:v>7.713327757036037E-3</c:v>
                </c:pt>
                <c:pt idx="2061">
                  <c:v>7.713327757036037E-3</c:v>
                </c:pt>
                <c:pt idx="2062">
                  <c:v>7.713327757036037E-3</c:v>
                </c:pt>
                <c:pt idx="2063">
                  <c:v>7.713327757036037E-3</c:v>
                </c:pt>
                <c:pt idx="2064">
                  <c:v>7.713327757036037E-3</c:v>
                </c:pt>
                <c:pt idx="2065">
                  <c:v>7.713327757036037E-3</c:v>
                </c:pt>
                <c:pt idx="2066">
                  <c:v>7.713327757036037E-3</c:v>
                </c:pt>
                <c:pt idx="2067">
                  <c:v>7.713327757036037E-3</c:v>
                </c:pt>
                <c:pt idx="2068">
                  <c:v>7.713327757036037E-3</c:v>
                </c:pt>
                <c:pt idx="2069">
                  <c:v>7.713327757036037E-3</c:v>
                </c:pt>
                <c:pt idx="2070">
                  <c:v>6.971092500271947E-3</c:v>
                </c:pt>
                <c:pt idx="2071">
                  <c:v>6.971092500271947E-3</c:v>
                </c:pt>
                <c:pt idx="2072">
                  <c:v>6.971092500271947E-3</c:v>
                </c:pt>
                <c:pt idx="2073">
                  <c:v>6.971092500271947E-3</c:v>
                </c:pt>
                <c:pt idx="2074">
                  <c:v>6.971092500271947E-3</c:v>
                </c:pt>
                <c:pt idx="2075">
                  <c:v>6.971092500271947E-3</c:v>
                </c:pt>
                <c:pt idx="2076">
                  <c:v>6.971092500271947E-3</c:v>
                </c:pt>
                <c:pt idx="2077">
                  <c:v>6.971092500271947E-3</c:v>
                </c:pt>
                <c:pt idx="2078">
                  <c:v>6.971092500271947E-3</c:v>
                </c:pt>
                <c:pt idx="2079">
                  <c:v>6.971092500271947E-3</c:v>
                </c:pt>
                <c:pt idx="2080">
                  <c:v>6.971092500271947E-3</c:v>
                </c:pt>
                <c:pt idx="2081">
                  <c:v>6.971092500271947E-3</c:v>
                </c:pt>
                <c:pt idx="2082">
                  <c:v>6.971092500271947E-3</c:v>
                </c:pt>
                <c:pt idx="2083">
                  <c:v>6.971092500271947E-3</c:v>
                </c:pt>
                <c:pt idx="2084">
                  <c:v>6.971092500271947E-3</c:v>
                </c:pt>
                <c:pt idx="2085">
                  <c:v>6.971092500271947E-3</c:v>
                </c:pt>
                <c:pt idx="2086">
                  <c:v>6.971092500271947E-3</c:v>
                </c:pt>
                <c:pt idx="2087">
                  <c:v>6.971092500271947E-3</c:v>
                </c:pt>
                <c:pt idx="2088">
                  <c:v>6.971092500271947E-3</c:v>
                </c:pt>
                <c:pt idx="2089">
                  <c:v>6.971092500271947E-3</c:v>
                </c:pt>
                <c:pt idx="2090">
                  <c:v>6.971092500271947E-3</c:v>
                </c:pt>
                <c:pt idx="2091">
                  <c:v>6.971092500271947E-3</c:v>
                </c:pt>
                <c:pt idx="2092">
                  <c:v>6.971092500271947E-3</c:v>
                </c:pt>
                <c:pt idx="2093">
                  <c:v>6.971092500271947E-3</c:v>
                </c:pt>
                <c:pt idx="2094">
                  <c:v>6.971092500271947E-3</c:v>
                </c:pt>
                <c:pt idx="2095">
                  <c:v>6.971092500271947E-3</c:v>
                </c:pt>
                <c:pt idx="2096">
                  <c:v>6.971092500271947E-3</c:v>
                </c:pt>
                <c:pt idx="2097">
                  <c:v>6.971092500271947E-3</c:v>
                </c:pt>
                <c:pt idx="2098">
                  <c:v>6.971092500271947E-3</c:v>
                </c:pt>
                <c:pt idx="2099">
                  <c:v>6.971092500271947E-3</c:v>
                </c:pt>
                <c:pt idx="2100">
                  <c:v>6.971092500271947E-3</c:v>
                </c:pt>
                <c:pt idx="2101">
                  <c:v>6.971092500271947E-3</c:v>
                </c:pt>
                <c:pt idx="2102">
                  <c:v>6.971092500271947E-3</c:v>
                </c:pt>
                <c:pt idx="2103">
                  <c:v>6.971092500271947E-3</c:v>
                </c:pt>
                <c:pt idx="2104">
                  <c:v>6.971092500271947E-3</c:v>
                </c:pt>
                <c:pt idx="2105">
                  <c:v>6.971092500271947E-3</c:v>
                </c:pt>
                <c:pt idx="2106">
                  <c:v>6.971092500271947E-3</c:v>
                </c:pt>
                <c:pt idx="2107">
                  <c:v>6.971092500271947E-3</c:v>
                </c:pt>
                <c:pt idx="2108">
                  <c:v>6.971092500271947E-3</c:v>
                </c:pt>
                <c:pt idx="2109">
                  <c:v>6.971092500271947E-3</c:v>
                </c:pt>
                <c:pt idx="2110">
                  <c:v>6.971092500271947E-3</c:v>
                </c:pt>
                <c:pt idx="2111">
                  <c:v>6.971092500271947E-3</c:v>
                </c:pt>
                <c:pt idx="2112">
                  <c:v>6.971092500271947E-3</c:v>
                </c:pt>
                <c:pt idx="2113">
                  <c:v>6.971092500271947E-3</c:v>
                </c:pt>
                <c:pt idx="2114">
                  <c:v>6.971092500271947E-3</c:v>
                </c:pt>
                <c:pt idx="2115">
                  <c:v>6.971092500271947E-3</c:v>
                </c:pt>
                <c:pt idx="2116">
                  <c:v>6.971092500271947E-3</c:v>
                </c:pt>
                <c:pt idx="2117">
                  <c:v>6.971092500271947E-3</c:v>
                </c:pt>
                <c:pt idx="2118">
                  <c:v>6.971092500271947E-3</c:v>
                </c:pt>
                <c:pt idx="2119">
                  <c:v>6.971092500271947E-3</c:v>
                </c:pt>
                <c:pt idx="2120">
                  <c:v>6.971092500271947E-3</c:v>
                </c:pt>
                <c:pt idx="2121">
                  <c:v>6.971092500271947E-3</c:v>
                </c:pt>
                <c:pt idx="2122">
                  <c:v>6.971092500271947E-3</c:v>
                </c:pt>
                <c:pt idx="2123">
                  <c:v>6.971092500271947E-3</c:v>
                </c:pt>
                <c:pt idx="2124">
                  <c:v>6.971092500271947E-3</c:v>
                </c:pt>
                <c:pt idx="2125">
                  <c:v>6.971092500271947E-3</c:v>
                </c:pt>
                <c:pt idx="2126">
                  <c:v>6.971092500271947E-3</c:v>
                </c:pt>
                <c:pt idx="2127">
                  <c:v>6.971092500271947E-3</c:v>
                </c:pt>
                <c:pt idx="2128">
                  <c:v>6.971092500271947E-3</c:v>
                </c:pt>
                <c:pt idx="2129">
                  <c:v>6.971092500271947E-3</c:v>
                </c:pt>
                <c:pt idx="2130">
                  <c:v>6.971092500271947E-3</c:v>
                </c:pt>
                <c:pt idx="2131">
                  <c:v>6.971092500271947E-3</c:v>
                </c:pt>
                <c:pt idx="2132">
                  <c:v>6.971092500271947E-3</c:v>
                </c:pt>
                <c:pt idx="2133">
                  <c:v>6.971092500271947E-3</c:v>
                </c:pt>
                <c:pt idx="2134">
                  <c:v>6.971092500271947E-3</c:v>
                </c:pt>
                <c:pt idx="2135">
                  <c:v>6.971092500271947E-3</c:v>
                </c:pt>
                <c:pt idx="2136">
                  <c:v>6.971092500271947E-3</c:v>
                </c:pt>
                <c:pt idx="2137">
                  <c:v>6.971092500271947E-3</c:v>
                </c:pt>
                <c:pt idx="2138">
                  <c:v>6.971092500271947E-3</c:v>
                </c:pt>
                <c:pt idx="2139">
                  <c:v>6.971092500271947E-3</c:v>
                </c:pt>
                <c:pt idx="2140">
                  <c:v>6.971092500271947E-3</c:v>
                </c:pt>
                <c:pt idx="2141">
                  <c:v>6.971092500271947E-3</c:v>
                </c:pt>
                <c:pt idx="2142">
                  <c:v>6.971092500271947E-3</c:v>
                </c:pt>
                <c:pt idx="2143">
                  <c:v>6.971092500271947E-3</c:v>
                </c:pt>
                <c:pt idx="2144">
                  <c:v>6.971092500271947E-3</c:v>
                </c:pt>
                <c:pt idx="2145">
                  <c:v>6.971092500271947E-3</c:v>
                </c:pt>
                <c:pt idx="2146">
                  <c:v>6.971092500271947E-3</c:v>
                </c:pt>
                <c:pt idx="2147">
                  <c:v>6.971092500271947E-3</c:v>
                </c:pt>
                <c:pt idx="2148">
                  <c:v>6.971092500271947E-3</c:v>
                </c:pt>
                <c:pt idx="2149">
                  <c:v>6.971092500271947E-3</c:v>
                </c:pt>
                <c:pt idx="2150">
                  <c:v>6.971092500271947E-3</c:v>
                </c:pt>
                <c:pt idx="2151">
                  <c:v>6.971092500271947E-3</c:v>
                </c:pt>
                <c:pt idx="2152">
                  <c:v>6.971092500271947E-3</c:v>
                </c:pt>
                <c:pt idx="2153">
                  <c:v>6.971092500271947E-3</c:v>
                </c:pt>
                <c:pt idx="2154">
                  <c:v>6.971092500271947E-3</c:v>
                </c:pt>
                <c:pt idx="2155">
                  <c:v>6.971092500271947E-3</c:v>
                </c:pt>
                <c:pt idx="2156">
                  <c:v>6.971092500271947E-3</c:v>
                </c:pt>
                <c:pt idx="2157">
                  <c:v>6.971092500271947E-3</c:v>
                </c:pt>
                <c:pt idx="2158">
                  <c:v>6.971092500271947E-3</c:v>
                </c:pt>
                <c:pt idx="2159">
                  <c:v>6.971092500271947E-3</c:v>
                </c:pt>
                <c:pt idx="2160">
                  <c:v>6.971092500271947E-3</c:v>
                </c:pt>
                <c:pt idx="2161">
                  <c:v>6.971092500271947E-3</c:v>
                </c:pt>
                <c:pt idx="2162">
                  <c:v>6.5874730660030467E-3</c:v>
                </c:pt>
                <c:pt idx="2163">
                  <c:v>6.5874730660030467E-3</c:v>
                </c:pt>
                <c:pt idx="2164">
                  <c:v>6.5874730660030467E-3</c:v>
                </c:pt>
                <c:pt idx="2165">
                  <c:v>6.5874730660030467E-3</c:v>
                </c:pt>
                <c:pt idx="2166">
                  <c:v>6.5874730660030467E-3</c:v>
                </c:pt>
                <c:pt idx="2167">
                  <c:v>6.5874730660030467E-3</c:v>
                </c:pt>
                <c:pt idx="2168">
                  <c:v>6.5874730660030467E-3</c:v>
                </c:pt>
                <c:pt idx="2169">
                  <c:v>6.5874730660030467E-3</c:v>
                </c:pt>
                <c:pt idx="2170">
                  <c:v>6.5874730660030467E-3</c:v>
                </c:pt>
                <c:pt idx="2171">
                  <c:v>6.5874730660030467E-3</c:v>
                </c:pt>
                <c:pt idx="2172">
                  <c:v>6.5874730660030467E-3</c:v>
                </c:pt>
                <c:pt idx="2173">
                  <c:v>6.5874730660030467E-3</c:v>
                </c:pt>
                <c:pt idx="2174">
                  <c:v>6.5874730660030467E-3</c:v>
                </c:pt>
                <c:pt idx="2175">
                  <c:v>6.5874730660030467E-3</c:v>
                </c:pt>
                <c:pt idx="2176">
                  <c:v>6.5874730660030467E-3</c:v>
                </c:pt>
                <c:pt idx="2177">
                  <c:v>6.5874730660030467E-3</c:v>
                </c:pt>
                <c:pt idx="2178">
                  <c:v>6.5874730660030467E-3</c:v>
                </c:pt>
                <c:pt idx="2179">
                  <c:v>6.5874730660030467E-3</c:v>
                </c:pt>
                <c:pt idx="2180">
                  <c:v>6.5874730660030467E-3</c:v>
                </c:pt>
                <c:pt idx="2181">
                  <c:v>6.5874730660030467E-3</c:v>
                </c:pt>
                <c:pt idx="2182">
                  <c:v>6.5874730660030467E-3</c:v>
                </c:pt>
                <c:pt idx="2183">
                  <c:v>6.5874730660030467E-3</c:v>
                </c:pt>
                <c:pt idx="2184">
                  <c:v>6.5874730660030467E-3</c:v>
                </c:pt>
                <c:pt idx="2185">
                  <c:v>6.5874730660030467E-3</c:v>
                </c:pt>
                <c:pt idx="2186">
                  <c:v>6.5874730660030467E-3</c:v>
                </c:pt>
                <c:pt idx="2187">
                  <c:v>6.5874730660030467E-3</c:v>
                </c:pt>
                <c:pt idx="2188">
                  <c:v>6.5874730660030467E-3</c:v>
                </c:pt>
                <c:pt idx="2189">
                  <c:v>6.5874730660030467E-3</c:v>
                </c:pt>
                <c:pt idx="2190">
                  <c:v>6.5874730660030467E-3</c:v>
                </c:pt>
                <c:pt idx="2191">
                  <c:v>6.5874730660030467E-3</c:v>
                </c:pt>
                <c:pt idx="2192">
                  <c:v>6.5874730660030467E-3</c:v>
                </c:pt>
                <c:pt idx="2193">
                  <c:v>6.5874730660030467E-3</c:v>
                </c:pt>
                <c:pt idx="2194">
                  <c:v>6.5874730660030467E-3</c:v>
                </c:pt>
                <c:pt idx="2195">
                  <c:v>6.5874730660030467E-3</c:v>
                </c:pt>
                <c:pt idx="2196">
                  <c:v>6.5874730660030467E-3</c:v>
                </c:pt>
                <c:pt idx="2197">
                  <c:v>6.5874730660030467E-3</c:v>
                </c:pt>
                <c:pt idx="2198">
                  <c:v>6.5874730660030467E-3</c:v>
                </c:pt>
                <c:pt idx="2199">
                  <c:v>6.5874730660030467E-3</c:v>
                </c:pt>
                <c:pt idx="2200">
                  <c:v>6.5874730660030467E-3</c:v>
                </c:pt>
                <c:pt idx="2201">
                  <c:v>6.5874730660030467E-3</c:v>
                </c:pt>
                <c:pt idx="2202">
                  <c:v>6.5874730660030467E-3</c:v>
                </c:pt>
                <c:pt idx="2203">
                  <c:v>6.5874730660030467E-3</c:v>
                </c:pt>
                <c:pt idx="2204">
                  <c:v>6.5874730660030467E-3</c:v>
                </c:pt>
                <c:pt idx="2205">
                  <c:v>6.5874730660030467E-3</c:v>
                </c:pt>
                <c:pt idx="2206">
                  <c:v>6.5874730660030467E-3</c:v>
                </c:pt>
                <c:pt idx="2207">
                  <c:v>6.5874730660030467E-3</c:v>
                </c:pt>
                <c:pt idx="2208">
                  <c:v>6.5874730660030467E-3</c:v>
                </c:pt>
                <c:pt idx="2209">
                  <c:v>6.5874730660030467E-3</c:v>
                </c:pt>
                <c:pt idx="2210">
                  <c:v>6.5874730660030467E-3</c:v>
                </c:pt>
                <c:pt idx="2211">
                  <c:v>6.5874730660030467E-3</c:v>
                </c:pt>
                <c:pt idx="2212">
                  <c:v>6.5874730660030467E-3</c:v>
                </c:pt>
                <c:pt idx="2213">
                  <c:v>6.5874730660030467E-3</c:v>
                </c:pt>
                <c:pt idx="2214">
                  <c:v>6.5874730660030467E-3</c:v>
                </c:pt>
                <c:pt idx="2215">
                  <c:v>6.5874730660030467E-3</c:v>
                </c:pt>
                <c:pt idx="2216">
                  <c:v>6.5874730660030467E-3</c:v>
                </c:pt>
                <c:pt idx="2217">
                  <c:v>6.5874730660030467E-3</c:v>
                </c:pt>
                <c:pt idx="2218">
                  <c:v>6.5874730660030467E-3</c:v>
                </c:pt>
                <c:pt idx="2219">
                  <c:v>6.5874730660030467E-3</c:v>
                </c:pt>
                <c:pt idx="2220">
                  <c:v>6.5874730660030467E-3</c:v>
                </c:pt>
                <c:pt idx="2221">
                  <c:v>6.5874730660030467E-3</c:v>
                </c:pt>
                <c:pt idx="2222">
                  <c:v>6.5874730660030467E-3</c:v>
                </c:pt>
                <c:pt idx="2223">
                  <c:v>6.5874730660030467E-3</c:v>
                </c:pt>
                <c:pt idx="2224">
                  <c:v>6.5874730660030467E-3</c:v>
                </c:pt>
                <c:pt idx="2225">
                  <c:v>6.5874730660030467E-3</c:v>
                </c:pt>
                <c:pt idx="2226">
                  <c:v>6.5874730660030467E-3</c:v>
                </c:pt>
                <c:pt idx="2227">
                  <c:v>6.5874730660030467E-3</c:v>
                </c:pt>
                <c:pt idx="2228">
                  <c:v>6.5874730660030467E-3</c:v>
                </c:pt>
                <c:pt idx="2229">
                  <c:v>6.5874730660030467E-3</c:v>
                </c:pt>
                <c:pt idx="2230">
                  <c:v>6.5874730660030467E-3</c:v>
                </c:pt>
                <c:pt idx="2231">
                  <c:v>6.5874730660030467E-3</c:v>
                </c:pt>
                <c:pt idx="2232">
                  <c:v>6.5874730660030467E-3</c:v>
                </c:pt>
                <c:pt idx="2233">
                  <c:v>6.5874730660030467E-3</c:v>
                </c:pt>
                <c:pt idx="2234">
                  <c:v>6.5874730660030467E-3</c:v>
                </c:pt>
                <c:pt idx="2235">
                  <c:v>6.5874730660030467E-3</c:v>
                </c:pt>
                <c:pt idx="2236">
                  <c:v>6.5874730660030467E-3</c:v>
                </c:pt>
                <c:pt idx="2237">
                  <c:v>6.5874730660030467E-3</c:v>
                </c:pt>
                <c:pt idx="2238">
                  <c:v>6.5874730660030467E-3</c:v>
                </c:pt>
                <c:pt idx="2239">
                  <c:v>6.5874730660030467E-3</c:v>
                </c:pt>
                <c:pt idx="2240">
                  <c:v>6.5874730660030467E-3</c:v>
                </c:pt>
                <c:pt idx="2241">
                  <c:v>6.5874730660030467E-3</c:v>
                </c:pt>
                <c:pt idx="2242">
                  <c:v>6.5874730660030467E-3</c:v>
                </c:pt>
                <c:pt idx="2243">
                  <c:v>6.5874730660030467E-3</c:v>
                </c:pt>
                <c:pt idx="2244">
                  <c:v>6.5874730660030467E-3</c:v>
                </c:pt>
                <c:pt idx="2245">
                  <c:v>6.5874730660030467E-3</c:v>
                </c:pt>
                <c:pt idx="2246">
                  <c:v>6.5874730660030467E-3</c:v>
                </c:pt>
                <c:pt idx="2247">
                  <c:v>6.5874730660030467E-3</c:v>
                </c:pt>
                <c:pt idx="2248">
                  <c:v>6.5874730660030467E-3</c:v>
                </c:pt>
                <c:pt idx="2249">
                  <c:v>6.5874730660030467E-3</c:v>
                </c:pt>
                <c:pt idx="2250">
                  <c:v>6.5874730660030467E-3</c:v>
                </c:pt>
                <c:pt idx="2251">
                  <c:v>6.5874730660030467E-3</c:v>
                </c:pt>
                <c:pt idx="2252">
                  <c:v>6.5874730660030467E-3</c:v>
                </c:pt>
                <c:pt idx="2253">
                  <c:v>6.5874730660030467E-3</c:v>
                </c:pt>
                <c:pt idx="2254">
                  <c:v>6.5874730660030467E-3</c:v>
                </c:pt>
                <c:pt idx="2255">
                  <c:v>6.5874730660030467E-3</c:v>
                </c:pt>
                <c:pt idx="2256">
                  <c:v>7.0129498008240088E-3</c:v>
                </c:pt>
                <c:pt idx="2257">
                  <c:v>7.0129498008240088E-3</c:v>
                </c:pt>
                <c:pt idx="2258">
                  <c:v>7.0129498008240088E-3</c:v>
                </c:pt>
                <c:pt idx="2259">
                  <c:v>7.0129498008240088E-3</c:v>
                </c:pt>
                <c:pt idx="2260">
                  <c:v>7.0129498008240088E-3</c:v>
                </c:pt>
                <c:pt idx="2261">
                  <c:v>7.0129498008240088E-3</c:v>
                </c:pt>
                <c:pt idx="2262">
                  <c:v>7.0129498008240088E-3</c:v>
                </c:pt>
                <c:pt idx="2263">
                  <c:v>7.0129498008240088E-3</c:v>
                </c:pt>
                <c:pt idx="2264">
                  <c:v>7.0129498008240088E-3</c:v>
                </c:pt>
                <c:pt idx="2265">
                  <c:v>7.0129498008240088E-3</c:v>
                </c:pt>
                <c:pt idx="2266">
                  <c:v>7.0129498008240088E-3</c:v>
                </c:pt>
                <c:pt idx="2267">
                  <c:v>7.0129498008240088E-3</c:v>
                </c:pt>
                <c:pt idx="2268">
                  <c:v>7.0129498008240088E-3</c:v>
                </c:pt>
                <c:pt idx="2269">
                  <c:v>7.0129498008240088E-3</c:v>
                </c:pt>
                <c:pt idx="2270">
                  <c:v>7.0129498008240088E-3</c:v>
                </c:pt>
                <c:pt idx="2271">
                  <c:v>7.0129498008240088E-3</c:v>
                </c:pt>
                <c:pt idx="2272">
                  <c:v>7.0129498008240088E-3</c:v>
                </c:pt>
                <c:pt idx="2273">
                  <c:v>7.0129498008240088E-3</c:v>
                </c:pt>
                <c:pt idx="2274">
                  <c:v>7.0129498008240088E-3</c:v>
                </c:pt>
                <c:pt idx="2275">
                  <c:v>7.0129498008240088E-3</c:v>
                </c:pt>
                <c:pt idx="2276">
                  <c:v>7.0129498008240088E-3</c:v>
                </c:pt>
                <c:pt idx="2277">
                  <c:v>7.0129498008240088E-3</c:v>
                </c:pt>
                <c:pt idx="2278">
                  <c:v>7.0129498008240088E-3</c:v>
                </c:pt>
                <c:pt idx="2279">
                  <c:v>7.0129498008240088E-3</c:v>
                </c:pt>
                <c:pt idx="2280">
                  <c:v>7.0129498008240088E-3</c:v>
                </c:pt>
                <c:pt idx="2281">
                  <c:v>7.0129498008240088E-3</c:v>
                </c:pt>
                <c:pt idx="2282">
                  <c:v>7.0129498008240088E-3</c:v>
                </c:pt>
                <c:pt idx="2283">
                  <c:v>7.0129498008240088E-3</c:v>
                </c:pt>
                <c:pt idx="2284">
                  <c:v>7.0129498008240088E-3</c:v>
                </c:pt>
                <c:pt idx="2285">
                  <c:v>7.0129498008240088E-3</c:v>
                </c:pt>
                <c:pt idx="2286">
                  <c:v>7.0129498008240088E-3</c:v>
                </c:pt>
                <c:pt idx="2287">
                  <c:v>7.0129498008240088E-3</c:v>
                </c:pt>
                <c:pt idx="2288">
                  <c:v>7.0129498008240088E-3</c:v>
                </c:pt>
                <c:pt idx="2289">
                  <c:v>7.0129498008240088E-3</c:v>
                </c:pt>
                <c:pt idx="2290">
                  <c:v>7.0129498008240088E-3</c:v>
                </c:pt>
                <c:pt idx="2291">
                  <c:v>7.0129498008240088E-3</c:v>
                </c:pt>
                <c:pt idx="2292">
                  <c:v>7.0129498008240088E-3</c:v>
                </c:pt>
                <c:pt idx="2293">
                  <c:v>7.0129498008240088E-3</c:v>
                </c:pt>
                <c:pt idx="2294">
                  <c:v>7.0129498008240088E-3</c:v>
                </c:pt>
                <c:pt idx="2295">
                  <c:v>7.0129498008240088E-3</c:v>
                </c:pt>
                <c:pt idx="2296">
                  <c:v>7.0129498008240088E-3</c:v>
                </c:pt>
                <c:pt idx="2297">
                  <c:v>7.0129498008240088E-3</c:v>
                </c:pt>
                <c:pt idx="2298">
                  <c:v>7.0129498008240088E-3</c:v>
                </c:pt>
                <c:pt idx="2299">
                  <c:v>7.0129498008240088E-3</c:v>
                </c:pt>
                <c:pt idx="2300">
                  <c:v>7.0129498008240088E-3</c:v>
                </c:pt>
                <c:pt idx="2301">
                  <c:v>7.0129498008240088E-3</c:v>
                </c:pt>
                <c:pt idx="2302">
                  <c:v>7.0129498008240088E-3</c:v>
                </c:pt>
                <c:pt idx="2303">
                  <c:v>7.0129498008240088E-3</c:v>
                </c:pt>
                <c:pt idx="2304">
                  <c:v>7.0129498008240088E-3</c:v>
                </c:pt>
                <c:pt idx="2305">
                  <c:v>7.0129498008240088E-3</c:v>
                </c:pt>
                <c:pt idx="2306">
                  <c:v>7.0129498008240088E-3</c:v>
                </c:pt>
                <c:pt idx="2307">
                  <c:v>7.0129498008240088E-3</c:v>
                </c:pt>
                <c:pt idx="2308">
                  <c:v>7.0129498008240088E-3</c:v>
                </c:pt>
                <c:pt idx="2309">
                  <c:v>7.0129498008240088E-3</c:v>
                </c:pt>
                <c:pt idx="2310">
                  <c:v>7.0129498008240088E-3</c:v>
                </c:pt>
                <c:pt idx="2311">
                  <c:v>7.0129498008240088E-3</c:v>
                </c:pt>
                <c:pt idx="2312">
                  <c:v>7.0129498008240088E-3</c:v>
                </c:pt>
                <c:pt idx="2313">
                  <c:v>7.0129498008240088E-3</c:v>
                </c:pt>
                <c:pt idx="2314">
                  <c:v>7.0129498008240088E-3</c:v>
                </c:pt>
                <c:pt idx="2315">
                  <c:v>7.0129498008240088E-3</c:v>
                </c:pt>
                <c:pt idx="2316">
                  <c:v>7.0129498008240088E-3</c:v>
                </c:pt>
                <c:pt idx="2317">
                  <c:v>7.0129498008240088E-3</c:v>
                </c:pt>
                <c:pt idx="2318">
                  <c:v>7.0129498008240088E-3</c:v>
                </c:pt>
                <c:pt idx="2319">
                  <c:v>7.0129498008240088E-3</c:v>
                </c:pt>
                <c:pt idx="2320">
                  <c:v>7.0129498008240088E-3</c:v>
                </c:pt>
                <c:pt idx="2321">
                  <c:v>7.0129498008240088E-3</c:v>
                </c:pt>
                <c:pt idx="2322">
                  <c:v>7.0129498008240088E-3</c:v>
                </c:pt>
                <c:pt idx="2323">
                  <c:v>7.0129498008240088E-3</c:v>
                </c:pt>
                <c:pt idx="2324">
                  <c:v>7.0129498008240088E-3</c:v>
                </c:pt>
                <c:pt idx="2325">
                  <c:v>7.0129498008240088E-3</c:v>
                </c:pt>
                <c:pt idx="2326">
                  <c:v>7.0129498008240088E-3</c:v>
                </c:pt>
                <c:pt idx="2327">
                  <c:v>7.0129498008240088E-3</c:v>
                </c:pt>
                <c:pt idx="2328">
                  <c:v>7.0129498008240088E-3</c:v>
                </c:pt>
                <c:pt idx="2329">
                  <c:v>7.0129498008240088E-3</c:v>
                </c:pt>
                <c:pt idx="2330">
                  <c:v>7.0129498008240088E-3</c:v>
                </c:pt>
                <c:pt idx="2331">
                  <c:v>7.0129498008240088E-3</c:v>
                </c:pt>
                <c:pt idx="2332">
                  <c:v>7.0129498008240088E-3</c:v>
                </c:pt>
                <c:pt idx="2333">
                  <c:v>7.0129498008240088E-3</c:v>
                </c:pt>
                <c:pt idx="2334">
                  <c:v>7.0129498008240088E-3</c:v>
                </c:pt>
                <c:pt idx="2335">
                  <c:v>7.0129498008240088E-3</c:v>
                </c:pt>
                <c:pt idx="2336">
                  <c:v>7.0129498008240088E-3</c:v>
                </c:pt>
                <c:pt idx="2337">
                  <c:v>7.0129498008240088E-3</c:v>
                </c:pt>
                <c:pt idx="2338">
                  <c:v>7.0129498008240088E-3</c:v>
                </c:pt>
                <c:pt idx="2339">
                  <c:v>7.0129498008240088E-3</c:v>
                </c:pt>
                <c:pt idx="2340">
                  <c:v>7.0129498008240088E-3</c:v>
                </c:pt>
                <c:pt idx="2341">
                  <c:v>7.0129498008240088E-3</c:v>
                </c:pt>
                <c:pt idx="2342">
                  <c:v>7.0129498008240088E-3</c:v>
                </c:pt>
                <c:pt idx="2343">
                  <c:v>7.0129498008240088E-3</c:v>
                </c:pt>
                <c:pt idx="2344">
                  <c:v>7.0129498008240088E-3</c:v>
                </c:pt>
                <c:pt idx="2345">
                  <c:v>7.0129498008240088E-3</c:v>
                </c:pt>
                <c:pt idx="2346">
                  <c:v>7.0129498008240088E-3</c:v>
                </c:pt>
                <c:pt idx="2347">
                  <c:v>7.0129498008240088E-3</c:v>
                </c:pt>
                <c:pt idx="2348">
                  <c:v>7.0129498008240088E-3</c:v>
                </c:pt>
                <c:pt idx="2349">
                  <c:v>7.0129498008240088E-3</c:v>
                </c:pt>
                <c:pt idx="2350">
                  <c:v>7.0129498008240088E-3</c:v>
                </c:pt>
                <c:pt idx="2351">
                  <c:v>7.0129498008240088E-3</c:v>
                </c:pt>
                <c:pt idx="2352">
                  <c:v>7.054330130570996E-3</c:v>
                </c:pt>
                <c:pt idx="2353">
                  <c:v>7.054330130570996E-3</c:v>
                </c:pt>
                <c:pt idx="2354">
                  <c:v>7.054330130570996E-3</c:v>
                </c:pt>
                <c:pt idx="2355">
                  <c:v>7.054330130570996E-3</c:v>
                </c:pt>
                <c:pt idx="2356">
                  <c:v>7.054330130570996E-3</c:v>
                </c:pt>
                <c:pt idx="2357">
                  <c:v>7.054330130570996E-3</c:v>
                </c:pt>
                <c:pt idx="2358">
                  <c:v>7.054330130570996E-3</c:v>
                </c:pt>
                <c:pt idx="2359">
                  <c:v>7.054330130570996E-3</c:v>
                </c:pt>
                <c:pt idx="2360">
                  <c:v>7.054330130570996E-3</c:v>
                </c:pt>
                <c:pt idx="2361">
                  <c:v>7.054330130570996E-3</c:v>
                </c:pt>
                <c:pt idx="2362">
                  <c:v>7.054330130570996E-3</c:v>
                </c:pt>
                <c:pt idx="2363">
                  <c:v>7.054330130570996E-3</c:v>
                </c:pt>
                <c:pt idx="2364">
                  <c:v>7.054330130570996E-3</c:v>
                </c:pt>
                <c:pt idx="2365">
                  <c:v>7.054330130570996E-3</c:v>
                </c:pt>
                <c:pt idx="2366">
                  <c:v>7.054330130570996E-3</c:v>
                </c:pt>
                <c:pt idx="2367">
                  <c:v>7.054330130570996E-3</c:v>
                </c:pt>
                <c:pt idx="2368">
                  <c:v>7.054330130570996E-3</c:v>
                </c:pt>
                <c:pt idx="2369">
                  <c:v>7.054330130570996E-3</c:v>
                </c:pt>
                <c:pt idx="2370">
                  <c:v>7.054330130570996E-3</c:v>
                </c:pt>
                <c:pt idx="2371">
                  <c:v>7.054330130570996E-3</c:v>
                </c:pt>
                <c:pt idx="2372">
                  <c:v>7.054330130570996E-3</c:v>
                </c:pt>
                <c:pt idx="2373">
                  <c:v>7.054330130570996E-3</c:v>
                </c:pt>
                <c:pt idx="2374">
                  <c:v>7.054330130570996E-3</c:v>
                </c:pt>
                <c:pt idx="2375">
                  <c:v>7.054330130570996E-3</c:v>
                </c:pt>
                <c:pt idx="2376">
                  <c:v>7.054330130570996E-3</c:v>
                </c:pt>
                <c:pt idx="2377">
                  <c:v>7.054330130570996E-3</c:v>
                </c:pt>
                <c:pt idx="2378">
                  <c:v>7.054330130570996E-3</c:v>
                </c:pt>
                <c:pt idx="2379">
                  <c:v>7.054330130570996E-3</c:v>
                </c:pt>
                <c:pt idx="2380">
                  <c:v>7.054330130570996E-3</c:v>
                </c:pt>
                <c:pt idx="2381">
                  <c:v>7.054330130570996E-3</c:v>
                </c:pt>
                <c:pt idx="2382">
                  <c:v>7.054330130570996E-3</c:v>
                </c:pt>
                <c:pt idx="2383">
                  <c:v>7.054330130570996E-3</c:v>
                </c:pt>
                <c:pt idx="2384">
                  <c:v>7.054330130570996E-3</c:v>
                </c:pt>
                <c:pt idx="2385">
                  <c:v>7.054330130570996E-3</c:v>
                </c:pt>
                <c:pt idx="2386">
                  <c:v>7.054330130570996E-3</c:v>
                </c:pt>
                <c:pt idx="2387">
                  <c:v>7.054330130570996E-3</c:v>
                </c:pt>
                <c:pt idx="2388">
                  <c:v>7.054330130570996E-3</c:v>
                </c:pt>
                <c:pt idx="2389">
                  <c:v>7.054330130570996E-3</c:v>
                </c:pt>
                <c:pt idx="2390">
                  <c:v>7.054330130570996E-3</c:v>
                </c:pt>
                <c:pt idx="2391">
                  <c:v>7.054330130570996E-3</c:v>
                </c:pt>
                <c:pt idx="2392">
                  <c:v>7.054330130570996E-3</c:v>
                </c:pt>
                <c:pt idx="2393">
                  <c:v>7.054330130570996E-3</c:v>
                </c:pt>
                <c:pt idx="2394">
                  <c:v>7.054330130570996E-3</c:v>
                </c:pt>
                <c:pt idx="2395">
                  <c:v>7.054330130570996E-3</c:v>
                </c:pt>
                <c:pt idx="2396">
                  <c:v>7.054330130570996E-3</c:v>
                </c:pt>
                <c:pt idx="2397">
                  <c:v>7.054330130570996E-3</c:v>
                </c:pt>
                <c:pt idx="2398">
                  <c:v>7.054330130570996E-3</c:v>
                </c:pt>
                <c:pt idx="2399">
                  <c:v>7.054330130570996E-3</c:v>
                </c:pt>
                <c:pt idx="2400">
                  <c:v>7.054330130570996E-3</c:v>
                </c:pt>
                <c:pt idx="2401">
                  <c:v>7.054330130570996E-3</c:v>
                </c:pt>
                <c:pt idx="2402">
                  <c:v>7.054330130570996E-3</c:v>
                </c:pt>
                <c:pt idx="2403">
                  <c:v>7.054330130570996E-3</c:v>
                </c:pt>
                <c:pt idx="2404">
                  <c:v>7.054330130570996E-3</c:v>
                </c:pt>
                <c:pt idx="2405">
                  <c:v>7.054330130570996E-3</c:v>
                </c:pt>
                <c:pt idx="2406">
                  <c:v>7.054330130570996E-3</c:v>
                </c:pt>
                <c:pt idx="2407">
                  <c:v>7.054330130570996E-3</c:v>
                </c:pt>
                <c:pt idx="2408">
                  <c:v>7.054330130570996E-3</c:v>
                </c:pt>
                <c:pt idx="2409">
                  <c:v>7.054330130570996E-3</c:v>
                </c:pt>
                <c:pt idx="2410">
                  <c:v>7.054330130570996E-3</c:v>
                </c:pt>
                <c:pt idx="2411">
                  <c:v>7.054330130570996E-3</c:v>
                </c:pt>
                <c:pt idx="2412">
                  <c:v>7.054330130570996E-3</c:v>
                </c:pt>
                <c:pt idx="2413">
                  <c:v>7.054330130570996E-3</c:v>
                </c:pt>
                <c:pt idx="2414">
                  <c:v>7.054330130570996E-3</c:v>
                </c:pt>
                <c:pt idx="2415">
                  <c:v>7.054330130570996E-3</c:v>
                </c:pt>
                <c:pt idx="2416">
                  <c:v>7.054330130570996E-3</c:v>
                </c:pt>
                <c:pt idx="2417">
                  <c:v>7.054330130570996E-3</c:v>
                </c:pt>
                <c:pt idx="2418">
                  <c:v>7.054330130570996E-3</c:v>
                </c:pt>
                <c:pt idx="2419">
                  <c:v>7.054330130570996E-3</c:v>
                </c:pt>
                <c:pt idx="2420">
                  <c:v>7.054330130570996E-3</c:v>
                </c:pt>
                <c:pt idx="2421">
                  <c:v>7.054330130570996E-3</c:v>
                </c:pt>
                <c:pt idx="2422">
                  <c:v>7.054330130570996E-3</c:v>
                </c:pt>
                <c:pt idx="2423">
                  <c:v>7.054330130570996E-3</c:v>
                </c:pt>
                <c:pt idx="2424">
                  <c:v>7.054330130570996E-3</c:v>
                </c:pt>
                <c:pt idx="2425">
                  <c:v>7.054330130570996E-3</c:v>
                </c:pt>
                <c:pt idx="2426">
                  <c:v>7.054330130570996E-3</c:v>
                </c:pt>
                <c:pt idx="2427">
                  <c:v>7.054330130570996E-3</c:v>
                </c:pt>
                <c:pt idx="2428">
                  <c:v>7.054330130570996E-3</c:v>
                </c:pt>
                <c:pt idx="2429">
                  <c:v>7.054330130570996E-3</c:v>
                </c:pt>
                <c:pt idx="2430">
                  <c:v>7.054330130570996E-3</c:v>
                </c:pt>
                <c:pt idx="2431">
                  <c:v>7.054330130570996E-3</c:v>
                </c:pt>
                <c:pt idx="2432">
                  <c:v>7.054330130570996E-3</c:v>
                </c:pt>
                <c:pt idx="2433">
                  <c:v>7.054330130570996E-3</c:v>
                </c:pt>
                <c:pt idx="2434">
                  <c:v>7.054330130570996E-3</c:v>
                </c:pt>
                <c:pt idx="2435">
                  <c:v>7.054330130570996E-3</c:v>
                </c:pt>
                <c:pt idx="2436">
                  <c:v>7.054330130570996E-3</c:v>
                </c:pt>
                <c:pt idx="2437">
                  <c:v>7.054330130570996E-3</c:v>
                </c:pt>
                <c:pt idx="2438">
                  <c:v>7.054330130570996E-3</c:v>
                </c:pt>
                <c:pt idx="2439">
                  <c:v>7.054330130570996E-3</c:v>
                </c:pt>
                <c:pt idx="2440">
                  <c:v>7.054330130570996E-3</c:v>
                </c:pt>
                <c:pt idx="2441">
                  <c:v>7.054330130570996E-3</c:v>
                </c:pt>
                <c:pt idx="2442">
                  <c:v>7.054330130570996E-3</c:v>
                </c:pt>
                <c:pt idx="2443">
                  <c:v>7.054330130570996E-3</c:v>
                </c:pt>
                <c:pt idx="2444">
                  <c:v>7.054330130570996E-3</c:v>
                </c:pt>
                <c:pt idx="2445">
                  <c:v>7.054330130570996E-3</c:v>
                </c:pt>
                <c:pt idx="2446">
                  <c:v>7.054330130570996E-3</c:v>
                </c:pt>
                <c:pt idx="2447">
                  <c:v>7.054330130570996E-3</c:v>
                </c:pt>
                <c:pt idx="2448">
                  <c:v>7.054330130570996E-3</c:v>
                </c:pt>
                <c:pt idx="2449">
                  <c:v>7.054330130570996E-3</c:v>
                </c:pt>
                <c:pt idx="2450">
                  <c:v>6.3211340735129795E-3</c:v>
                </c:pt>
                <c:pt idx="2451">
                  <c:v>6.3211340735129795E-3</c:v>
                </c:pt>
                <c:pt idx="2452">
                  <c:v>6.3211340735129795E-3</c:v>
                </c:pt>
                <c:pt idx="2453">
                  <c:v>6.3211340735129795E-3</c:v>
                </c:pt>
                <c:pt idx="2454">
                  <c:v>6.3211340735129795E-3</c:v>
                </c:pt>
                <c:pt idx="2455">
                  <c:v>6.3211340735129795E-3</c:v>
                </c:pt>
                <c:pt idx="2456">
                  <c:v>6.3211340735129795E-3</c:v>
                </c:pt>
                <c:pt idx="2457">
                  <c:v>6.3211340735129795E-3</c:v>
                </c:pt>
                <c:pt idx="2458">
                  <c:v>6.3211340735129795E-3</c:v>
                </c:pt>
                <c:pt idx="2459">
                  <c:v>6.3211340735129795E-3</c:v>
                </c:pt>
                <c:pt idx="2460">
                  <c:v>6.3211340735129795E-3</c:v>
                </c:pt>
                <c:pt idx="2461">
                  <c:v>6.3211340735129795E-3</c:v>
                </c:pt>
                <c:pt idx="2462">
                  <c:v>6.3211340735129795E-3</c:v>
                </c:pt>
                <c:pt idx="2463">
                  <c:v>6.3211340735129795E-3</c:v>
                </c:pt>
                <c:pt idx="2464">
                  <c:v>6.3211340735129795E-3</c:v>
                </c:pt>
                <c:pt idx="2465">
                  <c:v>6.3211340735129795E-3</c:v>
                </c:pt>
                <c:pt idx="2466">
                  <c:v>6.3211340735129795E-3</c:v>
                </c:pt>
                <c:pt idx="2467">
                  <c:v>6.3211340735129795E-3</c:v>
                </c:pt>
                <c:pt idx="2468">
                  <c:v>6.3211340735129795E-3</c:v>
                </c:pt>
                <c:pt idx="2469">
                  <c:v>6.3211340735129795E-3</c:v>
                </c:pt>
                <c:pt idx="2470">
                  <c:v>6.3211340735129795E-3</c:v>
                </c:pt>
                <c:pt idx="2471">
                  <c:v>6.3211340735129795E-3</c:v>
                </c:pt>
                <c:pt idx="2472">
                  <c:v>6.3211340735129795E-3</c:v>
                </c:pt>
                <c:pt idx="2473">
                  <c:v>6.3211340735129795E-3</c:v>
                </c:pt>
                <c:pt idx="2474">
                  <c:v>6.3211340735129795E-3</c:v>
                </c:pt>
                <c:pt idx="2475">
                  <c:v>6.3211340735129795E-3</c:v>
                </c:pt>
                <c:pt idx="2476">
                  <c:v>6.3211340735129795E-3</c:v>
                </c:pt>
                <c:pt idx="2477">
                  <c:v>6.3211340735129795E-3</c:v>
                </c:pt>
                <c:pt idx="2478">
                  <c:v>6.3211340735129795E-3</c:v>
                </c:pt>
                <c:pt idx="2479">
                  <c:v>6.3211340735129795E-3</c:v>
                </c:pt>
                <c:pt idx="2480">
                  <c:v>6.3211340735129795E-3</c:v>
                </c:pt>
                <c:pt idx="2481">
                  <c:v>6.3211340735129795E-3</c:v>
                </c:pt>
                <c:pt idx="2482">
                  <c:v>6.3211340735129795E-3</c:v>
                </c:pt>
                <c:pt idx="2483">
                  <c:v>6.3211340735129795E-3</c:v>
                </c:pt>
                <c:pt idx="2484">
                  <c:v>6.3211340735129795E-3</c:v>
                </c:pt>
                <c:pt idx="2485">
                  <c:v>6.3211340735129795E-3</c:v>
                </c:pt>
                <c:pt idx="2486">
                  <c:v>6.3211340735129795E-3</c:v>
                </c:pt>
                <c:pt idx="2487">
                  <c:v>6.3211340735129795E-3</c:v>
                </c:pt>
                <c:pt idx="2488">
                  <c:v>6.3211340735129795E-3</c:v>
                </c:pt>
                <c:pt idx="2489">
                  <c:v>6.3211340735129795E-3</c:v>
                </c:pt>
                <c:pt idx="2490">
                  <c:v>6.3211340735129795E-3</c:v>
                </c:pt>
                <c:pt idx="2491">
                  <c:v>6.3211340735129795E-3</c:v>
                </c:pt>
                <c:pt idx="2492">
                  <c:v>6.3211340735129795E-3</c:v>
                </c:pt>
                <c:pt idx="2493">
                  <c:v>6.3211340735129795E-3</c:v>
                </c:pt>
                <c:pt idx="2494">
                  <c:v>6.3211340735129795E-3</c:v>
                </c:pt>
                <c:pt idx="2495">
                  <c:v>6.3211340735129795E-3</c:v>
                </c:pt>
                <c:pt idx="2496">
                  <c:v>6.3211340735129795E-3</c:v>
                </c:pt>
                <c:pt idx="2497">
                  <c:v>6.3211340735129795E-3</c:v>
                </c:pt>
                <c:pt idx="2498">
                  <c:v>6.3211340735129795E-3</c:v>
                </c:pt>
                <c:pt idx="2499">
                  <c:v>6.3211340735129795E-3</c:v>
                </c:pt>
                <c:pt idx="2500">
                  <c:v>6.3211340735129795E-3</c:v>
                </c:pt>
                <c:pt idx="2501">
                  <c:v>6.3211340735129795E-3</c:v>
                </c:pt>
                <c:pt idx="2502">
                  <c:v>6.3211340735129795E-3</c:v>
                </c:pt>
                <c:pt idx="2503">
                  <c:v>6.3211340735129795E-3</c:v>
                </c:pt>
                <c:pt idx="2504">
                  <c:v>6.3211340735129795E-3</c:v>
                </c:pt>
                <c:pt idx="2505">
                  <c:v>6.3211340735129795E-3</c:v>
                </c:pt>
                <c:pt idx="2506">
                  <c:v>6.3211340735129795E-3</c:v>
                </c:pt>
                <c:pt idx="2507">
                  <c:v>6.3211340735129795E-3</c:v>
                </c:pt>
                <c:pt idx="2508">
                  <c:v>6.3211340735129795E-3</c:v>
                </c:pt>
                <c:pt idx="2509">
                  <c:v>6.3211340735129795E-3</c:v>
                </c:pt>
                <c:pt idx="2510">
                  <c:v>6.3211340735129795E-3</c:v>
                </c:pt>
                <c:pt idx="2511">
                  <c:v>6.3211340735129795E-3</c:v>
                </c:pt>
                <c:pt idx="2512">
                  <c:v>6.3211340735129795E-3</c:v>
                </c:pt>
                <c:pt idx="2513">
                  <c:v>6.3211340735129795E-3</c:v>
                </c:pt>
                <c:pt idx="2514">
                  <c:v>6.3211340735129795E-3</c:v>
                </c:pt>
                <c:pt idx="2515">
                  <c:v>6.3211340735129795E-3</c:v>
                </c:pt>
                <c:pt idx="2516">
                  <c:v>6.3211340735129795E-3</c:v>
                </c:pt>
                <c:pt idx="2517">
                  <c:v>6.3211340735129795E-3</c:v>
                </c:pt>
                <c:pt idx="2518">
                  <c:v>6.3211340735129795E-3</c:v>
                </c:pt>
                <c:pt idx="2519">
                  <c:v>6.3211340735129795E-3</c:v>
                </c:pt>
                <c:pt idx="2520">
                  <c:v>6.3211340735129795E-3</c:v>
                </c:pt>
                <c:pt idx="2521">
                  <c:v>6.3211340735129795E-3</c:v>
                </c:pt>
                <c:pt idx="2522">
                  <c:v>6.3211340735129795E-3</c:v>
                </c:pt>
                <c:pt idx="2523">
                  <c:v>6.3211340735129795E-3</c:v>
                </c:pt>
                <c:pt idx="2524">
                  <c:v>6.3211340735129795E-3</c:v>
                </c:pt>
                <c:pt idx="2525">
                  <c:v>6.3211340735129795E-3</c:v>
                </c:pt>
                <c:pt idx="2526">
                  <c:v>6.3211340735129795E-3</c:v>
                </c:pt>
                <c:pt idx="2527">
                  <c:v>6.3211340735129795E-3</c:v>
                </c:pt>
                <c:pt idx="2528">
                  <c:v>6.3211340735129795E-3</c:v>
                </c:pt>
                <c:pt idx="2529">
                  <c:v>6.3211340735129795E-3</c:v>
                </c:pt>
                <c:pt idx="2530">
                  <c:v>6.3211340735129795E-3</c:v>
                </c:pt>
                <c:pt idx="2531">
                  <c:v>6.3211340735129795E-3</c:v>
                </c:pt>
                <c:pt idx="2532">
                  <c:v>6.3211340735129795E-3</c:v>
                </c:pt>
                <c:pt idx="2533">
                  <c:v>6.3211340735129795E-3</c:v>
                </c:pt>
                <c:pt idx="2534">
                  <c:v>6.3211340735129795E-3</c:v>
                </c:pt>
                <c:pt idx="2535">
                  <c:v>6.3211340735129795E-3</c:v>
                </c:pt>
                <c:pt idx="2536">
                  <c:v>6.3211340735129795E-3</c:v>
                </c:pt>
                <c:pt idx="2537">
                  <c:v>6.3211340735129795E-3</c:v>
                </c:pt>
                <c:pt idx="2538">
                  <c:v>6.3211340735129795E-3</c:v>
                </c:pt>
                <c:pt idx="2539">
                  <c:v>6.3211340735129795E-3</c:v>
                </c:pt>
                <c:pt idx="2540">
                  <c:v>6.3211340735129795E-3</c:v>
                </c:pt>
                <c:pt idx="2541">
                  <c:v>6.3211340735129795E-3</c:v>
                </c:pt>
                <c:pt idx="2542">
                  <c:v>6.3211340735129795E-3</c:v>
                </c:pt>
                <c:pt idx="2543">
                  <c:v>6.3211340735129795E-3</c:v>
                </c:pt>
                <c:pt idx="2544">
                  <c:v>6.3211340735129795E-3</c:v>
                </c:pt>
                <c:pt idx="2545">
                  <c:v>6.3211340735129795E-3</c:v>
                </c:pt>
                <c:pt idx="2546">
                  <c:v>6.3211340735129795E-3</c:v>
                </c:pt>
                <c:pt idx="2547">
                  <c:v>6.3211340735129795E-3</c:v>
                </c:pt>
                <c:pt idx="2548">
                  <c:v>6.3211340735129795E-3</c:v>
                </c:pt>
                <c:pt idx="2549">
                  <c:v>6.3211340735129795E-3</c:v>
                </c:pt>
                <c:pt idx="2550">
                  <c:v>6.4580619333719502E-3</c:v>
                </c:pt>
                <c:pt idx="2551">
                  <c:v>6.4580619333719502E-3</c:v>
                </c:pt>
                <c:pt idx="2552">
                  <c:v>6.4580619333719502E-3</c:v>
                </c:pt>
                <c:pt idx="2553">
                  <c:v>6.4580619333719502E-3</c:v>
                </c:pt>
                <c:pt idx="2554">
                  <c:v>6.4580619333719502E-3</c:v>
                </c:pt>
                <c:pt idx="2555">
                  <c:v>6.4580619333719502E-3</c:v>
                </c:pt>
                <c:pt idx="2556">
                  <c:v>6.4580619333719502E-3</c:v>
                </c:pt>
                <c:pt idx="2557">
                  <c:v>6.4580619333719502E-3</c:v>
                </c:pt>
                <c:pt idx="2558">
                  <c:v>6.4580619333719502E-3</c:v>
                </c:pt>
                <c:pt idx="2559">
                  <c:v>6.4580619333719502E-3</c:v>
                </c:pt>
                <c:pt idx="2560">
                  <c:v>6.4580619333719502E-3</c:v>
                </c:pt>
                <c:pt idx="2561">
                  <c:v>6.4580619333719502E-3</c:v>
                </c:pt>
                <c:pt idx="2562">
                  <c:v>6.4580619333719502E-3</c:v>
                </c:pt>
                <c:pt idx="2563">
                  <c:v>6.4580619333719502E-3</c:v>
                </c:pt>
                <c:pt idx="2564">
                  <c:v>6.4580619333719502E-3</c:v>
                </c:pt>
                <c:pt idx="2565">
                  <c:v>6.4580619333719502E-3</c:v>
                </c:pt>
                <c:pt idx="2566">
                  <c:v>6.4580619333719502E-3</c:v>
                </c:pt>
                <c:pt idx="2567">
                  <c:v>6.4580619333719502E-3</c:v>
                </c:pt>
                <c:pt idx="2568">
                  <c:v>6.4580619333719502E-3</c:v>
                </c:pt>
                <c:pt idx="2569">
                  <c:v>6.4580619333719502E-3</c:v>
                </c:pt>
                <c:pt idx="2570">
                  <c:v>6.4580619333719502E-3</c:v>
                </c:pt>
                <c:pt idx="2571">
                  <c:v>6.4580619333719502E-3</c:v>
                </c:pt>
                <c:pt idx="2572">
                  <c:v>6.4580619333719502E-3</c:v>
                </c:pt>
                <c:pt idx="2573">
                  <c:v>6.4580619333719502E-3</c:v>
                </c:pt>
                <c:pt idx="2574">
                  <c:v>6.4580619333719502E-3</c:v>
                </c:pt>
                <c:pt idx="2575">
                  <c:v>6.4580619333719502E-3</c:v>
                </c:pt>
                <c:pt idx="2576">
                  <c:v>6.4580619333719502E-3</c:v>
                </c:pt>
                <c:pt idx="2577">
                  <c:v>6.4580619333719502E-3</c:v>
                </c:pt>
                <c:pt idx="2578">
                  <c:v>6.4580619333719502E-3</c:v>
                </c:pt>
                <c:pt idx="2579">
                  <c:v>6.4580619333719502E-3</c:v>
                </c:pt>
                <c:pt idx="2580">
                  <c:v>6.4580619333719502E-3</c:v>
                </c:pt>
                <c:pt idx="2581">
                  <c:v>6.4580619333719502E-3</c:v>
                </c:pt>
                <c:pt idx="2582">
                  <c:v>6.4580619333719502E-3</c:v>
                </c:pt>
                <c:pt idx="2583">
                  <c:v>6.4580619333719502E-3</c:v>
                </c:pt>
                <c:pt idx="2584">
                  <c:v>6.4580619333719502E-3</c:v>
                </c:pt>
                <c:pt idx="2585">
                  <c:v>6.4580619333719502E-3</c:v>
                </c:pt>
                <c:pt idx="2586">
                  <c:v>6.4580619333719502E-3</c:v>
                </c:pt>
                <c:pt idx="2587">
                  <c:v>6.4580619333719502E-3</c:v>
                </c:pt>
                <c:pt idx="2588">
                  <c:v>6.4580619333719502E-3</c:v>
                </c:pt>
                <c:pt idx="2589">
                  <c:v>6.4580619333719502E-3</c:v>
                </c:pt>
                <c:pt idx="2590">
                  <c:v>6.4580619333719502E-3</c:v>
                </c:pt>
                <c:pt idx="2591">
                  <c:v>6.4580619333719502E-3</c:v>
                </c:pt>
                <c:pt idx="2592">
                  <c:v>6.4580619333719502E-3</c:v>
                </c:pt>
                <c:pt idx="2593">
                  <c:v>6.4580619333719502E-3</c:v>
                </c:pt>
                <c:pt idx="2594">
                  <c:v>6.4580619333719502E-3</c:v>
                </c:pt>
                <c:pt idx="2595">
                  <c:v>6.4580619333719502E-3</c:v>
                </c:pt>
                <c:pt idx="2596">
                  <c:v>6.4580619333719502E-3</c:v>
                </c:pt>
                <c:pt idx="2597">
                  <c:v>6.4580619333719502E-3</c:v>
                </c:pt>
                <c:pt idx="2598">
                  <c:v>6.4580619333719502E-3</c:v>
                </c:pt>
                <c:pt idx="2599">
                  <c:v>6.4580619333719502E-3</c:v>
                </c:pt>
                <c:pt idx="2600">
                  <c:v>6.4580619333719502E-3</c:v>
                </c:pt>
                <c:pt idx="2601">
                  <c:v>6.4580619333719502E-3</c:v>
                </c:pt>
                <c:pt idx="2602">
                  <c:v>6.4580619333719502E-3</c:v>
                </c:pt>
                <c:pt idx="2603">
                  <c:v>6.4580619333719502E-3</c:v>
                </c:pt>
                <c:pt idx="2604">
                  <c:v>6.4580619333719502E-3</c:v>
                </c:pt>
                <c:pt idx="2605">
                  <c:v>6.4580619333719502E-3</c:v>
                </c:pt>
                <c:pt idx="2606">
                  <c:v>6.4580619333719502E-3</c:v>
                </c:pt>
                <c:pt idx="2607">
                  <c:v>6.4580619333719502E-3</c:v>
                </c:pt>
                <c:pt idx="2608">
                  <c:v>6.4580619333719502E-3</c:v>
                </c:pt>
                <c:pt idx="2609">
                  <c:v>6.4580619333719502E-3</c:v>
                </c:pt>
                <c:pt idx="2610">
                  <c:v>6.4580619333719502E-3</c:v>
                </c:pt>
                <c:pt idx="2611">
                  <c:v>6.4580619333719502E-3</c:v>
                </c:pt>
                <c:pt idx="2612">
                  <c:v>6.4580619333719502E-3</c:v>
                </c:pt>
                <c:pt idx="2613">
                  <c:v>6.4580619333719502E-3</c:v>
                </c:pt>
                <c:pt idx="2614">
                  <c:v>6.4580619333719502E-3</c:v>
                </c:pt>
                <c:pt idx="2615">
                  <c:v>6.4580619333719502E-3</c:v>
                </c:pt>
                <c:pt idx="2616">
                  <c:v>6.4580619333719502E-3</c:v>
                </c:pt>
                <c:pt idx="2617">
                  <c:v>6.4580619333719502E-3</c:v>
                </c:pt>
                <c:pt idx="2618">
                  <c:v>6.4580619333719502E-3</c:v>
                </c:pt>
                <c:pt idx="2619">
                  <c:v>6.4580619333719502E-3</c:v>
                </c:pt>
                <c:pt idx="2620">
                  <c:v>6.4580619333719502E-3</c:v>
                </c:pt>
                <c:pt idx="2621">
                  <c:v>6.4580619333719502E-3</c:v>
                </c:pt>
                <c:pt idx="2622">
                  <c:v>6.4580619333719502E-3</c:v>
                </c:pt>
                <c:pt idx="2623">
                  <c:v>6.4580619333719502E-3</c:v>
                </c:pt>
                <c:pt idx="2624">
                  <c:v>6.4580619333719502E-3</c:v>
                </c:pt>
                <c:pt idx="2625">
                  <c:v>6.4580619333719502E-3</c:v>
                </c:pt>
                <c:pt idx="2626">
                  <c:v>6.4580619333719502E-3</c:v>
                </c:pt>
                <c:pt idx="2627">
                  <c:v>6.4580619333719502E-3</c:v>
                </c:pt>
                <c:pt idx="2628">
                  <c:v>6.4580619333719502E-3</c:v>
                </c:pt>
                <c:pt idx="2629">
                  <c:v>6.4580619333719502E-3</c:v>
                </c:pt>
                <c:pt idx="2630">
                  <c:v>6.4580619333719502E-3</c:v>
                </c:pt>
                <c:pt idx="2631">
                  <c:v>6.4580619333719502E-3</c:v>
                </c:pt>
                <c:pt idx="2632">
                  <c:v>6.4580619333719502E-3</c:v>
                </c:pt>
                <c:pt idx="2633">
                  <c:v>6.4580619333719502E-3</c:v>
                </c:pt>
                <c:pt idx="2634">
                  <c:v>6.4580619333719502E-3</c:v>
                </c:pt>
                <c:pt idx="2635">
                  <c:v>6.4580619333719502E-3</c:v>
                </c:pt>
                <c:pt idx="2636">
                  <c:v>6.4580619333719502E-3</c:v>
                </c:pt>
                <c:pt idx="2637">
                  <c:v>6.4580619333719502E-3</c:v>
                </c:pt>
                <c:pt idx="2638">
                  <c:v>6.4580619333719502E-3</c:v>
                </c:pt>
                <c:pt idx="2639">
                  <c:v>6.4580619333719502E-3</c:v>
                </c:pt>
                <c:pt idx="2640">
                  <c:v>6.4580619333719502E-3</c:v>
                </c:pt>
                <c:pt idx="2641">
                  <c:v>6.4580619333719502E-3</c:v>
                </c:pt>
                <c:pt idx="2642">
                  <c:v>6.4580619333719502E-3</c:v>
                </c:pt>
                <c:pt idx="2643">
                  <c:v>6.4580619333719502E-3</c:v>
                </c:pt>
                <c:pt idx="2644">
                  <c:v>6.4580619333719502E-3</c:v>
                </c:pt>
                <c:pt idx="2645">
                  <c:v>6.4580619333719502E-3</c:v>
                </c:pt>
                <c:pt idx="2646">
                  <c:v>6.4580619333719502E-3</c:v>
                </c:pt>
                <c:pt idx="2647">
                  <c:v>6.4580619333719502E-3</c:v>
                </c:pt>
                <c:pt idx="2648">
                  <c:v>6.4580619333719502E-3</c:v>
                </c:pt>
                <c:pt idx="2649">
                  <c:v>6.4580619333719502E-3</c:v>
                </c:pt>
                <c:pt idx="2650">
                  <c:v>6.4580619333719502E-3</c:v>
                </c:pt>
                <c:pt idx="2651">
                  <c:v>6.4580619333719502E-3</c:v>
                </c:pt>
                <c:pt idx="2652">
                  <c:v>7.0057916065779935E-3</c:v>
                </c:pt>
                <c:pt idx="2653">
                  <c:v>7.0057916065779935E-3</c:v>
                </c:pt>
                <c:pt idx="2654">
                  <c:v>7.0057916065779935E-3</c:v>
                </c:pt>
                <c:pt idx="2655">
                  <c:v>7.0057916065779935E-3</c:v>
                </c:pt>
                <c:pt idx="2656">
                  <c:v>7.0057916065779935E-3</c:v>
                </c:pt>
                <c:pt idx="2657">
                  <c:v>7.0057916065779935E-3</c:v>
                </c:pt>
                <c:pt idx="2658">
                  <c:v>7.0057916065779935E-3</c:v>
                </c:pt>
                <c:pt idx="2659">
                  <c:v>7.0057916065779935E-3</c:v>
                </c:pt>
                <c:pt idx="2660">
                  <c:v>7.0057916065779935E-3</c:v>
                </c:pt>
                <c:pt idx="2661">
                  <c:v>7.0057916065779935E-3</c:v>
                </c:pt>
                <c:pt idx="2662">
                  <c:v>7.0057916065779935E-3</c:v>
                </c:pt>
                <c:pt idx="2663">
                  <c:v>7.0057916065779935E-3</c:v>
                </c:pt>
                <c:pt idx="2664">
                  <c:v>7.0057916065779935E-3</c:v>
                </c:pt>
                <c:pt idx="2665">
                  <c:v>7.0057916065779935E-3</c:v>
                </c:pt>
                <c:pt idx="2666">
                  <c:v>7.0057916065779935E-3</c:v>
                </c:pt>
                <c:pt idx="2667">
                  <c:v>7.0057916065779935E-3</c:v>
                </c:pt>
                <c:pt idx="2668">
                  <c:v>7.0057916065779935E-3</c:v>
                </c:pt>
                <c:pt idx="2669">
                  <c:v>7.0057916065779935E-3</c:v>
                </c:pt>
                <c:pt idx="2670">
                  <c:v>7.0057916065779935E-3</c:v>
                </c:pt>
                <c:pt idx="2671">
                  <c:v>7.0057916065779935E-3</c:v>
                </c:pt>
                <c:pt idx="2672">
                  <c:v>7.0057916065779935E-3</c:v>
                </c:pt>
                <c:pt idx="2673">
                  <c:v>7.0057916065779935E-3</c:v>
                </c:pt>
                <c:pt idx="2674">
                  <c:v>7.0057916065779935E-3</c:v>
                </c:pt>
                <c:pt idx="2675">
                  <c:v>7.0057916065779935E-3</c:v>
                </c:pt>
                <c:pt idx="2676">
                  <c:v>7.0057916065779935E-3</c:v>
                </c:pt>
                <c:pt idx="2677">
                  <c:v>7.0057916065779935E-3</c:v>
                </c:pt>
                <c:pt idx="2678">
                  <c:v>7.0057916065779935E-3</c:v>
                </c:pt>
                <c:pt idx="2679">
                  <c:v>7.0057916065779935E-3</c:v>
                </c:pt>
                <c:pt idx="2680">
                  <c:v>7.0057916065779935E-3</c:v>
                </c:pt>
                <c:pt idx="2681">
                  <c:v>7.0057916065779935E-3</c:v>
                </c:pt>
                <c:pt idx="2682">
                  <c:v>7.0057916065779935E-3</c:v>
                </c:pt>
                <c:pt idx="2683">
                  <c:v>7.0057916065779935E-3</c:v>
                </c:pt>
                <c:pt idx="2684">
                  <c:v>7.0057916065779935E-3</c:v>
                </c:pt>
                <c:pt idx="2685">
                  <c:v>7.0057916065779935E-3</c:v>
                </c:pt>
                <c:pt idx="2686">
                  <c:v>7.0057916065779935E-3</c:v>
                </c:pt>
                <c:pt idx="2687">
                  <c:v>7.0057916065779935E-3</c:v>
                </c:pt>
                <c:pt idx="2688">
                  <c:v>7.0057916065779935E-3</c:v>
                </c:pt>
                <c:pt idx="2689">
                  <c:v>7.0057916065779935E-3</c:v>
                </c:pt>
                <c:pt idx="2690">
                  <c:v>7.0057916065779935E-3</c:v>
                </c:pt>
                <c:pt idx="2691">
                  <c:v>7.0057916065779935E-3</c:v>
                </c:pt>
                <c:pt idx="2692">
                  <c:v>7.0057916065779935E-3</c:v>
                </c:pt>
                <c:pt idx="2693">
                  <c:v>7.0057916065779935E-3</c:v>
                </c:pt>
                <c:pt idx="2694">
                  <c:v>7.0057916065779935E-3</c:v>
                </c:pt>
                <c:pt idx="2695">
                  <c:v>7.0057916065779935E-3</c:v>
                </c:pt>
                <c:pt idx="2696">
                  <c:v>7.0057916065779935E-3</c:v>
                </c:pt>
                <c:pt idx="2697">
                  <c:v>7.0057916065779935E-3</c:v>
                </c:pt>
                <c:pt idx="2698">
                  <c:v>7.0057916065779935E-3</c:v>
                </c:pt>
                <c:pt idx="2699">
                  <c:v>7.0057916065779935E-3</c:v>
                </c:pt>
                <c:pt idx="2700">
                  <c:v>7.0057916065779935E-3</c:v>
                </c:pt>
                <c:pt idx="2701">
                  <c:v>7.0057916065779935E-3</c:v>
                </c:pt>
                <c:pt idx="2702">
                  <c:v>7.0057916065779935E-3</c:v>
                </c:pt>
                <c:pt idx="2703">
                  <c:v>7.0057916065779935E-3</c:v>
                </c:pt>
                <c:pt idx="2704">
                  <c:v>7.0057916065779935E-3</c:v>
                </c:pt>
                <c:pt idx="2705">
                  <c:v>7.0057916065779935E-3</c:v>
                </c:pt>
                <c:pt idx="2706">
                  <c:v>7.0057916065779935E-3</c:v>
                </c:pt>
                <c:pt idx="2707">
                  <c:v>7.0057916065779935E-3</c:v>
                </c:pt>
                <c:pt idx="2708">
                  <c:v>7.0057916065779935E-3</c:v>
                </c:pt>
                <c:pt idx="2709">
                  <c:v>7.0057916065779935E-3</c:v>
                </c:pt>
                <c:pt idx="2710">
                  <c:v>7.0057916065779935E-3</c:v>
                </c:pt>
                <c:pt idx="2711">
                  <c:v>7.0057916065779935E-3</c:v>
                </c:pt>
                <c:pt idx="2712">
                  <c:v>7.0057916065779935E-3</c:v>
                </c:pt>
                <c:pt idx="2713">
                  <c:v>7.0057916065779935E-3</c:v>
                </c:pt>
                <c:pt idx="2714">
                  <c:v>7.0057916065779935E-3</c:v>
                </c:pt>
                <c:pt idx="2715">
                  <c:v>7.0057916065779935E-3</c:v>
                </c:pt>
                <c:pt idx="2716">
                  <c:v>7.0057916065779935E-3</c:v>
                </c:pt>
                <c:pt idx="2717">
                  <c:v>7.0057916065779935E-3</c:v>
                </c:pt>
                <c:pt idx="2718">
                  <c:v>7.0057916065779935E-3</c:v>
                </c:pt>
                <c:pt idx="2719">
                  <c:v>7.0057916065779935E-3</c:v>
                </c:pt>
                <c:pt idx="2720">
                  <c:v>7.0057916065779935E-3</c:v>
                </c:pt>
                <c:pt idx="2721">
                  <c:v>7.0057916065779935E-3</c:v>
                </c:pt>
                <c:pt idx="2722">
                  <c:v>7.0057916065779935E-3</c:v>
                </c:pt>
                <c:pt idx="2723">
                  <c:v>7.0057916065779935E-3</c:v>
                </c:pt>
                <c:pt idx="2724">
                  <c:v>7.0057916065779935E-3</c:v>
                </c:pt>
                <c:pt idx="2725">
                  <c:v>7.0057916065779935E-3</c:v>
                </c:pt>
                <c:pt idx="2726">
                  <c:v>7.0057916065779935E-3</c:v>
                </c:pt>
                <c:pt idx="2727">
                  <c:v>7.0057916065779935E-3</c:v>
                </c:pt>
                <c:pt idx="2728">
                  <c:v>7.0057916065779935E-3</c:v>
                </c:pt>
                <c:pt idx="2729">
                  <c:v>7.0057916065779935E-3</c:v>
                </c:pt>
                <c:pt idx="2730">
                  <c:v>7.0057916065779935E-3</c:v>
                </c:pt>
                <c:pt idx="2731">
                  <c:v>7.0057916065779935E-3</c:v>
                </c:pt>
                <c:pt idx="2732">
                  <c:v>7.0057916065779935E-3</c:v>
                </c:pt>
                <c:pt idx="2733">
                  <c:v>7.0057916065779935E-3</c:v>
                </c:pt>
                <c:pt idx="2734">
                  <c:v>7.0057916065779935E-3</c:v>
                </c:pt>
                <c:pt idx="2735">
                  <c:v>7.0057916065779935E-3</c:v>
                </c:pt>
                <c:pt idx="2736">
                  <c:v>7.0057916065779935E-3</c:v>
                </c:pt>
                <c:pt idx="2737">
                  <c:v>7.0057916065779935E-3</c:v>
                </c:pt>
                <c:pt idx="2738">
                  <c:v>7.0057916065779935E-3</c:v>
                </c:pt>
                <c:pt idx="2739">
                  <c:v>7.0057916065779935E-3</c:v>
                </c:pt>
                <c:pt idx="2740">
                  <c:v>7.0057916065779935E-3</c:v>
                </c:pt>
                <c:pt idx="2741">
                  <c:v>7.0057916065779935E-3</c:v>
                </c:pt>
                <c:pt idx="2742">
                  <c:v>7.0057916065779935E-3</c:v>
                </c:pt>
                <c:pt idx="2743">
                  <c:v>7.0057916065779935E-3</c:v>
                </c:pt>
                <c:pt idx="2744">
                  <c:v>7.0057916065779935E-3</c:v>
                </c:pt>
                <c:pt idx="2745">
                  <c:v>7.0057916065779935E-3</c:v>
                </c:pt>
                <c:pt idx="2746">
                  <c:v>7.0057916065779935E-3</c:v>
                </c:pt>
                <c:pt idx="2747">
                  <c:v>7.0057916065779935E-3</c:v>
                </c:pt>
                <c:pt idx="2748">
                  <c:v>7.0057916065779935E-3</c:v>
                </c:pt>
                <c:pt idx="2749">
                  <c:v>7.0057916065779935E-3</c:v>
                </c:pt>
                <c:pt idx="2750">
                  <c:v>7.0057916065779935E-3</c:v>
                </c:pt>
                <c:pt idx="2751">
                  <c:v>7.0057916065779935E-3</c:v>
                </c:pt>
                <c:pt idx="2752">
                  <c:v>7.0057916065779935E-3</c:v>
                </c:pt>
                <c:pt idx="2753">
                  <c:v>7.0057916065779935E-3</c:v>
                </c:pt>
                <c:pt idx="2754">
                  <c:v>7.0057916065779935E-3</c:v>
                </c:pt>
                <c:pt idx="2755">
                  <c:v>7.0057916065779935E-3</c:v>
                </c:pt>
                <c:pt idx="2756">
                  <c:v>6.3586826592879619E-3</c:v>
                </c:pt>
                <c:pt idx="2757">
                  <c:v>6.3586826592879619E-3</c:v>
                </c:pt>
                <c:pt idx="2758">
                  <c:v>6.3586826592879619E-3</c:v>
                </c:pt>
                <c:pt idx="2759">
                  <c:v>6.3586826592879619E-3</c:v>
                </c:pt>
                <c:pt idx="2760">
                  <c:v>6.3586826592879619E-3</c:v>
                </c:pt>
                <c:pt idx="2761">
                  <c:v>6.3586826592879619E-3</c:v>
                </c:pt>
                <c:pt idx="2762">
                  <c:v>6.3586826592879619E-3</c:v>
                </c:pt>
                <c:pt idx="2763">
                  <c:v>6.3586826592879619E-3</c:v>
                </c:pt>
                <c:pt idx="2764">
                  <c:v>6.3586826592879619E-3</c:v>
                </c:pt>
                <c:pt idx="2765">
                  <c:v>6.3586826592879619E-3</c:v>
                </c:pt>
                <c:pt idx="2766">
                  <c:v>6.3586826592879619E-3</c:v>
                </c:pt>
                <c:pt idx="2767">
                  <c:v>6.3586826592879619E-3</c:v>
                </c:pt>
                <c:pt idx="2768">
                  <c:v>6.3586826592879619E-3</c:v>
                </c:pt>
                <c:pt idx="2769">
                  <c:v>6.3586826592879619E-3</c:v>
                </c:pt>
                <c:pt idx="2770">
                  <c:v>6.3586826592879619E-3</c:v>
                </c:pt>
                <c:pt idx="2771">
                  <c:v>6.3586826592879619E-3</c:v>
                </c:pt>
                <c:pt idx="2772">
                  <c:v>6.3586826592879619E-3</c:v>
                </c:pt>
                <c:pt idx="2773">
                  <c:v>6.3586826592879619E-3</c:v>
                </c:pt>
                <c:pt idx="2774">
                  <c:v>6.3586826592879619E-3</c:v>
                </c:pt>
                <c:pt idx="2775">
                  <c:v>6.3586826592879619E-3</c:v>
                </c:pt>
                <c:pt idx="2776">
                  <c:v>6.3586826592879619E-3</c:v>
                </c:pt>
                <c:pt idx="2777">
                  <c:v>6.3586826592879619E-3</c:v>
                </c:pt>
                <c:pt idx="2778">
                  <c:v>6.3586826592879619E-3</c:v>
                </c:pt>
                <c:pt idx="2779">
                  <c:v>6.3586826592879619E-3</c:v>
                </c:pt>
                <c:pt idx="2780">
                  <c:v>6.3586826592879619E-3</c:v>
                </c:pt>
                <c:pt idx="2781">
                  <c:v>6.3586826592879619E-3</c:v>
                </c:pt>
                <c:pt idx="2782">
                  <c:v>6.3586826592879619E-3</c:v>
                </c:pt>
                <c:pt idx="2783">
                  <c:v>6.3586826592879619E-3</c:v>
                </c:pt>
                <c:pt idx="2784">
                  <c:v>6.3586826592879619E-3</c:v>
                </c:pt>
                <c:pt idx="2785">
                  <c:v>6.3586826592879619E-3</c:v>
                </c:pt>
                <c:pt idx="2786">
                  <c:v>6.3586826592879619E-3</c:v>
                </c:pt>
                <c:pt idx="2787">
                  <c:v>6.3586826592879619E-3</c:v>
                </c:pt>
                <c:pt idx="2788">
                  <c:v>6.3586826592879619E-3</c:v>
                </c:pt>
                <c:pt idx="2789">
                  <c:v>6.3586826592879619E-3</c:v>
                </c:pt>
                <c:pt idx="2790">
                  <c:v>6.3586826592879619E-3</c:v>
                </c:pt>
                <c:pt idx="2791">
                  <c:v>6.3586826592879619E-3</c:v>
                </c:pt>
                <c:pt idx="2792">
                  <c:v>6.3586826592879619E-3</c:v>
                </c:pt>
                <c:pt idx="2793">
                  <c:v>6.3586826592879619E-3</c:v>
                </c:pt>
                <c:pt idx="2794">
                  <c:v>6.3586826592879619E-3</c:v>
                </c:pt>
                <c:pt idx="2795">
                  <c:v>6.3586826592879619E-3</c:v>
                </c:pt>
                <c:pt idx="2796">
                  <c:v>6.3586826592879619E-3</c:v>
                </c:pt>
                <c:pt idx="2797">
                  <c:v>6.3586826592879619E-3</c:v>
                </c:pt>
                <c:pt idx="2798">
                  <c:v>6.3586826592879619E-3</c:v>
                </c:pt>
                <c:pt idx="2799">
                  <c:v>6.3586826592879619E-3</c:v>
                </c:pt>
                <c:pt idx="2800">
                  <c:v>6.3586826592879619E-3</c:v>
                </c:pt>
                <c:pt idx="2801">
                  <c:v>6.3586826592879619E-3</c:v>
                </c:pt>
                <c:pt idx="2802">
                  <c:v>6.3586826592879619E-3</c:v>
                </c:pt>
                <c:pt idx="2803">
                  <c:v>6.3586826592879619E-3</c:v>
                </c:pt>
                <c:pt idx="2804">
                  <c:v>6.3586826592879619E-3</c:v>
                </c:pt>
                <c:pt idx="2805">
                  <c:v>6.3586826592879619E-3</c:v>
                </c:pt>
                <c:pt idx="2806">
                  <c:v>6.3586826592879619E-3</c:v>
                </c:pt>
                <c:pt idx="2807">
                  <c:v>6.3586826592879619E-3</c:v>
                </c:pt>
                <c:pt idx="2808">
                  <c:v>6.3586826592879619E-3</c:v>
                </c:pt>
                <c:pt idx="2809">
                  <c:v>6.3586826592879619E-3</c:v>
                </c:pt>
                <c:pt idx="2810">
                  <c:v>6.3586826592879619E-3</c:v>
                </c:pt>
                <c:pt idx="2811">
                  <c:v>6.3586826592879619E-3</c:v>
                </c:pt>
                <c:pt idx="2812">
                  <c:v>6.3586826592879619E-3</c:v>
                </c:pt>
                <c:pt idx="2813">
                  <c:v>6.3586826592879619E-3</c:v>
                </c:pt>
                <c:pt idx="2814">
                  <c:v>6.3586826592879619E-3</c:v>
                </c:pt>
                <c:pt idx="2815">
                  <c:v>6.3586826592879619E-3</c:v>
                </c:pt>
                <c:pt idx="2816">
                  <c:v>6.3586826592879619E-3</c:v>
                </c:pt>
                <c:pt idx="2817">
                  <c:v>6.3586826592879619E-3</c:v>
                </c:pt>
                <c:pt idx="2818">
                  <c:v>6.3586826592879619E-3</c:v>
                </c:pt>
                <c:pt idx="2819">
                  <c:v>6.3586826592879619E-3</c:v>
                </c:pt>
                <c:pt idx="2820">
                  <c:v>6.3586826592879619E-3</c:v>
                </c:pt>
                <c:pt idx="2821">
                  <c:v>6.3586826592879619E-3</c:v>
                </c:pt>
                <c:pt idx="2822">
                  <c:v>6.3586826592879619E-3</c:v>
                </c:pt>
                <c:pt idx="2823">
                  <c:v>6.3586826592879619E-3</c:v>
                </c:pt>
                <c:pt idx="2824">
                  <c:v>6.3586826592879619E-3</c:v>
                </c:pt>
                <c:pt idx="2825">
                  <c:v>6.3586826592879619E-3</c:v>
                </c:pt>
                <c:pt idx="2826">
                  <c:v>6.3586826592879619E-3</c:v>
                </c:pt>
                <c:pt idx="2827">
                  <c:v>6.3586826592879619E-3</c:v>
                </c:pt>
                <c:pt idx="2828">
                  <c:v>6.3586826592879619E-3</c:v>
                </c:pt>
                <c:pt idx="2829">
                  <c:v>6.3586826592879619E-3</c:v>
                </c:pt>
                <c:pt idx="2830">
                  <c:v>6.3586826592879619E-3</c:v>
                </c:pt>
                <c:pt idx="2831">
                  <c:v>6.3586826592879619E-3</c:v>
                </c:pt>
                <c:pt idx="2832">
                  <c:v>6.3586826592879619E-3</c:v>
                </c:pt>
                <c:pt idx="2833">
                  <c:v>6.3586826592879619E-3</c:v>
                </c:pt>
                <c:pt idx="2834">
                  <c:v>6.3586826592879619E-3</c:v>
                </c:pt>
                <c:pt idx="2835">
                  <c:v>6.3586826592879619E-3</c:v>
                </c:pt>
                <c:pt idx="2836">
                  <c:v>6.3586826592879619E-3</c:v>
                </c:pt>
                <c:pt idx="2837">
                  <c:v>6.3586826592879619E-3</c:v>
                </c:pt>
                <c:pt idx="2838">
                  <c:v>6.3586826592879619E-3</c:v>
                </c:pt>
                <c:pt idx="2839">
                  <c:v>6.3586826592879619E-3</c:v>
                </c:pt>
                <c:pt idx="2840">
                  <c:v>6.3586826592879619E-3</c:v>
                </c:pt>
                <c:pt idx="2841">
                  <c:v>6.3586826592879619E-3</c:v>
                </c:pt>
                <c:pt idx="2842">
                  <c:v>6.3586826592879619E-3</c:v>
                </c:pt>
                <c:pt idx="2843">
                  <c:v>6.3586826592879619E-3</c:v>
                </c:pt>
                <c:pt idx="2844">
                  <c:v>6.3586826592879619E-3</c:v>
                </c:pt>
                <c:pt idx="2845">
                  <c:v>6.3586826592879619E-3</c:v>
                </c:pt>
                <c:pt idx="2846">
                  <c:v>6.3586826592879619E-3</c:v>
                </c:pt>
                <c:pt idx="2847">
                  <c:v>6.3586826592879619E-3</c:v>
                </c:pt>
                <c:pt idx="2848">
                  <c:v>6.3586826592879619E-3</c:v>
                </c:pt>
                <c:pt idx="2849">
                  <c:v>6.3586826592879619E-3</c:v>
                </c:pt>
                <c:pt idx="2850">
                  <c:v>6.3586826592879619E-3</c:v>
                </c:pt>
                <c:pt idx="2851">
                  <c:v>6.3586826592879619E-3</c:v>
                </c:pt>
                <c:pt idx="2852">
                  <c:v>6.3586826592879619E-3</c:v>
                </c:pt>
                <c:pt idx="2853">
                  <c:v>6.3586826592879619E-3</c:v>
                </c:pt>
                <c:pt idx="2854">
                  <c:v>6.3586826592879619E-3</c:v>
                </c:pt>
                <c:pt idx="2855">
                  <c:v>6.3586826592879619E-3</c:v>
                </c:pt>
                <c:pt idx="2856">
                  <c:v>6.3586826592879619E-3</c:v>
                </c:pt>
                <c:pt idx="2857">
                  <c:v>6.3586826592879619E-3</c:v>
                </c:pt>
                <c:pt idx="2858">
                  <c:v>6.3586826592879619E-3</c:v>
                </c:pt>
                <c:pt idx="2859">
                  <c:v>6.3586826592879619E-3</c:v>
                </c:pt>
                <c:pt idx="2860">
                  <c:v>6.3586826592879619E-3</c:v>
                </c:pt>
                <c:pt idx="2861">
                  <c:v>6.3586826592879619E-3</c:v>
                </c:pt>
                <c:pt idx="2862">
                  <c:v>5.9742900039749802E-3</c:v>
                </c:pt>
                <c:pt idx="2863">
                  <c:v>5.9742900039749802E-3</c:v>
                </c:pt>
                <c:pt idx="2864">
                  <c:v>5.9742900039749802E-3</c:v>
                </c:pt>
                <c:pt idx="2865">
                  <c:v>5.9742900039749802E-3</c:v>
                </c:pt>
                <c:pt idx="2866">
                  <c:v>5.9742900039749802E-3</c:v>
                </c:pt>
                <c:pt idx="2867">
                  <c:v>5.9742900039749802E-3</c:v>
                </c:pt>
                <c:pt idx="2868">
                  <c:v>5.9742900039749802E-3</c:v>
                </c:pt>
                <c:pt idx="2869">
                  <c:v>5.9742900039749802E-3</c:v>
                </c:pt>
                <c:pt idx="2870">
                  <c:v>5.9742900039749802E-3</c:v>
                </c:pt>
                <c:pt idx="2871">
                  <c:v>5.9742900039749802E-3</c:v>
                </c:pt>
                <c:pt idx="2872">
                  <c:v>5.9742900039749802E-3</c:v>
                </c:pt>
                <c:pt idx="2873">
                  <c:v>5.9742900039749802E-3</c:v>
                </c:pt>
                <c:pt idx="2874">
                  <c:v>5.9742900039749802E-3</c:v>
                </c:pt>
                <c:pt idx="2875">
                  <c:v>5.9742900039749802E-3</c:v>
                </c:pt>
                <c:pt idx="2876">
                  <c:v>5.9742900039749802E-3</c:v>
                </c:pt>
                <c:pt idx="2877">
                  <c:v>5.9742900039749802E-3</c:v>
                </c:pt>
                <c:pt idx="2878">
                  <c:v>5.9742900039749802E-3</c:v>
                </c:pt>
                <c:pt idx="2879">
                  <c:v>5.9742900039749802E-3</c:v>
                </c:pt>
                <c:pt idx="2880">
                  <c:v>5.9742900039749802E-3</c:v>
                </c:pt>
                <c:pt idx="2881">
                  <c:v>5.9742900039749802E-3</c:v>
                </c:pt>
                <c:pt idx="2882">
                  <c:v>5.9742900039749802E-3</c:v>
                </c:pt>
                <c:pt idx="2883">
                  <c:v>5.9742900039749802E-3</c:v>
                </c:pt>
                <c:pt idx="2884">
                  <c:v>5.9742900039749802E-3</c:v>
                </c:pt>
                <c:pt idx="2885">
                  <c:v>5.9742900039749802E-3</c:v>
                </c:pt>
                <c:pt idx="2886">
                  <c:v>5.9742900039749802E-3</c:v>
                </c:pt>
                <c:pt idx="2887">
                  <c:v>5.9742900039749802E-3</c:v>
                </c:pt>
                <c:pt idx="2888">
                  <c:v>5.9742900039749802E-3</c:v>
                </c:pt>
                <c:pt idx="2889">
                  <c:v>5.9742900039749802E-3</c:v>
                </c:pt>
                <c:pt idx="2890">
                  <c:v>5.9742900039749802E-3</c:v>
                </c:pt>
                <c:pt idx="2891">
                  <c:v>5.9742900039749802E-3</c:v>
                </c:pt>
                <c:pt idx="2892">
                  <c:v>5.9742900039749802E-3</c:v>
                </c:pt>
                <c:pt idx="2893">
                  <c:v>5.9742900039749802E-3</c:v>
                </c:pt>
                <c:pt idx="2894">
                  <c:v>5.9742900039749802E-3</c:v>
                </c:pt>
                <c:pt idx="2895">
                  <c:v>5.9742900039749802E-3</c:v>
                </c:pt>
                <c:pt idx="2896">
                  <c:v>5.9742900039749802E-3</c:v>
                </c:pt>
                <c:pt idx="2897">
                  <c:v>5.9742900039749802E-3</c:v>
                </c:pt>
                <c:pt idx="2898">
                  <c:v>5.9742900039749802E-3</c:v>
                </c:pt>
                <c:pt idx="2899">
                  <c:v>5.9742900039749802E-3</c:v>
                </c:pt>
                <c:pt idx="2900">
                  <c:v>5.9742900039749802E-3</c:v>
                </c:pt>
                <c:pt idx="2901">
                  <c:v>5.9742900039749802E-3</c:v>
                </c:pt>
                <c:pt idx="2902">
                  <c:v>5.9742900039749802E-3</c:v>
                </c:pt>
                <c:pt idx="2903">
                  <c:v>5.9742900039749802E-3</c:v>
                </c:pt>
                <c:pt idx="2904">
                  <c:v>5.9742900039749802E-3</c:v>
                </c:pt>
                <c:pt idx="2905">
                  <c:v>5.9742900039749802E-3</c:v>
                </c:pt>
                <c:pt idx="2906">
                  <c:v>5.9742900039749802E-3</c:v>
                </c:pt>
                <c:pt idx="2907">
                  <c:v>5.9742900039749802E-3</c:v>
                </c:pt>
                <c:pt idx="2908">
                  <c:v>5.9742900039749802E-3</c:v>
                </c:pt>
                <c:pt idx="2909">
                  <c:v>5.9742900039749802E-3</c:v>
                </c:pt>
                <c:pt idx="2910">
                  <c:v>5.9742900039749802E-3</c:v>
                </c:pt>
                <c:pt idx="2911">
                  <c:v>5.9742900039749802E-3</c:v>
                </c:pt>
                <c:pt idx="2912">
                  <c:v>5.9742900039749802E-3</c:v>
                </c:pt>
                <c:pt idx="2913">
                  <c:v>5.9742900039749802E-3</c:v>
                </c:pt>
                <c:pt idx="2914">
                  <c:v>5.9742900039749802E-3</c:v>
                </c:pt>
                <c:pt idx="2915">
                  <c:v>5.9742900039749802E-3</c:v>
                </c:pt>
                <c:pt idx="2916">
                  <c:v>5.9742900039749802E-3</c:v>
                </c:pt>
                <c:pt idx="2917">
                  <c:v>5.9742900039749802E-3</c:v>
                </c:pt>
                <c:pt idx="2918">
                  <c:v>5.9742900039749802E-3</c:v>
                </c:pt>
                <c:pt idx="2919">
                  <c:v>5.9742900039749802E-3</c:v>
                </c:pt>
                <c:pt idx="2920">
                  <c:v>5.9742900039749802E-3</c:v>
                </c:pt>
                <c:pt idx="2921">
                  <c:v>5.9742900039749802E-3</c:v>
                </c:pt>
                <c:pt idx="2922">
                  <c:v>5.9742900039749802E-3</c:v>
                </c:pt>
                <c:pt idx="2923">
                  <c:v>5.9742900039749802E-3</c:v>
                </c:pt>
                <c:pt idx="2924">
                  <c:v>5.9742900039749802E-3</c:v>
                </c:pt>
                <c:pt idx="2925">
                  <c:v>5.9742900039749802E-3</c:v>
                </c:pt>
                <c:pt idx="2926">
                  <c:v>5.9742900039749802E-3</c:v>
                </c:pt>
                <c:pt idx="2927">
                  <c:v>5.9742900039749802E-3</c:v>
                </c:pt>
                <c:pt idx="2928">
                  <c:v>5.9742900039749802E-3</c:v>
                </c:pt>
                <c:pt idx="2929">
                  <c:v>5.9742900039749802E-3</c:v>
                </c:pt>
                <c:pt idx="2930">
                  <c:v>5.9742900039749802E-3</c:v>
                </c:pt>
                <c:pt idx="2931">
                  <c:v>5.9742900039749802E-3</c:v>
                </c:pt>
                <c:pt idx="2932">
                  <c:v>5.9742900039749802E-3</c:v>
                </c:pt>
                <c:pt idx="2933">
                  <c:v>5.9742900039749802E-3</c:v>
                </c:pt>
                <c:pt idx="2934">
                  <c:v>5.9742900039749802E-3</c:v>
                </c:pt>
                <c:pt idx="2935">
                  <c:v>5.9742900039749802E-3</c:v>
                </c:pt>
                <c:pt idx="2936">
                  <c:v>5.9742900039749802E-3</c:v>
                </c:pt>
                <c:pt idx="2937">
                  <c:v>5.9742900039749802E-3</c:v>
                </c:pt>
                <c:pt idx="2938">
                  <c:v>5.9742900039749802E-3</c:v>
                </c:pt>
                <c:pt idx="2939">
                  <c:v>5.9742900039749802E-3</c:v>
                </c:pt>
                <c:pt idx="2940">
                  <c:v>5.9742900039749802E-3</c:v>
                </c:pt>
                <c:pt idx="2941">
                  <c:v>5.9742900039749802E-3</c:v>
                </c:pt>
                <c:pt idx="2942">
                  <c:v>5.9742900039749802E-3</c:v>
                </c:pt>
                <c:pt idx="2943">
                  <c:v>5.9742900039749802E-3</c:v>
                </c:pt>
                <c:pt idx="2944">
                  <c:v>5.9742900039749802E-3</c:v>
                </c:pt>
                <c:pt idx="2945">
                  <c:v>5.9742900039749802E-3</c:v>
                </c:pt>
                <c:pt idx="2946">
                  <c:v>5.9742900039749802E-3</c:v>
                </c:pt>
                <c:pt idx="2947">
                  <c:v>5.9742900039749802E-3</c:v>
                </c:pt>
                <c:pt idx="2948">
                  <c:v>5.9742900039749802E-3</c:v>
                </c:pt>
                <c:pt idx="2949">
                  <c:v>5.9742900039749802E-3</c:v>
                </c:pt>
                <c:pt idx="2950">
                  <c:v>5.9742900039749802E-3</c:v>
                </c:pt>
                <c:pt idx="2951">
                  <c:v>5.9742900039749802E-3</c:v>
                </c:pt>
                <c:pt idx="2952">
                  <c:v>5.9742900039749802E-3</c:v>
                </c:pt>
                <c:pt idx="2953">
                  <c:v>5.9742900039749802E-3</c:v>
                </c:pt>
                <c:pt idx="2954">
                  <c:v>5.9742900039749802E-3</c:v>
                </c:pt>
                <c:pt idx="2955">
                  <c:v>5.9742900039749802E-3</c:v>
                </c:pt>
                <c:pt idx="2956">
                  <c:v>5.9742900039749802E-3</c:v>
                </c:pt>
                <c:pt idx="2957">
                  <c:v>5.9742900039749802E-3</c:v>
                </c:pt>
                <c:pt idx="2958">
                  <c:v>5.9742900039749802E-3</c:v>
                </c:pt>
                <c:pt idx="2959">
                  <c:v>5.9742900039749802E-3</c:v>
                </c:pt>
                <c:pt idx="2960">
                  <c:v>5.9742900039749802E-3</c:v>
                </c:pt>
                <c:pt idx="2961">
                  <c:v>5.9742900039749802E-3</c:v>
                </c:pt>
                <c:pt idx="2962">
                  <c:v>5.9742900039749802E-3</c:v>
                </c:pt>
                <c:pt idx="2963">
                  <c:v>5.9742900039749802E-3</c:v>
                </c:pt>
                <c:pt idx="2964">
                  <c:v>5.9742900039749802E-3</c:v>
                </c:pt>
                <c:pt idx="2965">
                  <c:v>5.9742900039749802E-3</c:v>
                </c:pt>
                <c:pt idx="2966">
                  <c:v>5.9742900039749802E-3</c:v>
                </c:pt>
                <c:pt idx="2967">
                  <c:v>5.9742900039749802E-3</c:v>
                </c:pt>
                <c:pt idx="2968">
                  <c:v>5.9742900039749802E-3</c:v>
                </c:pt>
                <c:pt idx="2969">
                  <c:v>5.9742900039749802E-3</c:v>
                </c:pt>
                <c:pt idx="2970">
                  <c:v>6.3166959711730142E-3</c:v>
                </c:pt>
                <c:pt idx="2971">
                  <c:v>6.3166959711730142E-3</c:v>
                </c:pt>
                <c:pt idx="2972">
                  <c:v>6.3166959711730142E-3</c:v>
                </c:pt>
                <c:pt idx="2973">
                  <c:v>6.3166959711730142E-3</c:v>
                </c:pt>
                <c:pt idx="2974">
                  <c:v>6.3166959711730142E-3</c:v>
                </c:pt>
                <c:pt idx="2975">
                  <c:v>6.3166959711730142E-3</c:v>
                </c:pt>
                <c:pt idx="2976">
                  <c:v>6.3166959711730142E-3</c:v>
                </c:pt>
                <c:pt idx="2977">
                  <c:v>6.3166959711730142E-3</c:v>
                </c:pt>
                <c:pt idx="2978">
                  <c:v>6.3166959711730142E-3</c:v>
                </c:pt>
                <c:pt idx="2979">
                  <c:v>6.3166959711730142E-3</c:v>
                </c:pt>
                <c:pt idx="2980">
                  <c:v>6.3166959711730142E-3</c:v>
                </c:pt>
                <c:pt idx="2981">
                  <c:v>6.3166959711730142E-3</c:v>
                </c:pt>
                <c:pt idx="2982">
                  <c:v>6.3166959711730142E-3</c:v>
                </c:pt>
                <c:pt idx="2983">
                  <c:v>6.3166959711730142E-3</c:v>
                </c:pt>
                <c:pt idx="2984">
                  <c:v>6.3166959711730142E-3</c:v>
                </c:pt>
                <c:pt idx="2985">
                  <c:v>6.3166959711730142E-3</c:v>
                </c:pt>
                <c:pt idx="2986">
                  <c:v>6.3166959711730142E-3</c:v>
                </c:pt>
                <c:pt idx="2987">
                  <c:v>6.3166959711730142E-3</c:v>
                </c:pt>
                <c:pt idx="2988">
                  <c:v>6.3166959711730142E-3</c:v>
                </c:pt>
                <c:pt idx="2989">
                  <c:v>6.3166959711730142E-3</c:v>
                </c:pt>
                <c:pt idx="2990">
                  <c:v>6.3166959711730142E-3</c:v>
                </c:pt>
                <c:pt idx="2991">
                  <c:v>6.3166959711730142E-3</c:v>
                </c:pt>
                <c:pt idx="2992">
                  <c:v>6.3166959711730142E-3</c:v>
                </c:pt>
                <c:pt idx="2993">
                  <c:v>6.3166959711730142E-3</c:v>
                </c:pt>
                <c:pt idx="2994">
                  <c:v>6.3166959711730142E-3</c:v>
                </c:pt>
                <c:pt idx="2995">
                  <c:v>6.3166959711730142E-3</c:v>
                </c:pt>
                <c:pt idx="2996">
                  <c:v>6.3166959711730142E-3</c:v>
                </c:pt>
                <c:pt idx="2997">
                  <c:v>6.3166959711730142E-3</c:v>
                </c:pt>
                <c:pt idx="2998">
                  <c:v>6.3166959711730142E-3</c:v>
                </c:pt>
                <c:pt idx="2999">
                  <c:v>6.3166959711730142E-3</c:v>
                </c:pt>
                <c:pt idx="3000">
                  <c:v>6.3166959711730142E-3</c:v>
                </c:pt>
                <c:pt idx="3001">
                  <c:v>6.3166959711730142E-3</c:v>
                </c:pt>
                <c:pt idx="3002">
                  <c:v>6.3166959711730142E-3</c:v>
                </c:pt>
                <c:pt idx="3003">
                  <c:v>6.3166959711730142E-3</c:v>
                </c:pt>
                <c:pt idx="3004">
                  <c:v>6.3166959711730142E-3</c:v>
                </c:pt>
                <c:pt idx="3005">
                  <c:v>6.3166959711730142E-3</c:v>
                </c:pt>
                <c:pt idx="3006">
                  <c:v>6.3166959711730142E-3</c:v>
                </c:pt>
                <c:pt idx="3007">
                  <c:v>6.3166959711730142E-3</c:v>
                </c:pt>
                <c:pt idx="3008">
                  <c:v>6.3166959711730142E-3</c:v>
                </c:pt>
                <c:pt idx="3009">
                  <c:v>6.3166959711730142E-3</c:v>
                </c:pt>
                <c:pt idx="3010">
                  <c:v>6.3166959711730142E-3</c:v>
                </c:pt>
                <c:pt idx="3011">
                  <c:v>6.3166959711730142E-3</c:v>
                </c:pt>
                <c:pt idx="3012">
                  <c:v>6.3166959711730142E-3</c:v>
                </c:pt>
                <c:pt idx="3013">
                  <c:v>6.3166959711730142E-3</c:v>
                </c:pt>
                <c:pt idx="3014">
                  <c:v>6.3166959711730142E-3</c:v>
                </c:pt>
                <c:pt idx="3015">
                  <c:v>6.3166959711730142E-3</c:v>
                </c:pt>
                <c:pt idx="3016">
                  <c:v>6.3166959711730142E-3</c:v>
                </c:pt>
                <c:pt idx="3017">
                  <c:v>6.3166959711730142E-3</c:v>
                </c:pt>
                <c:pt idx="3018">
                  <c:v>6.3166959711730142E-3</c:v>
                </c:pt>
                <c:pt idx="3019">
                  <c:v>6.3166959711730142E-3</c:v>
                </c:pt>
                <c:pt idx="3020">
                  <c:v>6.3166959711730142E-3</c:v>
                </c:pt>
                <c:pt idx="3021">
                  <c:v>6.3166959711730142E-3</c:v>
                </c:pt>
                <c:pt idx="3022">
                  <c:v>6.3166959711730142E-3</c:v>
                </c:pt>
                <c:pt idx="3023">
                  <c:v>6.3166959711730142E-3</c:v>
                </c:pt>
                <c:pt idx="3024">
                  <c:v>6.3166959711730142E-3</c:v>
                </c:pt>
                <c:pt idx="3025">
                  <c:v>6.3166959711730142E-3</c:v>
                </c:pt>
                <c:pt idx="3026">
                  <c:v>6.3166959711730142E-3</c:v>
                </c:pt>
                <c:pt idx="3027">
                  <c:v>6.3166959711730142E-3</c:v>
                </c:pt>
                <c:pt idx="3028">
                  <c:v>6.3166959711730142E-3</c:v>
                </c:pt>
                <c:pt idx="3029">
                  <c:v>6.3166959711730142E-3</c:v>
                </c:pt>
                <c:pt idx="3030">
                  <c:v>6.3166959711730142E-3</c:v>
                </c:pt>
                <c:pt idx="3031">
                  <c:v>6.3166959711730142E-3</c:v>
                </c:pt>
                <c:pt idx="3032">
                  <c:v>6.3166959711730142E-3</c:v>
                </c:pt>
                <c:pt idx="3033">
                  <c:v>6.3166959711730142E-3</c:v>
                </c:pt>
                <c:pt idx="3034">
                  <c:v>6.3166959711730142E-3</c:v>
                </c:pt>
                <c:pt idx="3035">
                  <c:v>6.3166959711730142E-3</c:v>
                </c:pt>
                <c:pt idx="3036">
                  <c:v>6.3166959711730142E-3</c:v>
                </c:pt>
                <c:pt idx="3037">
                  <c:v>6.3166959711730142E-3</c:v>
                </c:pt>
                <c:pt idx="3038">
                  <c:v>6.3166959711730142E-3</c:v>
                </c:pt>
                <c:pt idx="3039">
                  <c:v>6.3166959711730142E-3</c:v>
                </c:pt>
                <c:pt idx="3040">
                  <c:v>6.3166959711730142E-3</c:v>
                </c:pt>
                <c:pt idx="3041">
                  <c:v>6.3166959711730142E-3</c:v>
                </c:pt>
                <c:pt idx="3042">
                  <c:v>6.3166959711730142E-3</c:v>
                </c:pt>
                <c:pt idx="3043">
                  <c:v>6.3166959711730142E-3</c:v>
                </c:pt>
                <c:pt idx="3044">
                  <c:v>6.3166959711730142E-3</c:v>
                </c:pt>
                <c:pt idx="3045">
                  <c:v>6.3166959711730142E-3</c:v>
                </c:pt>
                <c:pt idx="3046">
                  <c:v>6.3166959711730142E-3</c:v>
                </c:pt>
                <c:pt idx="3047">
                  <c:v>6.3166959711730142E-3</c:v>
                </c:pt>
                <c:pt idx="3048">
                  <c:v>6.3166959711730142E-3</c:v>
                </c:pt>
                <c:pt idx="3049">
                  <c:v>6.3166959711730142E-3</c:v>
                </c:pt>
                <c:pt idx="3050">
                  <c:v>6.3166959711730142E-3</c:v>
                </c:pt>
                <c:pt idx="3051">
                  <c:v>6.3166959711730142E-3</c:v>
                </c:pt>
                <c:pt idx="3052">
                  <c:v>6.3166959711730142E-3</c:v>
                </c:pt>
                <c:pt idx="3053">
                  <c:v>6.3166959711730142E-3</c:v>
                </c:pt>
                <c:pt idx="3054">
                  <c:v>6.3166959711730142E-3</c:v>
                </c:pt>
                <c:pt idx="3055">
                  <c:v>6.3166959711730142E-3</c:v>
                </c:pt>
                <c:pt idx="3056">
                  <c:v>6.3166959711730142E-3</c:v>
                </c:pt>
                <c:pt idx="3057">
                  <c:v>6.3166959711730142E-3</c:v>
                </c:pt>
                <c:pt idx="3058">
                  <c:v>6.3166959711730142E-3</c:v>
                </c:pt>
                <c:pt idx="3059">
                  <c:v>6.3166959711730142E-3</c:v>
                </c:pt>
                <c:pt idx="3060">
                  <c:v>6.3166959711730142E-3</c:v>
                </c:pt>
                <c:pt idx="3061">
                  <c:v>6.3166959711730142E-3</c:v>
                </c:pt>
                <c:pt idx="3062">
                  <c:v>6.3166959711730142E-3</c:v>
                </c:pt>
                <c:pt idx="3063">
                  <c:v>6.3166959711730142E-3</c:v>
                </c:pt>
                <c:pt idx="3064">
                  <c:v>6.3166959711730142E-3</c:v>
                </c:pt>
                <c:pt idx="3065">
                  <c:v>6.3166959711730142E-3</c:v>
                </c:pt>
                <c:pt idx="3066">
                  <c:v>6.3166959711730142E-3</c:v>
                </c:pt>
                <c:pt idx="3067">
                  <c:v>6.3166959711730142E-3</c:v>
                </c:pt>
                <c:pt idx="3068">
                  <c:v>6.3166959711730142E-3</c:v>
                </c:pt>
                <c:pt idx="3069">
                  <c:v>6.3166959711730142E-3</c:v>
                </c:pt>
                <c:pt idx="3070">
                  <c:v>6.3166959711730142E-3</c:v>
                </c:pt>
                <c:pt idx="3071">
                  <c:v>6.3166959711730142E-3</c:v>
                </c:pt>
                <c:pt idx="3072">
                  <c:v>6.3166959711730142E-3</c:v>
                </c:pt>
                <c:pt idx="3073">
                  <c:v>6.3166959711730142E-3</c:v>
                </c:pt>
                <c:pt idx="3074">
                  <c:v>6.3166959711730142E-3</c:v>
                </c:pt>
                <c:pt idx="3075">
                  <c:v>6.3166959711730142E-3</c:v>
                </c:pt>
                <c:pt idx="3076">
                  <c:v>6.3166959711730142E-3</c:v>
                </c:pt>
                <c:pt idx="3077">
                  <c:v>6.3166959711730142E-3</c:v>
                </c:pt>
                <c:pt idx="3078">
                  <c:v>6.3166959711730142E-3</c:v>
                </c:pt>
                <c:pt idx="3079">
                  <c:v>6.3166959711730142E-3</c:v>
                </c:pt>
                <c:pt idx="3080">
                  <c:v>6.6813031908039555E-3</c:v>
                </c:pt>
                <c:pt idx="3081">
                  <c:v>6.6813031908039555E-3</c:v>
                </c:pt>
                <c:pt idx="3082">
                  <c:v>6.6813031908039555E-3</c:v>
                </c:pt>
                <c:pt idx="3083">
                  <c:v>6.6813031908039555E-3</c:v>
                </c:pt>
                <c:pt idx="3084">
                  <c:v>6.6813031908039555E-3</c:v>
                </c:pt>
                <c:pt idx="3085">
                  <c:v>6.6813031908039555E-3</c:v>
                </c:pt>
                <c:pt idx="3086">
                  <c:v>6.6813031908039555E-3</c:v>
                </c:pt>
                <c:pt idx="3087">
                  <c:v>6.6813031908039555E-3</c:v>
                </c:pt>
                <c:pt idx="3088">
                  <c:v>6.6813031908039555E-3</c:v>
                </c:pt>
                <c:pt idx="3089">
                  <c:v>6.6813031908039555E-3</c:v>
                </c:pt>
                <c:pt idx="3090">
                  <c:v>6.6813031908039555E-3</c:v>
                </c:pt>
                <c:pt idx="3091">
                  <c:v>6.6813031908039555E-3</c:v>
                </c:pt>
                <c:pt idx="3092">
                  <c:v>6.6813031908039555E-3</c:v>
                </c:pt>
                <c:pt idx="3093">
                  <c:v>6.6813031908039555E-3</c:v>
                </c:pt>
                <c:pt idx="3094">
                  <c:v>6.6813031908039555E-3</c:v>
                </c:pt>
                <c:pt idx="3095">
                  <c:v>6.6813031908039555E-3</c:v>
                </c:pt>
                <c:pt idx="3096">
                  <c:v>6.6813031908039555E-3</c:v>
                </c:pt>
                <c:pt idx="3097">
                  <c:v>6.6813031908039555E-3</c:v>
                </c:pt>
                <c:pt idx="3098">
                  <c:v>6.6813031908039555E-3</c:v>
                </c:pt>
                <c:pt idx="3099">
                  <c:v>6.6813031908039555E-3</c:v>
                </c:pt>
                <c:pt idx="3100">
                  <c:v>6.6813031908039555E-3</c:v>
                </c:pt>
                <c:pt idx="3101">
                  <c:v>6.6813031908039555E-3</c:v>
                </c:pt>
                <c:pt idx="3102">
                  <c:v>6.6813031908039555E-3</c:v>
                </c:pt>
                <c:pt idx="3103">
                  <c:v>6.6813031908039555E-3</c:v>
                </c:pt>
                <c:pt idx="3104">
                  <c:v>6.6813031908039555E-3</c:v>
                </c:pt>
                <c:pt idx="3105">
                  <c:v>6.6813031908039555E-3</c:v>
                </c:pt>
                <c:pt idx="3106">
                  <c:v>6.6813031908039555E-3</c:v>
                </c:pt>
                <c:pt idx="3107">
                  <c:v>6.6813031908039555E-3</c:v>
                </c:pt>
                <c:pt idx="3108">
                  <c:v>6.6813031908039555E-3</c:v>
                </c:pt>
                <c:pt idx="3109">
                  <c:v>6.6813031908039555E-3</c:v>
                </c:pt>
                <c:pt idx="3110">
                  <c:v>6.6813031908039555E-3</c:v>
                </c:pt>
                <c:pt idx="3111">
                  <c:v>6.6813031908039555E-3</c:v>
                </c:pt>
                <c:pt idx="3112">
                  <c:v>6.6813031908039555E-3</c:v>
                </c:pt>
                <c:pt idx="3113">
                  <c:v>6.6813031908039555E-3</c:v>
                </c:pt>
                <c:pt idx="3114">
                  <c:v>6.6813031908039555E-3</c:v>
                </c:pt>
                <c:pt idx="3115">
                  <c:v>6.6813031908039555E-3</c:v>
                </c:pt>
                <c:pt idx="3116">
                  <c:v>6.6813031908039555E-3</c:v>
                </c:pt>
                <c:pt idx="3117">
                  <c:v>6.6813031908039555E-3</c:v>
                </c:pt>
                <c:pt idx="3118">
                  <c:v>6.6813031908039555E-3</c:v>
                </c:pt>
                <c:pt idx="3119">
                  <c:v>6.6813031908039555E-3</c:v>
                </c:pt>
                <c:pt idx="3120">
                  <c:v>6.6813031908039555E-3</c:v>
                </c:pt>
                <c:pt idx="3121">
                  <c:v>6.6813031908039555E-3</c:v>
                </c:pt>
                <c:pt idx="3122">
                  <c:v>6.6813031908039555E-3</c:v>
                </c:pt>
                <c:pt idx="3123">
                  <c:v>6.6813031908039555E-3</c:v>
                </c:pt>
                <c:pt idx="3124">
                  <c:v>6.6813031908039555E-3</c:v>
                </c:pt>
                <c:pt idx="3125">
                  <c:v>6.6813031908039555E-3</c:v>
                </c:pt>
                <c:pt idx="3126">
                  <c:v>6.6813031908039555E-3</c:v>
                </c:pt>
                <c:pt idx="3127">
                  <c:v>6.6813031908039555E-3</c:v>
                </c:pt>
                <c:pt idx="3128">
                  <c:v>6.6813031908039555E-3</c:v>
                </c:pt>
                <c:pt idx="3129">
                  <c:v>6.6813031908039555E-3</c:v>
                </c:pt>
                <c:pt idx="3130">
                  <c:v>6.6813031908039555E-3</c:v>
                </c:pt>
                <c:pt idx="3131">
                  <c:v>6.6813031908039555E-3</c:v>
                </c:pt>
                <c:pt idx="3132">
                  <c:v>6.6813031908039555E-3</c:v>
                </c:pt>
                <c:pt idx="3133">
                  <c:v>6.6813031908039555E-3</c:v>
                </c:pt>
                <c:pt idx="3134">
                  <c:v>6.6813031908039555E-3</c:v>
                </c:pt>
                <c:pt idx="3135">
                  <c:v>6.6813031908039555E-3</c:v>
                </c:pt>
                <c:pt idx="3136">
                  <c:v>6.6813031908039555E-3</c:v>
                </c:pt>
                <c:pt idx="3137">
                  <c:v>6.6813031908039555E-3</c:v>
                </c:pt>
                <c:pt idx="3138">
                  <c:v>6.6813031908039555E-3</c:v>
                </c:pt>
                <c:pt idx="3139">
                  <c:v>6.6813031908039555E-3</c:v>
                </c:pt>
                <c:pt idx="3140">
                  <c:v>6.6813031908039555E-3</c:v>
                </c:pt>
                <c:pt idx="3141">
                  <c:v>6.6813031908039555E-3</c:v>
                </c:pt>
                <c:pt idx="3142">
                  <c:v>6.6813031908039555E-3</c:v>
                </c:pt>
                <c:pt idx="3143">
                  <c:v>6.6813031908039555E-3</c:v>
                </c:pt>
                <c:pt idx="3144">
                  <c:v>6.6813031908039555E-3</c:v>
                </c:pt>
                <c:pt idx="3145">
                  <c:v>6.6813031908039555E-3</c:v>
                </c:pt>
                <c:pt idx="3146">
                  <c:v>6.6813031908039555E-3</c:v>
                </c:pt>
                <c:pt idx="3147">
                  <c:v>6.6813031908039555E-3</c:v>
                </c:pt>
                <c:pt idx="3148">
                  <c:v>6.6813031908039555E-3</c:v>
                </c:pt>
                <c:pt idx="3149">
                  <c:v>6.6813031908039555E-3</c:v>
                </c:pt>
                <c:pt idx="3150">
                  <c:v>6.6813031908039555E-3</c:v>
                </c:pt>
                <c:pt idx="3151">
                  <c:v>6.6813031908039555E-3</c:v>
                </c:pt>
                <c:pt idx="3152">
                  <c:v>6.6813031908039555E-3</c:v>
                </c:pt>
                <c:pt idx="3153">
                  <c:v>6.6813031908039555E-3</c:v>
                </c:pt>
                <c:pt idx="3154">
                  <c:v>6.6813031908039555E-3</c:v>
                </c:pt>
                <c:pt idx="3155">
                  <c:v>6.6813031908039555E-3</c:v>
                </c:pt>
                <c:pt idx="3156">
                  <c:v>6.6813031908039555E-3</c:v>
                </c:pt>
                <c:pt idx="3157">
                  <c:v>6.6813031908039555E-3</c:v>
                </c:pt>
                <c:pt idx="3158">
                  <c:v>6.6813031908039555E-3</c:v>
                </c:pt>
                <c:pt idx="3159">
                  <c:v>6.6813031908039555E-3</c:v>
                </c:pt>
                <c:pt idx="3160">
                  <c:v>6.6813031908039555E-3</c:v>
                </c:pt>
                <c:pt idx="3161">
                  <c:v>6.6813031908039555E-3</c:v>
                </c:pt>
                <c:pt idx="3162">
                  <c:v>6.6813031908039555E-3</c:v>
                </c:pt>
                <c:pt idx="3163">
                  <c:v>6.6813031908039555E-3</c:v>
                </c:pt>
                <c:pt idx="3164">
                  <c:v>6.6813031908039555E-3</c:v>
                </c:pt>
                <c:pt idx="3165">
                  <c:v>6.6813031908039555E-3</c:v>
                </c:pt>
                <c:pt idx="3166">
                  <c:v>6.6813031908039555E-3</c:v>
                </c:pt>
                <c:pt idx="3167">
                  <c:v>6.6813031908039555E-3</c:v>
                </c:pt>
                <c:pt idx="3168">
                  <c:v>6.6813031908039555E-3</c:v>
                </c:pt>
                <c:pt idx="3169">
                  <c:v>6.6813031908039555E-3</c:v>
                </c:pt>
                <c:pt idx="3170">
                  <c:v>6.6813031908039555E-3</c:v>
                </c:pt>
                <c:pt idx="3171">
                  <c:v>6.6813031908039555E-3</c:v>
                </c:pt>
                <c:pt idx="3172">
                  <c:v>6.6813031908039555E-3</c:v>
                </c:pt>
                <c:pt idx="3173">
                  <c:v>6.6813031908039555E-3</c:v>
                </c:pt>
                <c:pt idx="3174">
                  <c:v>6.6813031908039555E-3</c:v>
                </c:pt>
                <c:pt idx="3175">
                  <c:v>6.6813031908039555E-3</c:v>
                </c:pt>
                <c:pt idx="3176">
                  <c:v>6.6813031908039555E-3</c:v>
                </c:pt>
                <c:pt idx="3177">
                  <c:v>6.6813031908039555E-3</c:v>
                </c:pt>
                <c:pt idx="3178">
                  <c:v>6.6813031908039555E-3</c:v>
                </c:pt>
                <c:pt idx="3179">
                  <c:v>6.6813031908039555E-3</c:v>
                </c:pt>
                <c:pt idx="3180">
                  <c:v>6.6813031908039555E-3</c:v>
                </c:pt>
                <c:pt idx="3181">
                  <c:v>6.6813031908039555E-3</c:v>
                </c:pt>
                <c:pt idx="3182">
                  <c:v>6.6813031908039555E-3</c:v>
                </c:pt>
                <c:pt idx="3183">
                  <c:v>6.6813031908039555E-3</c:v>
                </c:pt>
                <c:pt idx="3184">
                  <c:v>6.6813031908039555E-3</c:v>
                </c:pt>
                <c:pt idx="3185">
                  <c:v>6.6813031908039555E-3</c:v>
                </c:pt>
                <c:pt idx="3186">
                  <c:v>6.6813031908039555E-3</c:v>
                </c:pt>
                <c:pt idx="3187">
                  <c:v>6.6813031908039555E-3</c:v>
                </c:pt>
                <c:pt idx="3188">
                  <c:v>6.6813031908039555E-3</c:v>
                </c:pt>
                <c:pt idx="3189">
                  <c:v>6.6813031908039555E-3</c:v>
                </c:pt>
                <c:pt idx="3190">
                  <c:v>6.6813031908039555E-3</c:v>
                </c:pt>
                <c:pt idx="3191">
                  <c:v>6.6813031908039555E-3</c:v>
                </c:pt>
                <c:pt idx="3192">
                  <c:v>5.983289197847963E-3</c:v>
                </c:pt>
                <c:pt idx="3193">
                  <c:v>5.983289197847963E-3</c:v>
                </c:pt>
                <c:pt idx="3194">
                  <c:v>5.983289197847963E-3</c:v>
                </c:pt>
                <c:pt idx="3195">
                  <c:v>5.983289197847963E-3</c:v>
                </c:pt>
                <c:pt idx="3196">
                  <c:v>5.983289197847963E-3</c:v>
                </c:pt>
                <c:pt idx="3197">
                  <c:v>5.983289197847963E-3</c:v>
                </c:pt>
                <c:pt idx="3198">
                  <c:v>5.983289197847963E-3</c:v>
                </c:pt>
                <c:pt idx="3199">
                  <c:v>5.983289197847963E-3</c:v>
                </c:pt>
                <c:pt idx="3200">
                  <c:v>5.983289197847963E-3</c:v>
                </c:pt>
                <c:pt idx="3201">
                  <c:v>5.983289197847963E-3</c:v>
                </c:pt>
                <c:pt idx="3202">
                  <c:v>5.983289197847963E-3</c:v>
                </c:pt>
                <c:pt idx="3203">
                  <c:v>5.983289197847963E-3</c:v>
                </c:pt>
                <c:pt idx="3204">
                  <c:v>5.983289197847963E-3</c:v>
                </c:pt>
                <c:pt idx="3205">
                  <c:v>5.983289197847963E-3</c:v>
                </c:pt>
                <c:pt idx="3206">
                  <c:v>5.983289197847963E-3</c:v>
                </c:pt>
                <c:pt idx="3207">
                  <c:v>5.983289197847963E-3</c:v>
                </c:pt>
                <c:pt idx="3208">
                  <c:v>5.983289197847963E-3</c:v>
                </c:pt>
                <c:pt idx="3209">
                  <c:v>5.983289197847963E-3</c:v>
                </c:pt>
                <c:pt idx="3210">
                  <c:v>5.983289197847963E-3</c:v>
                </c:pt>
                <c:pt idx="3211">
                  <c:v>5.983289197847963E-3</c:v>
                </c:pt>
                <c:pt idx="3212">
                  <c:v>5.983289197847963E-3</c:v>
                </c:pt>
                <c:pt idx="3213">
                  <c:v>5.983289197847963E-3</c:v>
                </c:pt>
                <c:pt idx="3214">
                  <c:v>5.983289197847963E-3</c:v>
                </c:pt>
                <c:pt idx="3215">
                  <c:v>5.983289197847963E-3</c:v>
                </c:pt>
                <c:pt idx="3216">
                  <c:v>5.983289197847963E-3</c:v>
                </c:pt>
                <c:pt idx="3217">
                  <c:v>5.983289197847963E-3</c:v>
                </c:pt>
                <c:pt idx="3218">
                  <c:v>5.983289197847963E-3</c:v>
                </c:pt>
                <c:pt idx="3219">
                  <c:v>5.983289197847963E-3</c:v>
                </c:pt>
                <c:pt idx="3220">
                  <c:v>5.983289197847963E-3</c:v>
                </c:pt>
                <c:pt idx="3221">
                  <c:v>5.983289197847963E-3</c:v>
                </c:pt>
                <c:pt idx="3222">
                  <c:v>5.983289197847963E-3</c:v>
                </c:pt>
                <c:pt idx="3223">
                  <c:v>5.983289197847963E-3</c:v>
                </c:pt>
                <c:pt idx="3224">
                  <c:v>5.983289197847963E-3</c:v>
                </c:pt>
                <c:pt idx="3225">
                  <c:v>5.983289197847963E-3</c:v>
                </c:pt>
                <c:pt idx="3226">
                  <c:v>5.983289197847963E-3</c:v>
                </c:pt>
                <c:pt idx="3227">
                  <c:v>5.983289197847963E-3</c:v>
                </c:pt>
                <c:pt idx="3228">
                  <c:v>5.983289197847963E-3</c:v>
                </c:pt>
                <c:pt idx="3229">
                  <c:v>5.983289197847963E-3</c:v>
                </c:pt>
                <c:pt idx="3230">
                  <c:v>5.983289197847963E-3</c:v>
                </c:pt>
                <c:pt idx="3231">
                  <c:v>5.983289197847963E-3</c:v>
                </c:pt>
                <c:pt idx="3232">
                  <c:v>5.983289197847963E-3</c:v>
                </c:pt>
                <c:pt idx="3233">
                  <c:v>5.983289197847963E-3</c:v>
                </c:pt>
                <c:pt idx="3234">
                  <c:v>5.983289197847963E-3</c:v>
                </c:pt>
                <c:pt idx="3235">
                  <c:v>5.983289197847963E-3</c:v>
                </c:pt>
                <c:pt idx="3236">
                  <c:v>5.983289197847963E-3</c:v>
                </c:pt>
                <c:pt idx="3237">
                  <c:v>5.983289197847963E-3</c:v>
                </c:pt>
                <c:pt idx="3238">
                  <c:v>5.983289197847963E-3</c:v>
                </c:pt>
                <c:pt idx="3239">
                  <c:v>5.983289197847963E-3</c:v>
                </c:pt>
                <c:pt idx="3240">
                  <c:v>5.983289197847963E-3</c:v>
                </c:pt>
                <c:pt idx="3241">
                  <c:v>5.983289197847963E-3</c:v>
                </c:pt>
                <c:pt idx="3242">
                  <c:v>5.983289197847963E-3</c:v>
                </c:pt>
                <c:pt idx="3243">
                  <c:v>5.983289197847963E-3</c:v>
                </c:pt>
                <c:pt idx="3244">
                  <c:v>5.983289197847963E-3</c:v>
                </c:pt>
                <c:pt idx="3245">
                  <c:v>5.983289197847963E-3</c:v>
                </c:pt>
                <c:pt idx="3246">
                  <c:v>5.983289197847963E-3</c:v>
                </c:pt>
                <c:pt idx="3247">
                  <c:v>5.983289197847963E-3</c:v>
                </c:pt>
                <c:pt idx="3248">
                  <c:v>5.983289197847963E-3</c:v>
                </c:pt>
                <c:pt idx="3249">
                  <c:v>5.983289197847963E-3</c:v>
                </c:pt>
                <c:pt idx="3250">
                  <c:v>5.983289197847963E-3</c:v>
                </c:pt>
                <c:pt idx="3251">
                  <c:v>5.983289197847963E-3</c:v>
                </c:pt>
                <c:pt idx="3252">
                  <c:v>5.983289197847963E-3</c:v>
                </c:pt>
                <c:pt idx="3253">
                  <c:v>5.983289197847963E-3</c:v>
                </c:pt>
                <c:pt idx="3254">
                  <c:v>5.983289197847963E-3</c:v>
                </c:pt>
                <c:pt idx="3255">
                  <c:v>5.983289197847963E-3</c:v>
                </c:pt>
                <c:pt idx="3256">
                  <c:v>5.983289197847963E-3</c:v>
                </c:pt>
                <c:pt idx="3257">
                  <c:v>5.983289197847963E-3</c:v>
                </c:pt>
                <c:pt idx="3258">
                  <c:v>5.983289197847963E-3</c:v>
                </c:pt>
                <c:pt idx="3259">
                  <c:v>5.983289197847963E-3</c:v>
                </c:pt>
                <c:pt idx="3260">
                  <c:v>5.983289197847963E-3</c:v>
                </c:pt>
                <c:pt idx="3261">
                  <c:v>5.983289197847963E-3</c:v>
                </c:pt>
                <c:pt idx="3262">
                  <c:v>5.983289197847963E-3</c:v>
                </c:pt>
                <c:pt idx="3263">
                  <c:v>5.983289197847963E-3</c:v>
                </c:pt>
                <c:pt idx="3264">
                  <c:v>5.983289197847963E-3</c:v>
                </c:pt>
                <c:pt idx="3265">
                  <c:v>5.983289197847963E-3</c:v>
                </c:pt>
                <c:pt idx="3266">
                  <c:v>5.983289197847963E-3</c:v>
                </c:pt>
                <c:pt idx="3267">
                  <c:v>5.983289197847963E-3</c:v>
                </c:pt>
                <c:pt idx="3268">
                  <c:v>5.983289197847963E-3</c:v>
                </c:pt>
                <c:pt idx="3269">
                  <c:v>5.983289197847963E-3</c:v>
                </c:pt>
                <c:pt idx="3270">
                  <c:v>5.983289197847963E-3</c:v>
                </c:pt>
                <c:pt idx="3271">
                  <c:v>5.983289197847963E-3</c:v>
                </c:pt>
                <c:pt idx="3272">
                  <c:v>5.983289197847963E-3</c:v>
                </c:pt>
                <c:pt idx="3273">
                  <c:v>5.983289197847963E-3</c:v>
                </c:pt>
                <c:pt idx="3274">
                  <c:v>5.983289197847963E-3</c:v>
                </c:pt>
                <c:pt idx="3275">
                  <c:v>5.983289197847963E-3</c:v>
                </c:pt>
                <c:pt idx="3276">
                  <c:v>5.983289197847963E-3</c:v>
                </c:pt>
                <c:pt idx="3277">
                  <c:v>5.983289197847963E-3</c:v>
                </c:pt>
                <c:pt idx="3278">
                  <c:v>5.983289197847963E-3</c:v>
                </c:pt>
                <c:pt idx="3279">
                  <c:v>5.983289197847963E-3</c:v>
                </c:pt>
                <c:pt idx="3280">
                  <c:v>5.983289197847963E-3</c:v>
                </c:pt>
                <c:pt idx="3281">
                  <c:v>5.983289197847963E-3</c:v>
                </c:pt>
                <c:pt idx="3282">
                  <c:v>5.983289197847963E-3</c:v>
                </c:pt>
                <c:pt idx="3283">
                  <c:v>5.983289197847963E-3</c:v>
                </c:pt>
                <c:pt idx="3284">
                  <c:v>5.983289197847963E-3</c:v>
                </c:pt>
                <c:pt idx="3285">
                  <c:v>5.983289197847963E-3</c:v>
                </c:pt>
                <c:pt idx="3286">
                  <c:v>5.983289197847963E-3</c:v>
                </c:pt>
                <c:pt idx="3287">
                  <c:v>5.983289197847963E-3</c:v>
                </c:pt>
                <c:pt idx="3288">
                  <c:v>5.983289197847963E-3</c:v>
                </c:pt>
                <c:pt idx="3289">
                  <c:v>5.983289197847963E-3</c:v>
                </c:pt>
                <c:pt idx="3290">
                  <c:v>5.983289197847963E-3</c:v>
                </c:pt>
                <c:pt idx="3291">
                  <c:v>5.983289197847963E-3</c:v>
                </c:pt>
                <c:pt idx="3292">
                  <c:v>5.983289197847963E-3</c:v>
                </c:pt>
                <c:pt idx="3293">
                  <c:v>5.983289197847963E-3</c:v>
                </c:pt>
                <c:pt idx="3294">
                  <c:v>5.983289197847963E-3</c:v>
                </c:pt>
                <c:pt idx="3295">
                  <c:v>5.983289197847963E-3</c:v>
                </c:pt>
                <c:pt idx="3296">
                  <c:v>5.983289197847963E-3</c:v>
                </c:pt>
                <c:pt idx="3297">
                  <c:v>5.983289197847963E-3</c:v>
                </c:pt>
                <c:pt idx="3298">
                  <c:v>5.983289197847963E-3</c:v>
                </c:pt>
                <c:pt idx="3299">
                  <c:v>5.983289197847963E-3</c:v>
                </c:pt>
                <c:pt idx="3300">
                  <c:v>5.983289197847963E-3</c:v>
                </c:pt>
                <c:pt idx="3301">
                  <c:v>5.983289197847963E-3</c:v>
                </c:pt>
                <c:pt idx="3302">
                  <c:v>5.983289197847963E-3</c:v>
                </c:pt>
                <c:pt idx="3303">
                  <c:v>5.983289197847963E-3</c:v>
                </c:pt>
                <c:pt idx="3304">
                  <c:v>5.983289197847963E-3</c:v>
                </c:pt>
                <c:pt idx="3305">
                  <c:v>5.983289197847963E-3</c:v>
                </c:pt>
                <c:pt idx="3306">
                  <c:v>5.9010135962299648E-3</c:v>
                </c:pt>
                <c:pt idx="3307">
                  <c:v>5.9010135962299648E-3</c:v>
                </c:pt>
                <c:pt idx="3308">
                  <c:v>5.9010135962299648E-3</c:v>
                </c:pt>
                <c:pt idx="3309">
                  <c:v>5.9010135962299648E-3</c:v>
                </c:pt>
                <c:pt idx="3310">
                  <c:v>5.9010135962299648E-3</c:v>
                </c:pt>
                <c:pt idx="3311">
                  <c:v>5.9010135962299648E-3</c:v>
                </c:pt>
                <c:pt idx="3312">
                  <c:v>5.9010135962299648E-3</c:v>
                </c:pt>
                <c:pt idx="3313">
                  <c:v>5.9010135962299648E-3</c:v>
                </c:pt>
                <c:pt idx="3314">
                  <c:v>5.9010135962299648E-3</c:v>
                </c:pt>
                <c:pt idx="3315">
                  <c:v>5.9010135962299648E-3</c:v>
                </c:pt>
                <c:pt idx="3316">
                  <c:v>5.9010135962299648E-3</c:v>
                </c:pt>
                <c:pt idx="3317">
                  <c:v>5.9010135962299648E-3</c:v>
                </c:pt>
                <c:pt idx="3318">
                  <c:v>5.9010135962299648E-3</c:v>
                </c:pt>
                <c:pt idx="3319">
                  <c:v>5.9010135962299648E-3</c:v>
                </c:pt>
                <c:pt idx="3320">
                  <c:v>5.9010135962299648E-3</c:v>
                </c:pt>
                <c:pt idx="3321">
                  <c:v>5.9010135962299648E-3</c:v>
                </c:pt>
                <c:pt idx="3322">
                  <c:v>5.9010135962299648E-3</c:v>
                </c:pt>
                <c:pt idx="3323">
                  <c:v>5.9010135962299648E-3</c:v>
                </c:pt>
                <c:pt idx="3324">
                  <c:v>5.9010135962299648E-3</c:v>
                </c:pt>
                <c:pt idx="3325">
                  <c:v>5.9010135962299648E-3</c:v>
                </c:pt>
                <c:pt idx="3326">
                  <c:v>5.9010135962299648E-3</c:v>
                </c:pt>
                <c:pt idx="3327">
                  <c:v>5.9010135962299648E-3</c:v>
                </c:pt>
                <c:pt idx="3328">
                  <c:v>5.9010135962299648E-3</c:v>
                </c:pt>
                <c:pt idx="3329">
                  <c:v>5.9010135962299648E-3</c:v>
                </c:pt>
                <c:pt idx="3330">
                  <c:v>5.9010135962299648E-3</c:v>
                </c:pt>
                <c:pt idx="3331">
                  <c:v>5.9010135962299648E-3</c:v>
                </c:pt>
                <c:pt idx="3332">
                  <c:v>5.9010135962299648E-3</c:v>
                </c:pt>
                <c:pt idx="3333">
                  <c:v>5.9010135962299648E-3</c:v>
                </c:pt>
                <c:pt idx="3334">
                  <c:v>5.9010135962299648E-3</c:v>
                </c:pt>
                <c:pt idx="3335">
                  <c:v>5.9010135962299648E-3</c:v>
                </c:pt>
                <c:pt idx="3336">
                  <c:v>5.9010135962299648E-3</c:v>
                </c:pt>
                <c:pt idx="3337">
                  <c:v>5.9010135962299648E-3</c:v>
                </c:pt>
                <c:pt idx="3338">
                  <c:v>5.9010135962299648E-3</c:v>
                </c:pt>
                <c:pt idx="3339">
                  <c:v>5.9010135962299648E-3</c:v>
                </c:pt>
                <c:pt idx="3340">
                  <c:v>5.9010135962299648E-3</c:v>
                </c:pt>
                <c:pt idx="3341">
                  <c:v>5.9010135962299648E-3</c:v>
                </c:pt>
                <c:pt idx="3342">
                  <c:v>5.9010135962299648E-3</c:v>
                </c:pt>
                <c:pt idx="3343">
                  <c:v>5.9010135962299648E-3</c:v>
                </c:pt>
                <c:pt idx="3344">
                  <c:v>5.9010135962299648E-3</c:v>
                </c:pt>
                <c:pt idx="3345">
                  <c:v>5.9010135962299648E-3</c:v>
                </c:pt>
                <c:pt idx="3346">
                  <c:v>5.9010135962299648E-3</c:v>
                </c:pt>
                <c:pt idx="3347">
                  <c:v>5.9010135962299648E-3</c:v>
                </c:pt>
                <c:pt idx="3348">
                  <c:v>5.9010135962299648E-3</c:v>
                </c:pt>
                <c:pt idx="3349">
                  <c:v>5.9010135962299648E-3</c:v>
                </c:pt>
                <c:pt idx="3350">
                  <c:v>5.9010135962299648E-3</c:v>
                </c:pt>
                <c:pt idx="3351">
                  <c:v>5.9010135962299648E-3</c:v>
                </c:pt>
                <c:pt idx="3352">
                  <c:v>5.9010135962299648E-3</c:v>
                </c:pt>
                <c:pt idx="3353">
                  <c:v>5.9010135962299648E-3</c:v>
                </c:pt>
                <c:pt idx="3354">
                  <c:v>5.9010135962299648E-3</c:v>
                </c:pt>
                <c:pt idx="3355">
                  <c:v>5.9010135962299648E-3</c:v>
                </c:pt>
                <c:pt idx="3356">
                  <c:v>5.9010135962299648E-3</c:v>
                </c:pt>
                <c:pt idx="3357">
                  <c:v>5.9010135962299648E-3</c:v>
                </c:pt>
                <c:pt idx="3358">
                  <c:v>5.9010135962299648E-3</c:v>
                </c:pt>
                <c:pt idx="3359">
                  <c:v>5.9010135962299648E-3</c:v>
                </c:pt>
                <c:pt idx="3360">
                  <c:v>5.9010135962299648E-3</c:v>
                </c:pt>
                <c:pt idx="3361">
                  <c:v>5.9010135962299648E-3</c:v>
                </c:pt>
                <c:pt idx="3362">
                  <c:v>5.9010135962299648E-3</c:v>
                </c:pt>
                <c:pt idx="3363">
                  <c:v>5.9010135962299648E-3</c:v>
                </c:pt>
                <c:pt idx="3364">
                  <c:v>5.9010135962299648E-3</c:v>
                </c:pt>
                <c:pt idx="3365">
                  <c:v>5.9010135962299648E-3</c:v>
                </c:pt>
                <c:pt idx="3366">
                  <c:v>5.9010135962299648E-3</c:v>
                </c:pt>
                <c:pt idx="3367">
                  <c:v>5.9010135962299648E-3</c:v>
                </c:pt>
                <c:pt idx="3368">
                  <c:v>5.9010135962299648E-3</c:v>
                </c:pt>
                <c:pt idx="3369">
                  <c:v>5.9010135962299648E-3</c:v>
                </c:pt>
                <c:pt idx="3370">
                  <c:v>5.9010135962299648E-3</c:v>
                </c:pt>
                <c:pt idx="3371">
                  <c:v>5.9010135962299648E-3</c:v>
                </c:pt>
                <c:pt idx="3372">
                  <c:v>5.9010135962299648E-3</c:v>
                </c:pt>
                <c:pt idx="3373">
                  <c:v>5.9010135962299648E-3</c:v>
                </c:pt>
                <c:pt idx="3374">
                  <c:v>5.9010135962299648E-3</c:v>
                </c:pt>
                <c:pt idx="3375">
                  <c:v>5.9010135962299648E-3</c:v>
                </c:pt>
                <c:pt idx="3376">
                  <c:v>5.9010135962299648E-3</c:v>
                </c:pt>
                <c:pt idx="3377">
                  <c:v>5.9010135962299648E-3</c:v>
                </c:pt>
                <c:pt idx="3378">
                  <c:v>5.9010135962299648E-3</c:v>
                </c:pt>
                <c:pt idx="3379">
                  <c:v>5.9010135962299648E-3</c:v>
                </c:pt>
                <c:pt idx="3380">
                  <c:v>5.9010135962299648E-3</c:v>
                </c:pt>
                <c:pt idx="3381">
                  <c:v>5.9010135962299648E-3</c:v>
                </c:pt>
                <c:pt idx="3382">
                  <c:v>5.9010135962299648E-3</c:v>
                </c:pt>
                <c:pt idx="3383">
                  <c:v>5.9010135962299648E-3</c:v>
                </c:pt>
                <c:pt idx="3384">
                  <c:v>5.9010135962299648E-3</c:v>
                </c:pt>
                <c:pt idx="3385">
                  <c:v>5.9010135962299648E-3</c:v>
                </c:pt>
                <c:pt idx="3386">
                  <c:v>5.9010135962299648E-3</c:v>
                </c:pt>
                <c:pt idx="3387">
                  <c:v>5.9010135962299648E-3</c:v>
                </c:pt>
                <c:pt idx="3388">
                  <c:v>5.9010135962299648E-3</c:v>
                </c:pt>
                <c:pt idx="3389">
                  <c:v>5.9010135962299648E-3</c:v>
                </c:pt>
                <c:pt idx="3390">
                  <c:v>5.9010135962299648E-3</c:v>
                </c:pt>
                <c:pt idx="3391">
                  <c:v>5.9010135962299648E-3</c:v>
                </c:pt>
                <c:pt idx="3392">
                  <c:v>5.9010135962299648E-3</c:v>
                </c:pt>
                <c:pt idx="3393">
                  <c:v>5.9010135962299648E-3</c:v>
                </c:pt>
                <c:pt idx="3394">
                  <c:v>5.9010135962299648E-3</c:v>
                </c:pt>
                <c:pt idx="3395">
                  <c:v>5.9010135962299648E-3</c:v>
                </c:pt>
                <c:pt idx="3396">
                  <c:v>5.9010135962299648E-3</c:v>
                </c:pt>
                <c:pt idx="3397">
                  <c:v>5.9010135962299648E-3</c:v>
                </c:pt>
                <c:pt idx="3398">
                  <c:v>5.9010135962299648E-3</c:v>
                </c:pt>
                <c:pt idx="3399">
                  <c:v>5.9010135962299648E-3</c:v>
                </c:pt>
                <c:pt idx="3400">
                  <c:v>5.9010135962299648E-3</c:v>
                </c:pt>
                <c:pt idx="3401">
                  <c:v>5.9010135962299648E-3</c:v>
                </c:pt>
                <c:pt idx="3402">
                  <c:v>5.9010135962299648E-3</c:v>
                </c:pt>
                <c:pt idx="3403">
                  <c:v>5.9010135962299648E-3</c:v>
                </c:pt>
                <c:pt idx="3404">
                  <c:v>5.9010135962299648E-3</c:v>
                </c:pt>
                <c:pt idx="3405">
                  <c:v>5.9010135962299648E-3</c:v>
                </c:pt>
                <c:pt idx="3406">
                  <c:v>5.9010135962299648E-3</c:v>
                </c:pt>
                <c:pt idx="3407">
                  <c:v>5.9010135962299648E-3</c:v>
                </c:pt>
                <c:pt idx="3408">
                  <c:v>5.9010135962299648E-3</c:v>
                </c:pt>
                <c:pt idx="3409">
                  <c:v>5.9010135962299648E-3</c:v>
                </c:pt>
                <c:pt idx="3410">
                  <c:v>5.9010135962299648E-3</c:v>
                </c:pt>
                <c:pt idx="3411">
                  <c:v>5.9010135962299648E-3</c:v>
                </c:pt>
                <c:pt idx="3412">
                  <c:v>5.9010135962299648E-3</c:v>
                </c:pt>
                <c:pt idx="3413">
                  <c:v>5.9010135962299648E-3</c:v>
                </c:pt>
                <c:pt idx="3414">
                  <c:v>5.9010135962299648E-3</c:v>
                </c:pt>
                <c:pt idx="3415">
                  <c:v>5.9010135962299648E-3</c:v>
                </c:pt>
                <c:pt idx="3416">
                  <c:v>5.9010135962299648E-3</c:v>
                </c:pt>
                <c:pt idx="3417">
                  <c:v>5.9010135962299648E-3</c:v>
                </c:pt>
                <c:pt idx="3418">
                  <c:v>5.9010135962299648E-3</c:v>
                </c:pt>
                <c:pt idx="3419">
                  <c:v>5.9010135962299648E-3</c:v>
                </c:pt>
                <c:pt idx="3420">
                  <c:v>5.9010135962299648E-3</c:v>
                </c:pt>
                <c:pt idx="3421">
                  <c:v>5.9010135962299648E-3</c:v>
                </c:pt>
                <c:pt idx="3422">
                  <c:v>6.2957464726309809E-3</c:v>
                </c:pt>
                <c:pt idx="3423">
                  <c:v>6.2957464726309809E-3</c:v>
                </c:pt>
                <c:pt idx="3424">
                  <c:v>6.2957464726309809E-3</c:v>
                </c:pt>
                <c:pt idx="3425">
                  <c:v>6.2957464726309809E-3</c:v>
                </c:pt>
                <c:pt idx="3426">
                  <c:v>6.2957464726309809E-3</c:v>
                </c:pt>
                <c:pt idx="3427">
                  <c:v>6.2957464726309809E-3</c:v>
                </c:pt>
                <c:pt idx="3428">
                  <c:v>6.2957464726309809E-3</c:v>
                </c:pt>
                <c:pt idx="3429">
                  <c:v>6.2957464726309809E-3</c:v>
                </c:pt>
                <c:pt idx="3430">
                  <c:v>6.2957464726309809E-3</c:v>
                </c:pt>
                <c:pt idx="3431">
                  <c:v>6.2957464726309809E-3</c:v>
                </c:pt>
                <c:pt idx="3432">
                  <c:v>6.2957464726309809E-3</c:v>
                </c:pt>
                <c:pt idx="3433">
                  <c:v>6.2957464726309809E-3</c:v>
                </c:pt>
                <c:pt idx="3434">
                  <c:v>6.2957464726309809E-3</c:v>
                </c:pt>
                <c:pt idx="3435">
                  <c:v>6.2957464726309809E-3</c:v>
                </c:pt>
                <c:pt idx="3436">
                  <c:v>6.2957464726309809E-3</c:v>
                </c:pt>
                <c:pt idx="3437">
                  <c:v>6.2957464726309809E-3</c:v>
                </c:pt>
                <c:pt idx="3438">
                  <c:v>6.2957464726309809E-3</c:v>
                </c:pt>
                <c:pt idx="3439">
                  <c:v>6.2957464726309809E-3</c:v>
                </c:pt>
                <c:pt idx="3440">
                  <c:v>6.2957464726309809E-3</c:v>
                </c:pt>
                <c:pt idx="3441">
                  <c:v>6.2957464726309809E-3</c:v>
                </c:pt>
                <c:pt idx="3442">
                  <c:v>6.2957464726309809E-3</c:v>
                </c:pt>
                <c:pt idx="3443">
                  <c:v>6.2957464726309809E-3</c:v>
                </c:pt>
                <c:pt idx="3444">
                  <c:v>6.2957464726309809E-3</c:v>
                </c:pt>
                <c:pt idx="3445">
                  <c:v>6.2957464726309809E-3</c:v>
                </c:pt>
                <c:pt idx="3446">
                  <c:v>6.2957464726309809E-3</c:v>
                </c:pt>
                <c:pt idx="3447">
                  <c:v>6.2957464726309809E-3</c:v>
                </c:pt>
                <c:pt idx="3448">
                  <c:v>6.2957464726309809E-3</c:v>
                </c:pt>
                <c:pt idx="3449">
                  <c:v>6.2957464726309809E-3</c:v>
                </c:pt>
                <c:pt idx="3450">
                  <c:v>6.2957464726309809E-3</c:v>
                </c:pt>
                <c:pt idx="3451">
                  <c:v>6.2957464726309809E-3</c:v>
                </c:pt>
                <c:pt idx="3452">
                  <c:v>6.2957464726309809E-3</c:v>
                </c:pt>
                <c:pt idx="3453">
                  <c:v>6.2957464726309809E-3</c:v>
                </c:pt>
                <c:pt idx="3454">
                  <c:v>6.2957464726309809E-3</c:v>
                </c:pt>
                <c:pt idx="3455">
                  <c:v>6.2957464726309809E-3</c:v>
                </c:pt>
                <c:pt idx="3456">
                  <c:v>6.2957464726309809E-3</c:v>
                </c:pt>
                <c:pt idx="3457">
                  <c:v>6.2957464726309809E-3</c:v>
                </c:pt>
                <c:pt idx="3458">
                  <c:v>6.2957464726309809E-3</c:v>
                </c:pt>
                <c:pt idx="3459">
                  <c:v>6.2957464726309809E-3</c:v>
                </c:pt>
                <c:pt idx="3460">
                  <c:v>6.2957464726309809E-3</c:v>
                </c:pt>
                <c:pt idx="3461">
                  <c:v>6.2957464726309809E-3</c:v>
                </c:pt>
                <c:pt idx="3462">
                  <c:v>6.2957464726309809E-3</c:v>
                </c:pt>
                <c:pt idx="3463">
                  <c:v>6.2957464726309809E-3</c:v>
                </c:pt>
                <c:pt idx="3464">
                  <c:v>6.2957464726309809E-3</c:v>
                </c:pt>
                <c:pt idx="3465">
                  <c:v>6.2957464726309809E-3</c:v>
                </c:pt>
                <c:pt idx="3466">
                  <c:v>6.2957464726309809E-3</c:v>
                </c:pt>
                <c:pt idx="3467">
                  <c:v>6.2957464726309809E-3</c:v>
                </c:pt>
                <c:pt idx="3468">
                  <c:v>6.2957464726309809E-3</c:v>
                </c:pt>
                <c:pt idx="3469">
                  <c:v>6.2957464726309809E-3</c:v>
                </c:pt>
                <c:pt idx="3470">
                  <c:v>6.2957464726309809E-3</c:v>
                </c:pt>
                <c:pt idx="3471">
                  <c:v>6.2957464726309809E-3</c:v>
                </c:pt>
                <c:pt idx="3472">
                  <c:v>6.2957464726309809E-3</c:v>
                </c:pt>
                <c:pt idx="3473">
                  <c:v>6.2957464726309809E-3</c:v>
                </c:pt>
                <c:pt idx="3474">
                  <c:v>6.2957464726309809E-3</c:v>
                </c:pt>
                <c:pt idx="3475">
                  <c:v>6.2957464726309809E-3</c:v>
                </c:pt>
                <c:pt idx="3476">
                  <c:v>6.2957464726309809E-3</c:v>
                </c:pt>
                <c:pt idx="3477">
                  <c:v>6.2957464726309809E-3</c:v>
                </c:pt>
                <c:pt idx="3478">
                  <c:v>6.2957464726309809E-3</c:v>
                </c:pt>
                <c:pt idx="3479">
                  <c:v>6.2957464726309809E-3</c:v>
                </c:pt>
                <c:pt idx="3480">
                  <c:v>6.2957464726309809E-3</c:v>
                </c:pt>
                <c:pt idx="3481">
                  <c:v>6.2957464726309809E-3</c:v>
                </c:pt>
                <c:pt idx="3482">
                  <c:v>6.2957464726309809E-3</c:v>
                </c:pt>
                <c:pt idx="3483">
                  <c:v>6.2957464726309809E-3</c:v>
                </c:pt>
                <c:pt idx="3484">
                  <c:v>6.2957464726309809E-3</c:v>
                </c:pt>
                <c:pt idx="3485">
                  <c:v>6.2957464726309809E-3</c:v>
                </c:pt>
                <c:pt idx="3486">
                  <c:v>6.2957464726309809E-3</c:v>
                </c:pt>
                <c:pt idx="3487">
                  <c:v>6.2957464726309809E-3</c:v>
                </c:pt>
                <c:pt idx="3488">
                  <c:v>6.2957464726309809E-3</c:v>
                </c:pt>
                <c:pt idx="3489">
                  <c:v>6.2957464726309809E-3</c:v>
                </c:pt>
                <c:pt idx="3490">
                  <c:v>6.2957464726309809E-3</c:v>
                </c:pt>
                <c:pt idx="3491">
                  <c:v>6.2957464726309809E-3</c:v>
                </c:pt>
                <c:pt idx="3492">
                  <c:v>6.2957464726309809E-3</c:v>
                </c:pt>
                <c:pt idx="3493">
                  <c:v>6.2957464726309809E-3</c:v>
                </c:pt>
                <c:pt idx="3494">
                  <c:v>6.2957464726309809E-3</c:v>
                </c:pt>
                <c:pt idx="3495">
                  <c:v>6.2957464726309809E-3</c:v>
                </c:pt>
                <c:pt idx="3496">
                  <c:v>6.2957464726309809E-3</c:v>
                </c:pt>
                <c:pt idx="3497">
                  <c:v>6.2957464726309809E-3</c:v>
                </c:pt>
                <c:pt idx="3498">
                  <c:v>6.2957464726309809E-3</c:v>
                </c:pt>
                <c:pt idx="3499">
                  <c:v>6.2957464726309809E-3</c:v>
                </c:pt>
                <c:pt idx="3500">
                  <c:v>6.2957464726309809E-3</c:v>
                </c:pt>
                <c:pt idx="3501">
                  <c:v>6.2957464726309809E-3</c:v>
                </c:pt>
                <c:pt idx="3502">
                  <c:v>6.2957464726309809E-3</c:v>
                </c:pt>
                <c:pt idx="3503">
                  <c:v>6.2957464726309809E-3</c:v>
                </c:pt>
                <c:pt idx="3504">
                  <c:v>6.2957464726309809E-3</c:v>
                </c:pt>
                <c:pt idx="3505">
                  <c:v>6.2957464726309809E-3</c:v>
                </c:pt>
                <c:pt idx="3506">
                  <c:v>6.2957464726309809E-3</c:v>
                </c:pt>
                <c:pt idx="3507">
                  <c:v>6.2957464726309809E-3</c:v>
                </c:pt>
                <c:pt idx="3508">
                  <c:v>6.2957464726309809E-3</c:v>
                </c:pt>
                <c:pt idx="3509">
                  <c:v>6.2957464726309809E-3</c:v>
                </c:pt>
                <c:pt idx="3510">
                  <c:v>6.2957464726309809E-3</c:v>
                </c:pt>
                <c:pt idx="3511">
                  <c:v>6.2957464726309809E-3</c:v>
                </c:pt>
                <c:pt idx="3512">
                  <c:v>6.2957464726309809E-3</c:v>
                </c:pt>
                <c:pt idx="3513">
                  <c:v>6.2957464726309809E-3</c:v>
                </c:pt>
                <c:pt idx="3514">
                  <c:v>6.2957464726309809E-3</c:v>
                </c:pt>
                <c:pt idx="3515">
                  <c:v>6.2957464726309809E-3</c:v>
                </c:pt>
                <c:pt idx="3516">
                  <c:v>6.2957464726309809E-3</c:v>
                </c:pt>
                <c:pt idx="3517">
                  <c:v>6.2957464726309809E-3</c:v>
                </c:pt>
                <c:pt idx="3518">
                  <c:v>6.2957464726309809E-3</c:v>
                </c:pt>
                <c:pt idx="3519">
                  <c:v>6.2957464726309809E-3</c:v>
                </c:pt>
                <c:pt idx="3520">
                  <c:v>6.2957464726309809E-3</c:v>
                </c:pt>
                <c:pt idx="3521">
                  <c:v>6.2957464726309809E-3</c:v>
                </c:pt>
                <c:pt idx="3522">
                  <c:v>6.2957464726309809E-3</c:v>
                </c:pt>
                <c:pt idx="3523">
                  <c:v>6.2957464726309809E-3</c:v>
                </c:pt>
                <c:pt idx="3524">
                  <c:v>6.2957464726309809E-3</c:v>
                </c:pt>
                <c:pt idx="3525">
                  <c:v>6.2957464726309809E-3</c:v>
                </c:pt>
                <c:pt idx="3526">
                  <c:v>6.2957464726309809E-3</c:v>
                </c:pt>
                <c:pt idx="3527">
                  <c:v>6.2957464726309809E-3</c:v>
                </c:pt>
                <c:pt idx="3528">
                  <c:v>6.2957464726309809E-3</c:v>
                </c:pt>
                <c:pt idx="3529">
                  <c:v>6.2957464726309809E-3</c:v>
                </c:pt>
                <c:pt idx="3530">
                  <c:v>6.2957464726309809E-3</c:v>
                </c:pt>
                <c:pt idx="3531">
                  <c:v>6.2957464726309809E-3</c:v>
                </c:pt>
                <c:pt idx="3532">
                  <c:v>6.2957464726309809E-3</c:v>
                </c:pt>
                <c:pt idx="3533">
                  <c:v>6.2957464726309809E-3</c:v>
                </c:pt>
                <c:pt idx="3534">
                  <c:v>6.2957464726309809E-3</c:v>
                </c:pt>
                <c:pt idx="3535">
                  <c:v>6.2957464726309809E-3</c:v>
                </c:pt>
                <c:pt idx="3536">
                  <c:v>6.2957464726309809E-3</c:v>
                </c:pt>
                <c:pt idx="3537">
                  <c:v>6.2957464726309809E-3</c:v>
                </c:pt>
                <c:pt idx="3538">
                  <c:v>6.2957464726309809E-3</c:v>
                </c:pt>
                <c:pt idx="3539">
                  <c:v>6.2957464726309809E-3</c:v>
                </c:pt>
                <c:pt idx="3540">
                  <c:v>6.380198400797954E-3</c:v>
                </c:pt>
                <c:pt idx="3541">
                  <c:v>6.380198400797954E-3</c:v>
                </c:pt>
                <c:pt idx="3542">
                  <c:v>6.380198400797954E-3</c:v>
                </c:pt>
                <c:pt idx="3543">
                  <c:v>6.380198400797954E-3</c:v>
                </c:pt>
                <c:pt idx="3544">
                  <c:v>6.380198400797954E-3</c:v>
                </c:pt>
                <c:pt idx="3545">
                  <c:v>6.380198400797954E-3</c:v>
                </c:pt>
                <c:pt idx="3546">
                  <c:v>6.380198400797954E-3</c:v>
                </c:pt>
                <c:pt idx="3547">
                  <c:v>6.380198400797954E-3</c:v>
                </c:pt>
                <c:pt idx="3548">
                  <c:v>6.380198400797954E-3</c:v>
                </c:pt>
                <c:pt idx="3549">
                  <c:v>6.380198400797954E-3</c:v>
                </c:pt>
                <c:pt idx="3550">
                  <c:v>6.380198400797954E-3</c:v>
                </c:pt>
                <c:pt idx="3551">
                  <c:v>6.380198400797954E-3</c:v>
                </c:pt>
                <c:pt idx="3552">
                  <c:v>6.380198400797954E-3</c:v>
                </c:pt>
                <c:pt idx="3553">
                  <c:v>6.380198400797954E-3</c:v>
                </c:pt>
                <c:pt idx="3554">
                  <c:v>6.380198400797954E-3</c:v>
                </c:pt>
                <c:pt idx="3555">
                  <c:v>6.380198400797954E-3</c:v>
                </c:pt>
                <c:pt idx="3556">
                  <c:v>6.380198400797954E-3</c:v>
                </c:pt>
                <c:pt idx="3557">
                  <c:v>6.380198400797954E-3</c:v>
                </c:pt>
                <c:pt idx="3558">
                  <c:v>6.380198400797954E-3</c:v>
                </c:pt>
                <c:pt idx="3559">
                  <c:v>6.380198400797954E-3</c:v>
                </c:pt>
                <c:pt idx="3560">
                  <c:v>6.380198400797954E-3</c:v>
                </c:pt>
                <c:pt idx="3561">
                  <c:v>6.380198400797954E-3</c:v>
                </c:pt>
                <c:pt idx="3562">
                  <c:v>6.380198400797954E-3</c:v>
                </c:pt>
                <c:pt idx="3563">
                  <c:v>6.380198400797954E-3</c:v>
                </c:pt>
                <c:pt idx="3564">
                  <c:v>6.380198400797954E-3</c:v>
                </c:pt>
                <c:pt idx="3565">
                  <c:v>6.380198400797954E-3</c:v>
                </c:pt>
                <c:pt idx="3566">
                  <c:v>6.380198400797954E-3</c:v>
                </c:pt>
                <c:pt idx="3567">
                  <c:v>6.380198400797954E-3</c:v>
                </c:pt>
                <c:pt idx="3568">
                  <c:v>6.380198400797954E-3</c:v>
                </c:pt>
                <c:pt idx="3569">
                  <c:v>6.380198400797954E-3</c:v>
                </c:pt>
                <c:pt idx="3570">
                  <c:v>6.380198400797954E-3</c:v>
                </c:pt>
                <c:pt idx="3571">
                  <c:v>6.380198400797954E-3</c:v>
                </c:pt>
                <c:pt idx="3572">
                  <c:v>6.380198400797954E-3</c:v>
                </c:pt>
                <c:pt idx="3573">
                  <c:v>6.380198400797954E-3</c:v>
                </c:pt>
                <c:pt idx="3574">
                  <c:v>6.380198400797954E-3</c:v>
                </c:pt>
                <c:pt idx="3575">
                  <c:v>6.380198400797954E-3</c:v>
                </c:pt>
                <c:pt idx="3576">
                  <c:v>6.380198400797954E-3</c:v>
                </c:pt>
                <c:pt idx="3577">
                  <c:v>6.380198400797954E-3</c:v>
                </c:pt>
                <c:pt idx="3578">
                  <c:v>6.380198400797954E-3</c:v>
                </c:pt>
                <c:pt idx="3579">
                  <c:v>6.380198400797954E-3</c:v>
                </c:pt>
                <c:pt idx="3580">
                  <c:v>6.380198400797954E-3</c:v>
                </c:pt>
                <c:pt idx="3581">
                  <c:v>6.380198400797954E-3</c:v>
                </c:pt>
                <c:pt idx="3582">
                  <c:v>6.380198400797954E-3</c:v>
                </c:pt>
                <c:pt idx="3583">
                  <c:v>6.380198400797954E-3</c:v>
                </c:pt>
                <c:pt idx="3584">
                  <c:v>6.380198400797954E-3</c:v>
                </c:pt>
                <c:pt idx="3585">
                  <c:v>6.380198400797954E-3</c:v>
                </c:pt>
                <c:pt idx="3586">
                  <c:v>6.380198400797954E-3</c:v>
                </c:pt>
                <c:pt idx="3587">
                  <c:v>6.380198400797954E-3</c:v>
                </c:pt>
                <c:pt idx="3588">
                  <c:v>6.380198400797954E-3</c:v>
                </c:pt>
                <c:pt idx="3589">
                  <c:v>6.380198400797954E-3</c:v>
                </c:pt>
                <c:pt idx="3590">
                  <c:v>6.380198400797954E-3</c:v>
                </c:pt>
                <c:pt idx="3591">
                  <c:v>6.380198400797954E-3</c:v>
                </c:pt>
                <c:pt idx="3592">
                  <c:v>6.380198400797954E-3</c:v>
                </c:pt>
                <c:pt idx="3593">
                  <c:v>6.380198400797954E-3</c:v>
                </c:pt>
                <c:pt idx="3594">
                  <c:v>6.380198400797954E-3</c:v>
                </c:pt>
                <c:pt idx="3595">
                  <c:v>6.380198400797954E-3</c:v>
                </c:pt>
                <c:pt idx="3596">
                  <c:v>6.380198400797954E-3</c:v>
                </c:pt>
                <c:pt idx="3597">
                  <c:v>6.380198400797954E-3</c:v>
                </c:pt>
                <c:pt idx="3598">
                  <c:v>6.380198400797954E-3</c:v>
                </c:pt>
                <c:pt idx="3599">
                  <c:v>6.380198400797954E-3</c:v>
                </c:pt>
                <c:pt idx="3600">
                  <c:v>6.380198400797954E-3</c:v>
                </c:pt>
                <c:pt idx="3601">
                  <c:v>6.380198400797954E-3</c:v>
                </c:pt>
                <c:pt idx="3602">
                  <c:v>6.380198400797954E-3</c:v>
                </c:pt>
                <c:pt idx="3603">
                  <c:v>6.380198400797954E-3</c:v>
                </c:pt>
                <c:pt idx="3604">
                  <c:v>6.380198400797954E-3</c:v>
                </c:pt>
                <c:pt idx="3605">
                  <c:v>6.380198400797954E-3</c:v>
                </c:pt>
                <c:pt idx="3606">
                  <c:v>6.380198400797954E-3</c:v>
                </c:pt>
                <c:pt idx="3607">
                  <c:v>6.380198400797954E-3</c:v>
                </c:pt>
                <c:pt idx="3608">
                  <c:v>6.380198400797954E-3</c:v>
                </c:pt>
                <c:pt idx="3609">
                  <c:v>6.380198400797954E-3</c:v>
                </c:pt>
                <c:pt idx="3610">
                  <c:v>6.380198400797954E-3</c:v>
                </c:pt>
                <c:pt idx="3611">
                  <c:v>6.380198400797954E-3</c:v>
                </c:pt>
                <c:pt idx="3612">
                  <c:v>6.380198400797954E-3</c:v>
                </c:pt>
                <c:pt idx="3613">
                  <c:v>6.380198400797954E-3</c:v>
                </c:pt>
                <c:pt idx="3614">
                  <c:v>6.380198400797954E-3</c:v>
                </c:pt>
                <c:pt idx="3615">
                  <c:v>6.380198400797954E-3</c:v>
                </c:pt>
                <c:pt idx="3616">
                  <c:v>6.380198400797954E-3</c:v>
                </c:pt>
                <c:pt idx="3617">
                  <c:v>6.380198400797954E-3</c:v>
                </c:pt>
                <c:pt idx="3618">
                  <c:v>6.380198400797954E-3</c:v>
                </c:pt>
                <c:pt idx="3619">
                  <c:v>6.380198400797954E-3</c:v>
                </c:pt>
                <c:pt idx="3620">
                  <c:v>6.380198400797954E-3</c:v>
                </c:pt>
                <c:pt idx="3621">
                  <c:v>6.380198400797954E-3</c:v>
                </c:pt>
                <c:pt idx="3622">
                  <c:v>6.380198400797954E-3</c:v>
                </c:pt>
                <c:pt idx="3623">
                  <c:v>6.380198400797954E-3</c:v>
                </c:pt>
                <c:pt idx="3624">
                  <c:v>6.380198400797954E-3</c:v>
                </c:pt>
                <c:pt idx="3625">
                  <c:v>6.380198400797954E-3</c:v>
                </c:pt>
                <c:pt idx="3626">
                  <c:v>6.380198400797954E-3</c:v>
                </c:pt>
                <c:pt idx="3627">
                  <c:v>6.380198400797954E-3</c:v>
                </c:pt>
                <c:pt idx="3628">
                  <c:v>6.380198400797954E-3</c:v>
                </c:pt>
                <c:pt idx="3629">
                  <c:v>6.380198400797954E-3</c:v>
                </c:pt>
                <c:pt idx="3630">
                  <c:v>6.380198400797954E-3</c:v>
                </c:pt>
                <c:pt idx="3631">
                  <c:v>6.380198400797954E-3</c:v>
                </c:pt>
                <c:pt idx="3632">
                  <c:v>6.380198400797954E-3</c:v>
                </c:pt>
                <c:pt idx="3633">
                  <c:v>6.380198400797954E-3</c:v>
                </c:pt>
                <c:pt idx="3634">
                  <c:v>6.380198400797954E-3</c:v>
                </c:pt>
                <c:pt idx="3635">
                  <c:v>6.380198400797954E-3</c:v>
                </c:pt>
                <c:pt idx="3636">
                  <c:v>6.380198400797954E-3</c:v>
                </c:pt>
                <c:pt idx="3637">
                  <c:v>6.380198400797954E-3</c:v>
                </c:pt>
                <c:pt idx="3638">
                  <c:v>6.380198400797954E-3</c:v>
                </c:pt>
                <c:pt idx="3639">
                  <c:v>6.380198400797954E-3</c:v>
                </c:pt>
                <c:pt idx="3640">
                  <c:v>6.380198400797954E-3</c:v>
                </c:pt>
                <c:pt idx="3641">
                  <c:v>6.380198400797954E-3</c:v>
                </c:pt>
                <c:pt idx="3642">
                  <c:v>6.380198400797954E-3</c:v>
                </c:pt>
                <c:pt idx="3643">
                  <c:v>6.380198400797954E-3</c:v>
                </c:pt>
                <c:pt idx="3644">
                  <c:v>6.380198400797954E-3</c:v>
                </c:pt>
                <c:pt idx="3645">
                  <c:v>6.380198400797954E-3</c:v>
                </c:pt>
                <c:pt idx="3646">
                  <c:v>6.380198400797954E-3</c:v>
                </c:pt>
                <c:pt idx="3647">
                  <c:v>6.380198400797954E-3</c:v>
                </c:pt>
                <c:pt idx="3648">
                  <c:v>6.380198400797954E-3</c:v>
                </c:pt>
                <c:pt idx="3649">
                  <c:v>6.380198400797954E-3</c:v>
                </c:pt>
                <c:pt idx="3650">
                  <c:v>6.380198400797954E-3</c:v>
                </c:pt>
                <c:pt idx="3651">
                  <c:v>6.380198400797954E-3</c:v>
                </c:pt>
                <c:pt idx="3652">
                  <c:v>6.380198400797954E-3</c:v>
                </c:pt>
                <c:pt idx="3653">
                  <c:v>6.380198400797954E-3</c:v>
                </c:pt>
                <c:pt idx="3654">
                  <c:v>6.380198400797954E-3</c:v>
                </c:pt>
                <c:pt idx="3655">
                  <c:v>6.380198400797954E-3</c:v>
                </c:pt>
                <c:pt idx="3656">
                  <c:v>6.380198400797954E-3</c:v>
                </c:pt>
                <c:pt idx="3657">
                  <c:v>6.380198400797954E-3</c:v>
                </c:pt>
                <c:pt idx="3658">
                  <c:v>6.380198400797954E-3</c:v>
                </c:pt>
                <c:pt idx="3659">
                  <c:v>6.380198400797954E-3</c:v>
                </c:pt>
                <c:pt idx="3660">
                  <c:v>5.7553404263469554E-3</c:v>
                </c:pt>
                <c:pt idx="3661">
                  <c:v>5.7553404263469554E-3</c:v>
                </c:pt>
                <c:pt idx="3662">
                  <c:v>5.7553404263469554E-3</c:v>
                </c:pt>
                <c:pt idx="3663">
                  <c:v>5.7553404263469554E-3</c:v>
                </c:pt>
                <c:pt idx="3664">
                  <c:v>5.7553404263469554E-3</c:v>
                </c:pt>
                <c:pt idx="3665">
                  <c:v>5.7553404263469554E-3</c:v>
                </c:pt>
                <c:pt idx="3666">
                  <c:v>5.7553404263469554E-3</c:v>
                </c:pt>
                <c:pt idx="3667">
                  <c:v>5.7553404263469554E-3</c:v>
                </c:pt>
                <c:pt idx="3668">
                  <c:v>5.7553404263469554E-3</c:v>
                </c:pt>
                <c:pt idx="3669">
                  <c:v>5.7553404263469554E-3</c:v>
                </c:pt>
                <c:pt idx="3670">
                  <c:v>5.7553404263469554E-3</c:v>
                </c:pt>
                <c:pt idx="3671">
                  <c:v>5.7553404263469554E-3</c:v>
                </c:pt>
                <c:pt idx="3672">
                  <c:v>5.7553404263469554E-3</c:v>
                </c:pt>
                <c:pt idx="3673">
                  <c:v>5.7553404263469554E-3</c:v>
                </c:pt>
                <c:pt idx="3674">
                  <c:v>5.7553404263469554E-3</c:v>
                </c:pt>
                <c:pt idx="3675">
                  <c:v>5.7553404263469554E-3</c:v>
                </c:pt>
                <c:pt idx="3676">
                  <c:v>5.7553404263469554E-3</c:v>
                </c:pt>
                <c:pt idx="3677">
                  <c:v>5.7553404263469554E-3</c:v>
                </c:pt>
                <c:pt idx="3678">
                  <c:v>5.7553404263469554E-3</c:v>
                </c:pt>
                <c:pt idx="3679">
                  <c:v>5.7553404263469554E-3</c:v>
                </c:pt>
                <c:pt idx="3680">
                  <c:v>5.7553404263469554E-3</c:v>
                </c:pt>
                <c:pt idx="3681">
                  <c:v>5.7553404263469554E-3</c:v>
                </c:pt>
                <c:pt idx="3682">
                  <c:v>5.7553404263469554E-3</c:v>
                </c:pt>
                <c:pt idx="3683">
                  <c:v>5.7553404263469554E-3</c:v>
                </c:pt>
                <c:pt idx="3684">
                  <c:v>5.7553404263469554E-3</c:v>
                </c:pt>
                <c:pt idx="3685">
                  <c:v>5.7553404263469554E-3</c:v>
                </c:pt>
                <c:pt idx="3686">
                  <c:v>5.7553404263469554E-3</c:v>
                </c:pt>
                <c:pt idx="3687">
                  <c:v>5.7553404263469554E-3</c:v>
                </c:pt>
                <c:pt idx="3688">
                  <c:v>5.7553404263469554E-3</c:v>
                </c:pt>
                <c:pt idx="3689">
                  <c:v>5.7553404263469554E-3</c:v>
                </c:pt>
                <c:pt idx="3690">
                  <c:v>5.7553404263469554E-3</c:v>
                </c:pt>
                <c:pt idx="3691">
                  <c:v>5.7553404263469554E-3</c:v>
                </c:pt>
                <c:pt idx="3692">
                  <c:v>5.7553404263469554E-3</c:v>
                </c:pt>
                <c:pt idx="3693">
                  <c:v>5.7553404263469554E-3</c:v>
                </c:pt>
                <c:pt idx="3694">
                  <c:v>5.7553404263469554E-3</c:v>
                </c:pt>
                <c:pt idx="3695">
                  <c:v>5.7553404263469554E-3</c:v>
                </c:pt>
                <c:pt idx="3696">
                  <c:v>5.7553404263469554E-3</c:v>
                </c:pt>
                <c:pt idx="3697">
                  <c:v>5.7553404263469554E-3</c:v>
                </c:pt>
                <c:pt idx="3698">
                  <c:v>5.7553404263469554E-3</c:v>
                </c:pt>
                <c:pt idx="3699">
                  <c:v>5.7553404263469554E-3</c:v>
                </c:pt>
                <c:pt idx="3700">
                  <c:v>5.7553404263469554E-3</c:v>
                </c:pt>
                <c:pt idx="3701">
                  <c:v>5.7553404263469554E-3</c:v>
                </c:pt>
                <c:pt idx="3702">
                  <c:v>5.7553404263469554E-3</c:v>
                </c:pt>
                <c:pt idx="3703">
                  <c:v>5.7553404263469554E-3</c:v>
                </c:pt>
                <c:pt idx="3704">
                  <c:v>5.7553404263469554E-3</c:v>
                </c:pt>
                <c:pt idx="3705">
                  <c:v>5.7553404263469554E-3</c:v>
                </c:pt>
                <c:pt idx="3706">
                  <c:v>5.7553404263469554E-3</c:v>
                </c:pt>
                <c:pt idx="3707">
                  <c:v>5.7553404263469554E-3</c:v>
                </c:pt>
                <c:pt idx="3708">
                  <c:v>5.7553404263469554E-3</c:v>
                </c:pt>
                <c:pt idx="3709">
                  <c:v>5.7553404263469554E-3</c:v>
                </c:pt>
                <c:pt idx="3710">
                  <c:v>5.7553404263469554E-3</c:v>
                </c:pt>
                <c:pt idx="3711">
                  <c:v>5.7553404263469554E-3</c:v>
                </c:pt>
                <c:pt idx="3712">
                  <c:v>5.7553404263469554E-3</c:v>
                </c:pt>
                <c:pt idx="3713">
                  <c:v>5.7553404263469554E-3</c:v>
                </c:pt>
                <c:pt idx="3714">
                  <c:v>5.7553404263469554E-3</c:v>
                </c:pt>
                <c:pt idx="3715">
                  <c:v>5.7553404263469554E-3</c:v>
                </c:pt>
                <c:pt idx="3716">
                  <c:v>5.7553404263469554E-3</c:v>
                </c:pt>
                <c:pt idx="3717">
                  <c:v>5.7553404263469554E-3</c:v>
                </c:pt>
                <c:pt idx="3718">
                  <c:v>5.7553404263469554E-3</c:v>
                </c:pt>
                <c:pt idx="3719">
                  <c:v>5.7553404263469554E-3</c:v>
                </c:pt>
                <c:pt idx="3720">
                  <c:v>5.7553404263469554E-3</c:v>
                </c:pt>
                <c:pt idx="3721">
                  <c:v>5.7553404263469554E-3</c:v>
                </c:pt>
                <c:pt idx="3722">
                  <c:v>5.7553404263469554E-3</c:v>
                </c:pt>
                <c:pt idx="3723">
                  <c:v>5.7553404263469554E-3</c:v>
                </c:pt>
                <c:pt idx="3724">
                  <c:v>5.7553404263469554E-3</c:v>
                </c:pt>
                <c:pt idx="3725">
                  <c:v>5.7553404263469554E-3</c:v>
                </c:pt>
                <c:pt idx="3726">
                  <c:v>5.7553404263469554E-3</c:v>
                </c:pt>
                <c:pt idx="3727">
                  <c:v>5.7553404263469554E-3</c:v>
                </c:pt>
                <c:pt idx="3728">
                  <c:v>5.7553404263469554E-3</c:v>
                </c:pt>
                <c:pt idx="3729">
                  <c:v>5.7553404263469554E-3</c:v>
                </c:pt>
                <c:pt idx="3730">
                  <c:v>5.7553404263469554E-3</c:v>
                </c:pt>
                <c:pt idx="3731">
                  <c:v>5.7553404263469554E-3</c:v>
                </c:pt>
                <c:pt idx="3732">
                  <c:v>5.7553404263469554E-3</c:v>
                </c:pt>
                <c:pt idx="3733">
                  <c:v>5.7553404263469554E-3</c:v>
                </c:pt>
                <c:pt idx="3734">
                  <c:v>5.7553404263469554E-3</c:v>
                </c:pt>
                <c:pt idx="3735">
                  <c:v>5.7553404263469554E-3</c:v>
                </c:pt>
                <c:pt idx="3736">
                  <c:v>5.7553404263469554E-3</c:v>
                </c:pt>
                <c:pt idx="3737">
                  <c:v>5.7553404263469554E-3</c:v>
                </c:pt>
                <c:pt idx="3738">
                  <c:v>5.7553404263469554E-3</c:v>
                </c:pt>
                <c:pt idx="3739">
                  <c:v>5.7553404263469554E-3</c:v>
                </c:pt>
                <c:pt idx="3740">
                  <c:v>5.7553404263469554E-3</c:v>
                </c:pt>
                <c:pt idx="3741">
                  <c:v>5.7553404263469554E-3</c:v>
                </c:pt>
                <c:pt idx="3742">
                  <c:v>5.7553404263469554E-3</c:v>
                </c:pt>
                <c:pt idx="3743">
                  <c:v>5.7553404263469554E-3</c:v>
                </c:pt>
                <c:pt idx="3744">
                  <c:v>5.7553404263469554E-3</c:v>
                </c:pt>
                <c:pt idx="3745">
                  <c:v>5.7553404263469554E-3</c:v>
                </c:pt>
                <c:pt idx="3746">
                  <c:v>5.7553404263469554E-3</c:v>
                </c:pt>
                <c:pt idx="3747">
                  <c:v>5.7553404263469554E-3</c:v>
                </c:pt>
                <c:pt idx="3748">
                  <c:v>5.7553404263469554E-3</c:v>
                </c:pt>
                <c:pt idx="3749">
                  <c:v>5.7553404263469554E-3</c:v>
                </c:pt>
                <c:pt idx="3750">
                  <c:v>5.7553404263469554E-3</c:v>
                </c:pt>
                <c:pt idx="3751">
                  <c:v>5.7553404263469554E-3</c:v>
                </c:pt>
                <c:pt idx="3752">
                  <c:v>5.7553404263469554E-3</c:v>
                </c:pt>
                <c:pt idx="3753">
                  <c:v>5.7553404263469554E-3</c:v>
                </c:pt>
                <c:pt idx="3754">
                  <c:v>5.7553404263469554E-3</c:v>
                </c:pt>
                <c:pt idx="3755">
                  <c:v>5.7553404263469554E-3</c:v>
                </c:pt>
                <c:pt idx="3756">
                  <c:v>5.7553404263469554E-3</c:v>
                </c:pt>
                <c:pt idx="3757">
                  <c:v>5.7553404263469554E-3</c:v>
                </c:pt>
                <c:pt idx="3758">
                  <c:v>5.7553404263469554E-3</c:v>
                </c:pt>
                <c:pt idx="3759">
                  <c:v>5.7553404263469554E-3</c:v>
                </c:pt>
                <c:pt idx="3760">
                  <c:v>5.7553404263469554E-3</c:v>
                </c:pt>
                <c:pt idx="3761">
                  <c:v>5.7553404263469554E-3</c:v>
                </c:pt>
                <c:pt idx="3762">
                  <c:v>5.7553404263469554E-3</c:v>
                </c:pt>
                <c:pt idx="3763">
                  <c:v>5.7553404263469554E-3</c:v>
                </c:pt>
                <c:pt idx="3764">
                  <c:v>5.7553404263469554E-3</c:v>
                </c:pt>
                <c:pt idx="3765">
                  <c:v>5.7553404263469554E-3</c:v>
                </c:pt>
                <c:pt idx="3766">
                  <c:v>5.7553404263469554E-3</c:v>
                </c:pt>
                <c:pt idx="3767">
                  <c:v>5.7553404263469554E-3</c:v>
                </c:pt>
                <c:pt idx="3768">
                  <c:v>5.7553404263469554E-3</c:v>
                </c:pt>
                <c:pt idx="3769">
                  <c:v>5.7553404263469554E-3</c:v>
                </c:pt>
                <c:pt idx="3770">
                  <c:v>5.7553404263469554E-3</c:v>
                </c:pt>
                <c:pt idx="3771">
                  <c:v>5.7553404263469554E-3</c:v>
                </c:pt>
                <c:pt idx="3772">
                  <c:v>5.7553404263469554E-3</c:v>
                </c:pt>
                <c:pt idx="3773">
                  <c:v>5.7553404263469554E-3</c:v>
                </c:pt>
                <c:pt idx="3774">
                  <c:v>5.7553404263469554E-3</c:v>
                </c:pt>
                <c:pt idx="3775">
                  <c:v>5.7553404263469554E-3</c:v>
                </c:pt>
                <c:pt idx="3776">
                  <c:v>5.7553404263469554E-3</c:v>
                </c:pt>
                <c:pt idx="3777">
                  <c:v>5.7553404263469554E-3</c:v>
                </c:pt>
                <c:pt idx="3778">
                  <c:v>5.7553404263469554E-3</c:v>
                </c:pt>
                <c:pt idx="3779">
                  <c:v>5.7553404263469554E-3</c:v>
                </c:pt>
                <c:pt idx="3780">
                  <c:v>5.7553404263469554E-3</c:v>
                </c:pt>
                <c:pt idx="3781">
                  <c:v>5.7553404263469554E-3</c:v>
                </c:pt>
                <c:pt idx="3782">
                  <c:v>5.8216259538099724E-3</c:v>
                </c:pt>
                <c:pt idx="3783">
                  <c:v>5.8216259538099724E-3</c:v>
                </c:pt>
                <c:pt idx="3784">
                  <c:v>5.8216259538099724E-3</c:v>
                </c:pt>
                <c:pt idx="3785">
                  <c:v>5.8216259538099724E-3</c:v>
                </c:pt>
                <c:pt idx="3786">
                  <c:v>5.8216259538099724E-3</c:v>
                </c:pt>
                <c:pt idx="3787">
                  <c:v>5.8216259538099724E-3</c:v>
                </c:pt>
                <c:pt idx="3788">
                  <c:v>5.8216259538099724E-3</c:v>
                </c:pt>
                <c:pt idx="3789">
                  <c:v>5.8216259538099724E-3</c:v>
                </c:pt>
                <c:pt idx="3790">
                  <c:v>5.8216259538099724E-3</c:v>
                </c:pt>
                <c:pt idx="3791">
                  <c:v>5.8216259538099724E-3</c:v>
                </c:pt>
                <c:pt idx="3792">
                  <c:v>5.8216259538099724E-3</c:v>
                </c:pt>
                <c:pt idx="3793">
                  <c:v>5.8216259538099724E-3</c:v>
                </c:pt>
                <c:pt idx="3794">
                  <c:v>5.8216259538099724E-3</c:v>
                </c:pt>
                <c:pt idx="3795">
                  <c:v>5.8216259538099724E-3</c:v>
                </c:pt>
                <c:pt idx="3796">
                  <c:v>5.8216259538099724E-3</c:v>
                </c:pt>
                <c:pt idx="3797">
                  <c:v>5.8216259538099724E-3</c:v>
                </c:pt>
                <c:pt idx="3798">
                  <c:v>5.8216259538099724E-3</c:v>
                </c:pt>
                <c:pt idx="3799">
                  <c:v>5.8216259538099724E-3</c:v>
                </c:pt>
                <c:pt idx="3800">
                  <c:v>5.8216259538099724E-3</c:v>
                </c:pt>
                <c:pt idx="3801">
                  <c:v>5.8216259538099724E-3</c:v>
                </c:pt>
                <c:pt idx="3802">
                  <c:v>5.8216259538099724E-3</c:v>
                </c:pt>
                <c:pt idx="3803">
                  <c:v>5.8216259538099724E-3</c:v>
                </c:pt>
                <c:pt idx="3804">
                  <c:v>5.8216259538099724E-3</c:v>
                </c:pt>
                <c:pt idx="3805">
                  <c:v>5.8216259538099724E-3</c:v>
                </c:pt>
                <c:pt idx="3806">
                  <c:v>5.8216259538099724E-3</c:v>
                </c:pt>
                <c:pt idx="3807">
                  <c:v>5.8216259538099724E-3</c:v>
                </c:pt>
                <c:pt idx="3808">
                  <c:v>5.8216259538099724E-3</c:v>
                </c:pt>
                <c:pt idx="3809">
                  <c:v>5.8216259538099724E-3</c:v>
                </c:pt>
                <c:pt idx="3810">
                  <c:v>5.8216259538099724E-3</c:v>
                </c:pt>
                <c:pt idx="3811">
                  <c:v>5.8216259538099724E-3</c:v>
                </c:pt>
                <c:pt idx="3812">
                  <c:v>5.8216259538099724E-3</c:v>
                </c:pt>
                <c:pt idx="3813">
                  <c:v>5.8216259538099724E-3</c:v>
                </c:pt>
                <c:pt idx="3814">
                  <c:v>5.8216259538099724E-3</c:v>
                </c:pt>
                <c:pt idx="3815">
                  <c:v>5.8216259538099724E-3</c:v>
                </c:pt>
                <c:pt idx="3816">
                  <c:v>5.8216259538099724E-3</c:v>
                </c:pt>
                <c:pt idx="3817">
                  <c:v>5.8216259538099724E-3</c:v>
                </c:pt>
                <c:pt idx="3818">
                  <c:v>5.8216259538099724E-3</c:v>
                </c:pt>
                <c:pt idx="3819">
                  <c:v>5.8216259538099724E-3</c:v>
                </c:pt>
                <c:pt idx="3820">
                  <c:v>5.8216259538099724E-3</c:v>
                </c:pt>
                <c:pt idx="3821">
                  <c:v>5.8216259538099724E-3</c:v>
                </c:pt>
                <c:pt idx="3822">
                  <c:v>5.8216259538099724E-3</c:v>
                </c:pt>
                <c:pt idx="3823">
                  <c:v>5.8216259538099724E-3</c:v>
                </c:pt>
                <c:pt idx="3824">
                  <c:v>5.8216259538099724E-3</c:v>
                </c:pt>
                <c:pt idx="3825">
                  <c:v>5.8216259538099724E-3</c:v>
                </c:pt>
                <c:pt idx="3826">
                  <c:v>5.8216259538099724E-3</c:v>
                </c:pt>
                <c:pt idx="3827">
                  <c:v>5.8216259538099724E-3</c:v>
                </c:pt>
                <c:pt idx="3828">
                  <c:v>5.8216259538099724E-3</c:v>
                </c:pt>
                <c:pt idx="3829">
                  <c:v>5.8216259538099724E-3</c:v>
                </c:pt>
                <c:pt idx="3830">
                  <c:v>5.8216259538099724E-3</c:v>
                </c:pt>
                <c:pt idx="3831">
                  <c:v>5.8216259538099724E-3</c:v>
                </c:pt>
                <c:pt idx="3832">
                  <c:v>5.8216259538099724E-3</c:v>
                </c:pt>
                <c:pt idx="3833">
                  <c:v>5.8216259538099724E-3</c:v>
                </c:pt>
                <c:pt idx="3834">
                  <c:v>5.8216259538099724E-3</c:v>
                </c:pt>
                <c:pt idx="3835">
                  <c:v>5.8216259538099724E-3</c:v>
                </c:pt>
                <c:pt idx="3836">
                  <c:v>5.8216259538099724E-3</c:v>
                </c:pt>
                <c:pt idx="3837">
                  <c:v>5.8216259538099724E-3</c:v>
                </c:pt>
                <c:pt idx="3838">
                  <c:v>5.8216259538099724E-3</c:v>
                </c:pt>
                <c:pt idx="3839">
                  <c:v>5.8216259538099724E-3</c:v>
                </c:pt>
                <c:pt idx="3840">
                  <c:v>5.8216259538099724E-3</c:v>
                </c:pt>
                <c:pt idx="3841">
                  <c:v>5.8216259538099724E-3</c:v>
                </c:pt>
                <c:pt idx="3842">
                  <c:v>5.8216259538099724E-3</c:v>
                </c:pt>
                <c:pt idx="3843">
                  <c:v>5.8216259538099724E-3</c:v>
                </c:pt>
                <c:pt idx="3844">
                  <c:v>5.8216259538099724E-3</c:v>
                </c:pt>
                <c:pt idx="3845">
                  <c:v>5.8216259538099724E-3</c:v>
                </c:pt>
                <c:pt idx="3846">
                  <c:v>5.8216259538099724E-3</c:v>
                </c:pt>
                <c:pt idx="3847">
                  <c:v>5.8216259538099724E-3</c:v>
                </c:pt>
                <c:pt idx="3848">
                  <c:v>5.8216259538099724E-3</c:v>
                </c:pt>
                <c:pt idx="3849">
                  <c:v>5.8216259538099724E-3</c:v>
                </c:pt>
                <c:pt idx="3850">
                  <c:v>5.8216259538099724E-3</c:v>
                </c:pt>
                <c:pt idx="3851">
                  <c:v>5.8216259538099724E-3</c:v>
                </c:pt>
                <c:pt idx="3852">
                  <c:v>5.8216259538099724E-3</c:v>
                </c:pt>
                <c:pt idx="3853">
                  <c:v>5.8216259538099724E-3</c:v>
                </c:pt>
                <c:pt idx="3854">
                  <c:v>5.8216259538099724E-3</c:v>
                </c:pt>
                <c:pt idx="3855">
                  <c:v>5.8216259538099724E-3</c:v>
                </c:pt>
                <c:pt idx="3856">
                  <c:v>5.8216259538099724E-3</c:v>
                </c:pt>
                <c:pt idx="3857">
                  <c:v>5.8216259538099724E-3</c:v>
                </c:pt>
                <c:pt idx="3858">
                  <c:v>5.8216259538099724E-3</c:v>
                </c:pt>
                <c:pt idx="3859">
                  <c:v>5.8216259538099724E-3</c:v>
                </c:pt>
                <c:pt idx="3860">
                  <c:v>5.8216259538099724E-3</c:v>
                </c:pt>
                <c:pt idx="3861">
                  <c:v>5.8216259538099724E-3</c:v>
                </c:pt>
                <c:pt idx="3862">
                  <c:v>5.8216259538099724E-3</c:v>
                </c:pt>
                <c:pt idx="3863">
                  <c:v>5.8216259538099724E-3</c:v>
                </c:pt>
                <c:pt idx="3864">
                  <c:v>5.8216259538099724E-3</c:v>
                </c:pt>
                <c:pt idx="3865">
                  <c:v>5.8216259538099724E-3</c:v>
                </c:pt>
                <c:pt idx="3866">
                  <c:v>5.8216259538099724E-3</c:v>
                </c:pt>
                <c:pt idx="3867">
                  <c:v>5.8216259538099724E-3</c:v>
                </c:pt>
                <c:pt idx="3868">
                  <c:v>5.8216259538099724E-3</c:v>
                </c:pt>
                <c:pt idx="3869">
                  <c:v>5.8216259538099724E-3</c:v>
                </c:pt>
                <c:pt idx="3870">
                  <c:v>5.8216259538099724E-3</c:v>
                </c:pt>
                <c:pt idx="3871">
                  <c:v>5.8216259538099724E-3</c:v>
                </c:pt>
                <c:pt idx="3872">
                  <c:v>5.8216259538099724E-3</c:v>
                </c:pt>
                <c:pt idx="3873">
                  <c:v>5.8216259538099724E-3</c:v>
                </c:pt>
                <c:pt idx="3874">
                  <c:v>5.8216259538099724E-3</c:v>
                </c:pt>
                <c:pt idx="3875">
                  <c:v>5.8216259538099724E-3</c:v>
                </c:pt>
                <c:pt idx="3876">
                  <c:v>5.8216259538099724E-3</c:v>
                </c:pt>
                <c:pt idx="3877">
                  <c:v>5.8216259538099724E-3</c:v>
                </c:pt>
                <c:pt idx="3878">
                  <c:v>5.8216259538099724E-3</c:v>
                </c:pt>
                <c:pt idx="3879">
                  <c:v>5.8216259538099724E-3</c:v>
                </c:pt>
                <c:pt idx="3880">
                  <c:v>5.8216259538099724E-3</c:v>
                </c:pt>
                <c:pt idx="3881">
                  <c:v>5.8216259538099724E-3</c:v>
                </c:pt>
                <c:pt idx="3882">
                  <c:v>5.8216259538099724E-3</c:v>
                </c:pt>
                <c:pt idx="3883">
                  <c:v>5.8216259538099724E-3</c:v>
                </c:pt>
                <c:pt idx="3884">
                  <c:v>5.8216259538099724E-3</c:v>
                </c:pt>
                <c:pt idx="3885">
                  <c:v>5.8216259538099724E-3</c:v>
                </c:pt>
                <c:pt idx="3886">
                  <c:v>5.8216259538099724E-3</c:v>
                </c:pt>
                <c:pt idx="3887">
                  <c:v>5.8216259538099724E-3</c:v>
                </c:pt>
                <c:pt idx="3888">
                  <c:v>5.8216259538099724E-3</c:v>
                </c:pt>
                <c:pt idx="3889">
                  <c:v>5.8216259538099724E-3</c:v>
                </c:pt>
                <c:pt idx="3890">
                  <c:v>5.8216259538099724E-3</c:v>
                </c:pt>
                <c:pt idx="3891">
                  <c:v>5.8216259538099724E-3</c:v>
                </c:pt>
                <c:pt idx="3892">
                  <c:v>5.8216259538099724E-3</c:v>
                </c:pt>
                <c:pt idx="3893">
                  <c:v>5.8216259538099724E-3</c:v>
                </c:pt>
                <c:pt idx="3894">
                  <c:v>5.8216259538099724E-3</c:v>
                </c:pt>
                <c:pt idx="3895">
                  <c:v>5.8216259538099724E-3</c:v>
                </c:pt>
                <c:pt idx="3896">
                  <c:v>5.8216259538099724E-3</c:v>
                </c:pt>
                <c:pt idx="3897">
                  <c:v>5.8216259538099724E-3</c:v>
                </c:pt>
                <c:pt idx="3898">
                  <c:v>5.8216259538099724E-3</c:v>
                </c:pt>
                <c:pt idx="3899">
                  <c:v>5.8216259538099724E-3</c:v>
                </c:pt>
                <c:pt idx="3900">
                  <c:v>5.8216259538099724E-3</c:v>
                </c:pt>
                <c:pt idx="3901">
                  <c:v>5.8216259538099724E-3</c:v>
                </c:pt>
                <c:pt idx="3902">
                  <c:v>5.8216259538099724E-3</c:v>
                </c:pt>
                <c:pt idx="3903">
                  <c:v>5.8216259538099724E-3</c:v>
                </c:pt>
                <c:pt idx="3904">
                  <c:v>5.8216259538099724E-3</c:v>
                </c:pt>
                <c:pt idx="3905">
                  <c:v>5.8216259538099724E-3</c:v>
                </c:pt>
                <c:pt idx="3906">
                  <c:v>6.2091903397100134E-3</c:v>
                </c:pt>
                <c:pt idx="3907">
                  <c:v>6.2091903397100134E-3</c:v>
                </c:pt>
                <c:pt idx="3908">
                  <c:v>6.2091903397100134E-3</c:v>
                </c:pt>
                <c:pt idx="3909">
                  <c:v>6.2091903397100134E-3</c:v>
                </c:pt>
                <c:pt idx="3910">
                  <c:v>6.2091903397100134E-3</c:v>
                </c:pt>
                <c:pt idx="3911">
                  <c:v>6.2091903397100134E-3</c:v>
                </c:pt>
                <c:pt idx="3912">
                  <c:v>6.2091903397100134E-3</c:v>
                </c:pt>
                <c:pt idx="3913">
                  <c:v>6.2091903397100134E-3</c:v>
                </c:pt>
                <c:pt idx="3914">
                  <c:v>6.2091903397100134E-3</c:v>
                </c:pt>
                <c:pt idx="3915">
                  <c:v>6.2091903397100134E-3</c:v>
                </c:pt>
                <c:pt idx="3916">
                  <c:v>6.2091903397100134E-3</c:v>
                </c:pt>
                <c:pt idx="3917">
                  <c:v>6.2091903397100134E-3</c:v>
                </c:pt>
                <c:pt idx="3918">
                  <c:v>6.2091903397100134E-3</c:v>
                </c:pt>
                <c:pt idx="3919">
                  <c:v>6.2091903397100134E-3</c:v>
                </c:pt>
                <c:pt idx="3920">
                  <c:v>6.2091903397100134E-3</c:v>
                </c:pt>
                <c:pt idx="3921">
                  <c:v>6.2091903397100134E-3</c:v>
                </c:pt>
                <c:pt idx="3922">
                  <c:v>6.2091903397100134E-3</c:v>
                </c:pt>
                <c:pt idx="3923">
                  <c:v>6.2091903397100134E-3</c:v>
                </c:pt>
                <c:pt idx="3924">
                  <c:v>6.2091903397100134E-3</c:v>
                </c:pt>
                <c:pt idx="3925">
                  <c:v>6.2091903397100134E-3</c:v>
                </c:pt>
                <c:pt idx="3926">
                  <c:v>6.2091903397100134E-3</c:v>
                </c:pt>
                <c:pt idx="3927">
                  <c:v>6.2091903397100134E-3</c:v>
                </c:pt>
                <c:pt idx="3928">
                  <c:v>6.2091903397100134E-3</c:v>
                </c:pt>
                <c:pt idx="3929">
                  <c:v>6.2091903397100134E-3</c:v>
                </c:pt>
                <c:pt idx="3930">
                  <c:v>6.2091903397100134E-3</c:v>
                </c:pt>
                <c:pt idx="3931">
                  <c:v>6.2091903397100134E-3</c:v>
                </c:pt>
                <c:pt idx="3932">
                  <c:v>6.2091903397100134E-3</c:v>
                </c:pt>
                <c:pt idx="3933">
                  <c:v>6.2091903397100134E-3</c:v>
                </c:pt>
                <c:pt idx="3934">
                  <c:v>6.2091903397100134E-3</c:v>
                </c:pt>
                <c:pt idx="3935">
                  <c:v>6.2091903397100134E-3</c:v>
                </c:pt>
                <c:pt idx="3936">
                  <c:v>6.2091903397100134E-3</c:v>
                </c:pt>
                <c:pt idx="3937">
                  <c:v>6.2091903397100134E-3</c:v>
                </c:pt>
                <c:pt idx="3938">
                  <c:v>6.2091903397100134E-3</c:v>
                </c:pt>
                <c:pt idx="3939">
                  <c:v>6.2091903397100134E-3</c:v>
                </c:pt>
                <c:pt idx="3940">
                  <c:v>6.2091903397100134E-3</c:v>
                </c:pt>
                <c:pt idx="3941">
                  <c:v>6.2091903397100134E-3</c:v>
                </c:pt>
                <c:pt idx="3942">
                  <c:v>6.2091903397100134E-3</c:v>
                </c:pt>
                <c:pt idx="3943">
                  <c:v>6.2091903397100134E-3</c:v>
                </c:pt>
                <c:pt idx="3944">
                  <c:v>6.2091903397100134E-3</c:v>
                </c:pt>
                <c:pt idx="3945">
                  <c:v>6.2091903397100134E-3</c:v>
                </c:pt>
                <c:pt idx="3946">
                  <c:v>6.2091903397100134E-3</c:v>
                </c:pt>
                <c:pt idx="3947">
                  <c:v>6.2091903397100134E-3</c:v>
                </c:pt>
                <c:pt idx="3948">
                  <c:v>6.2091903397100134E-3</c:v>
                </c:pt>
                <c:pt idx="3949">
                  <c:v>6.2091903397100134E-3</c:v>
                </c:pt>
                <c:pt idx="3950">
                  <c:v>6.2091903397100134E-3</c:v>
                </c:pt>
                <c:pt idx="3951">
                  <c:v>6.2091903397100134E-3</c:v>
                </c:pt>
                <c:pt idx="3952">
                  <c:v>6.2091903397100134E-3</c:v>
                </c:pt>
                <c:pt idx="3953">
                  <c:v>6.2091903397100134E-3</c:v>
                </c:pt>
                <c:pt idx="3954">
                  <c:v>6.2091903397100134E-3</c:v>
                </c:pt>
                <c:pt idx="3955">
                  <c:v>6.2091903397100134E-3</c:v>
                </c:pt>
                <c:pt idx="3956">
                  <c:v>6.2091903397100134E-3</c:v>
                </c:pt>
                <c:pt idx="3957">
                  <c:v>6.2091903397100134E-3</c:v>
                </c:pt>
                <c:pt idx="3958">
                  <c:v>6.2091903397100134E-3</c:v>
                </c:pt>
                <c:pt idx="3959">
                  <c:v>6.2091903397100134E-3</c:v>
                </c:pt>
                <c:pt idx="3960">
                  <c:v>6.2091903397100134E-3</c:v>
                </c:pt>
                <c:pt idx="3961">
                  <c:v>6.2091903397100134E-3</c:v>
                </c:pt>
                <c:pt idx="3962">
                  <c:v>6.2091903397100134E-3</c:v>
                </c:pt>
                <c:pt idx="3963">
                  <c:v>6.2091903397100134E-3</c:v>
                </c:pt>
                <c:pt idx="3964">
                  <c:v>6.2091903397100134E-3</c:v>
                </c:pt>
                <c:pt idx="3965">
                  <c:v>6.2091903397100134E-3</c:v>
                </c:pt>
                <c:pt idx="3966">
                  <c:v>6.2091903397100134E-3</c:v>
                </c:pt>
                <c:pt idx="3967">
                  <c:v>6.2091903397100134E-3</c:v>
                </c:pt>
                <c:pt idx="3968">
                  <c:v>6.2091903397100134E-3</c:v>
                </c:pt>
                <c:pt idx="3969">
                  <c:v>6.2091903397100134E-3</c:v>
                </c:pt>
                <c:pt idx="3970">
                  <c:v>6.2091903397100134E-3</c:v>
                </c:pt>
                <c:pt idx="3971">
                  <c:v>6.2091903397100134E-3</c:v>
                </c:pt>
                <c:pt idx="3972">
                  <c:v>6.2091903397100134E-3</c:v>
                </c:pt>
                <c:pt idx="3973">
                  <c:v>6.2091903397100134E-3</c:v>
                </c:pt>
                <c:pt idx="3974">
                  <c:v>6.2091903397100134E-3</c:v>
                </c:pt>
                <c:pt idx="3975">
                  <c:v>6.2091903397100134E-3</c:v>
                </c:pt>
                <c:pt idx="3976">
                  <c:v>6.2091903397100134E-3</c:v>
                </c:pt>
                <c:pt idx="3977">
                  <c:v>6.2091903397100134E-3</c:v>
                </c:pt>
                <c:pt idx="3978">
                  <c:v>6.2091903397100134E-3</c:v>
                </c:pt>
                <c:pt idx="3979">
                  <c:v>6.2091903397100134E-3</c:v>
                </c:pt>
                <c:pt idx="3980">
                  <c:v>6.2091903397100134E-3</c:v>
                </c:pt>
                <c:pt idx="3981">
                  <c:v>6.2091903397100134E-3</c:v>
                </c:pt>
                <c:pt idx="3982">
                  <c:v>6.2091903397100134E-3</c:v>
                </c:pt>
                <c:pt idx="3983">
                  <c:v>6.2091903397100134E-3</c:v>
                </c:pt>
                <c:pt idx="3984">
                  <c:v>6.2091903397100134E-3</c:v>
                </c:pt>
                <c:pt idx="3985">
                  <c:v>6.2091903397100134E-3</c:v>
                </c:pt>
                <c:pt idx="3986">
                  <c:v>6.2091903397100134E-3</c:v>
                </c:pt>
                <c:pt idx="3987">
                  <c:v>6.2091903397100134E-3</c:v>
                </c:pt>
                <c:pt idx="3988">
                  <c:v>6.2091903397100134E-3</c:v>
                </c:pt>
                <c:pt idx="3989">
                  <c:v>6.2091903397100134E-3</c:v>
                </c:pt>
                <c:pt idx="3990">
                  <c:v>6.2091903397100134E-3</c:v>
                </c:pt>
                <c:pt idx="3991">
                  <c:v>6.2091903397100134E-3</c:v>
                </c:pt>
                <c:pt idx="3992">
                  <c:v>6.2091903397100134E-3</c:v>
                </c:pt>
                <c:pt idx="3993">
                  <c:v>6.2091903397100134E-3</c:v>
                </c:pt>
                <c:pt idx="3994">
                  <c:v>6.2091903397100134E-3</c:v>
                </c:pt>
                <c:pt idx="3995">
                  <c:v>6.2091903397100134E-3</c:v>
                </c:pt>
                <c:pt idx="3996">
                  <c:v>6.2091903397100134E-3</c:v>
                </c:pt>
                <c:pt idx="3997">
                  <c:v>6.2091903397100134E-3</c:v>
                </c:pt>
                <c:pt idx="3998">
                  <c:v>6.2091903397100134E-3</c:v>
                </c:pt>
                <c:pt idx="3999">
                  <c:v>6.2091903397100134E-3</c:v>
                </c:pt>
                <c:pt idx="4000">
                  <c:v>6.2091903397100134E-3</c:v>
                </c:pt>
                <c:pt idx="4001">
                  <c:v>6.2091903397100134E-3</c:v>
                </c:pt>
                <c:pt idx="4002">
                  <c:v>6.2091903397100134E-3</c:v>
                </c:pt>
                <c:pt idx="4003">
                  <c:v>6.2091903397100134E-3</c:v>
                </c:pt>
                <c:pt idx="4004">
                  <c:v>6.2091903397100134E-3</c:v>
                </c:pt>
                <c:pt idx="4005">
                  <c:v>6.2091903397100134E-3</c:v>
                </c:pt>
                <c:pt idx="4006">
                  <c:v>6.2091903397100134E-3</c:v>
                </c:pt>
                <c:pt idx="4007">
                  <c:v>6.2091903397100134E-3</c:v>
                </c:pt>
                <c:pt idx="4008">
                  <c:v>6.2091903397100134E-3</c:v>
                </c:pt>
                <c:pt idx="4009">
                  <c:v>6.2091903397100134E-3</c:v>
                </c:pt>
                <c:pt idx="4010">
                  <c:v>6.2091903397100134E-3</c:v>
                </c:pt>
                <c:pt idx="4011">
                  <c:v>6.2091903397100134E-3</c:v>
                </c:pt>
                <c:pt idx="4012">
                  <c:v>6.2091903397100134E-3</c:v>
                </c:pt>
                <c:pt idx="4013">
                  <c:v>6.2091903397100134E-3</c:v>
                </c:pt>
                <c:pt idx="4014">
                  <c:v>6.2091903397100134E-3</c:v>
                </c:pt>
                <c:pt idx="4015">
                  <c:v>6.2091903397100134E-3</c:v>
                </c:pt>
                <c:pt idx="4016">
                  <c:v>6.2091903397100134E-3</c:v>
                </c:pt>
                <c:pt idx="4017">
                  <c:v>6.2091903397100134E-3</c:v>
                </c:pt>
                <c:pt idx="4018">
                  <c:v>6.2091903397100134E-3</c:v>
                </c:pt>
                <c:pt idx="4019">
                  <c:v>6.2091903397100134E-3</c:v>
                </c:pt>
                <c:pt idx="4020">
                  <c:v>6.2091903397100134E-3</c:v>
                </c:pt>
                <c:pt idx="4021">
                  <c:v>6.2091903397100134E-3</c:v>
                </c:pt>
                <c:pt idx="4022">
                  <c:v>6.2091903397100134E-3</c:v>
                </c:pt>
                <c:pt idx="4023">
                  <c:v>6.2091903397100134E-3</c:v>
                </c:pt>
                <c:pt idx="4024">
                  <c:v>6.2091903397100134E-3</c:v>
                </c:pt>
                <c:pt idx="4025">
                  <c:v>6.2091903397100134E-3</c:v>
                </c:pt>
                <c:pt idx="4026">
                  <c:v>6.2091903397100134E-3</c:v>
                </c:pt>
                <c:pt idx="4027">
                  <c:v>6.2091903397100134E-3</c:v>
                </c:pt>
                <c:pt idx="4028">
                  <c:v>6.2091903397100134E-3</c:v>
                </c:pt>
                <c:pt idx="4029">
                  <c:v>6.2091903397100134E-3</c:v>
                </c:pt>
                <c:pt idx="4030">
                  <c:v>6.2091903397100134E-3</c:v>
                </c:pt>
                <c:pt idx="4031">
                  <c:v>6.2091903397100134E-3</c:v>
                </c:pt>
                <c:pt idx="4032">
                  <c:v>6.1521358166349849E-3</c:v>
                </c:pt>
                <c:pt idx="4033">
                  <c:v>6.1521358166349849E-3</c:v>
                </c:pt>
                <c:pt idx="4034">
                  <c:v>6.1521358166349849E-3</c:v>
                </c:pt>
                <c:pt idx="4035">
                  <c:v>6.1521358166349849E-3</c:v>
                </c:pt>
                <c:pt idx="4036">
                  <c:v>6.1521358166349849E-3</c:v>
                </c:pt>
                <c:pt idx="4037">
                  <c:v>6.1521358166349849E-3</c:v>
                </c:pt>
                <c:pt idx="4038">
                  <c:v>6.1521358166349849E-3</c:v>
                </c:pt>
                <c:pt idx="4039">
                  <c:v>6.1521358166349849E-3</c:v>
                </c:pt>
                <c:pt idx="4040">
                  <c:v>6.1521358166349849E-3</c:v>
                </c:pt>
                <c:pt idx="4041">
                  <c:v>6.1521358166349849E-3</c:v>
                </c:pt>
                <c:pt idx="4042">
                  <c:v>6.1521358166349849E-3</c:v>
                </c:pt>
                <c:pt idx="4043">
                  <c:v>6.1521358166349849E-3</c:v>
                </c:pt>
                <c:pt idx="4044">
                  <c:v>6.1521358166349849E-3</c:v>
                </c:pt>
                <c:pt idx="4045">
                  <c:v>6.1521358166349849E-3</c:v>
                </c:pt>
                <c:pt idx="4046">
                  <c:v>6.1521358166349849E-3</c:v>
                </c:pt>
                <c:pt idx="4047">
                  <c:v>6.1521358166349849E-3</c:v>
                </c:pt>
                <c:pt idx="4048">
                  <c:v>6.1521358166349849E-3</c:v>
                </c:pt>
                <c:pt idx="4049">
                  <c:v>6.1521358166349849E-3</c:v>
                </c:pt>
                <c:pt idx="4050">
                  <c:v>6.1521358166349849E-3</c:v>
                </c:pt>
                <c:pt idx="4051">
                  <c:v>6.1521358166349849E-3</c:v>
                </c:pt>
                <c:pt idx="4052">
                  <c:v>6.1521358166349849E-3</c:v>
                </c:pt>
                <c:pt idx="4053">
                  <c:v>6.1521358166349849E-3</c:v>
                </c:pt>
                <c:pt idx="4054">
                  <c:v>6.1521358166349849E-3</c:v>
                </c:pt>
                <c:pt idx="4055">
                  <c:v>6.1521358166349849E-3</c:v>
                </c:pt>
                <c:pt idx="4056">
                  <c:v>6.1521358166349849E-3</c:v>
                </c:pt>
                <c:pt idx="4057">
                  <c:v>6.1521358166349849E-3</c:v>
                </c:pt>
                <c:pt idx="4058">
                  <c:v>6.1521358166349849E-3</c:v>
                </c:pt>
                <c:pt idx="4059">
                  <c:v>6.1521358166349849E-3</c:v>
                </c:pt>
                <c:pt idx="4060">
                  <c:v>6.1521358166349849E-3</c:v>
                </c:pt>
                <c:pt idx="4061">
                  <c:v>6.1521358166349849E-3</c:v>
                </c:pt>
                <c:pt idx="4062">
                  <c:v>6.1521358166349849E-3</c:v>
                </c:pt>
                <c:pt idx="4063">
                  <c:v>6.1521358166349849E-3</c:v>
                </c:pt>
                <c:pt idx="4064">
                  <c:v>6.1521358166349849E-3</c:v>
                </c:pt>
                <c:pt idx="4065">
                  <c:v>6.1521358166349849E-3</c:v>
                </c:pt>
                <c:pt idx="4066">
                  <c:v>6.1521358166349849E-3</c:v>
                </c:pt>
                <c:pt idx="4067">
                  <c:v>6.1521358166349849E-3</c:v>
                </c:pt>
                <c:pt idx="4068">
                  <c:v>6.1521358166349849E-3</c:v>
                </c:pt>
                <c:pt idx="4069">
                  <c:v>6.1521358166349849E-3</c:v>
                </c:pt>
                <c:pt idx="4070">
                  <c:v>6.1521358166349849E-3</c:v>
                </c:pt>
                <c:pt idx="4071">
                  <c:v>6.1521358166349849E-3</c:v>
                </c:pt>
                <c:pt idx="4072">
                  <c:v>6.1521358166349849E-3</c:v>
                </c:pt>
                <c:pt idx="4073">
                  <c:v>6.1521358166349849E-3</c:v>
                </c:pt>
                <c:pt idx="4074">
                  <c:v>6.1521358166349849E-3</c:v>
                </c:pt>
                <c:pt idx="4075">
                  <c:v>6.1521358166349849E-3</c:v>
                </c:pt>
                <c:pt idx="4076">
                  <c:v>6.1521358166349849E-3</c:v>
                </c:pt>
                <c:pt idx="4077">
                  <c:v>6.1521358166349849E-3</c:v>
                </c:pt>
                <c:pt idx="4078">
                  <c:v>6.1521358166349849E-3</c:v>
                </c:pt>
                <c:pt idx="4079">
                  <c:v>6.1521358166349849E-3</c:v>
                </c:pt>
                <c:pt idx="4080">
                  <c:v>6.1521358166349849E-3</c:v>
                </c:pt>
                <c:pt idx="4081">
                  <c:v>6.1521358166349849E-3</c:v>
                </c:pt>
                <c:pt idx="4082">
                  <c:v>6.1521358166349849E-3</c:v>
                </c:pt>
                <c:pt idx="4083">
                  <c:v>6.1521358166349849E-3</c:v>
                </c:pt>
                <c:pt idx="4084">
                  <c:v>6.1521358166349849E-3</c:v>
                </c:pt>
                <c:pt idx="4085">
                  <c:v>6.1521358166349849E-3</c:v>
                </c:pt>
                <c:pt idx="4086">
                  <c:v>6.1521358166349849E-3</c:v>
                </c:pt>
                <c:pt idx="4087">
                  <c:v>6.1521358166349849E-3</c:v>
                </c:pt>
                <c:pt idx="4088">
                  <c:v>6.1521358166349849E-3</c:v>
                </c:pt>
                <c:pt idx="4089">
                  <c:v>6.1521358166349849E-3</c:v>
                </c:pt>
                <c:pt idx="4090">
                  <c:v>6.1521358166349849E-3</c:v>
                </c:pt>
                <c:pt idx="4091">
                  <c:v>6.1521358166349849E-3</c:v>
                </c:pt>
                <c:pt idx="4092">
                  <c:v>6.1521358166349849E-3</c:v>
                </c:pt>
                <c:pt idx="4093">
                  <c:v>6.1521358166349849E-3</c:v>
                </c:pt>
                <c:pt idx="4094">
                  <c:v>6.1521358166349849E-3</c:v>
                </c:pt>
                <c:pt idx="4095">
                  <c:v>6.1521358166349849E-3</c:v>
                </c:pt>
                <c:pt idx="4096">
                  <c:v>6.1521358166349849E-3</c:v>
                </c:pt>
                <c:pt idx="4097">
                  <c:v>6.1521358166349849E-3</c:v>
                </c:pt>
                <c:pt idx="4098">
                  <c:v>6.1521358166349849E-3</c:v>
                </c:pt>
                <c:pt idx="4099">
                  <c:v>6.1521358166349849E-3</c:v>
                </c:pt>
                <c:pt idx="4100">
                  <c:v>6.1521358166349849E-3</c:v>
                </c:pt>
                <c:pt idx="4101">
                  <c:v>6.1521358166349849E-3</c:v>
                </c:pt>
                <c:pt idx="4102">
                  <c:v>6.1521358166349849E-3</c:v>
                </c:pt>
                <c:pt idx="4103">
                  <c:v>6.1521358166349849E-3</c:v>
                </c:pt>
                <c:pt idx="4104">
                  <c:v>6.1521358166349849E-3</c:v>
                </c:pt>
                <c:pt idx="4105">
                  <c:v>6.1521358166349849E-3</c:v>
                </c:pt>
                <c:pt idx="4106">
                  <c:v>6.1521358166349849E-3</c:v>
                </c:pt>
                <c:pt idx="4107">
                  <c:v>6.1521358166349849E-3</c:v>
                </c:pt>
                <c:pt idx="4108">
                  <c:v>6.1521358166349849E-3</c:v>
                </c:pt>
                <c:pt idx="4109">
                  <c:v>6.1521358166349849E-3</c:v>
                </c:pt>
                <c:pt idx="4110">
                  <c:v>6.1521358166349849E-3</c:v>
                </c:pt>
                <c:pt idx="4111">
                  <c:v>6.1521358166349849E-3</c:v>
                </c:pt>
                <c:pt idx="4112">
                  <c:v>6.1521358166349849E-3</c:v>
                </c:pt>
                <c:pt idx="4113">
                  <c:v>6.1521358166349849E-3</c:v>
                </c:pt>
                <c:pt idx="4114">
                  <c:v>6.1521358166349849E-3</c:v>
                </c:pt>
                <c:pt idx="4115">
                  <c:v>6.1521358166349849E-3</c:v>
                </c:pt>
                <c:pt idx="4116">
                  <c:v>6.1521358166349849E-3</c:v>
                </c:pt>
                <c:pt idx="4117">
                  <c:v>6.1521358166349849E-3</c:v>
                </c:pt>
                <c:pt idx="4118">
                  <c:v>6.1521358166349849E-3</c:v>
                </c:pt>
                <c:pt idx="4119">
                  <c:v>6.1521358166349849E-3</c:v>
                </c:pt>
                <c:pt idx="4120">
                  <c:v>6.1521358166349849E-3</c:v>
                </c:pt>
                <c:pt idx="4121">
                  <c:v>6.1521358166349849E-3</c:v>
                </c:pt>
                <c:pt idx="4122">
                  <c:v>6.1521358166349849E-3</c:v>
                </c:pt>
                <c:pt idx="4123">
                  <c:v>6.1521358166349849E-3</c:v>
                </c:pt>
                <c:pt idx="4124">
                  <c:v>6.1521358166349849E-3</c:v>
                </c:pt>
                <c:pt idx="4125">
                  <c:v>6.1521358166349849E-3</c:v>
                </c:pt>
                <c:pt idx="4126">
                  <c:v>6.1521358166349849E-3</c:v>
                </c:pt>
                <c:pt idx="4127">
                  <c:v>6.1521358166349849E-3</c:v>
                </c:pt>
                <c:pt idx="4128">
                  <c:v>6.1521358166349849E-3</c:v>
                </c:pt>
                <c:pt idx="4129">
                  <c:v>6.1521358166349849E-3</c:v>
                </c:pt>
                <c:pt idx="4130">
                  <c:v>6.1521358166349849E-3</c:v>
                </c:pt>
                <c:pt idx="4131">
                  <c:v>6.1521358166349849E-3</c:v>
                </c:pt>
                <c:pt idx="4132">
                  <c:v>6.1521358166349849E-3</c:v>
                </c:pt>
                <c:pt idx="4133">
                  <c:v>6.1521358166349849E-3</c:v>
                </c:pt>
                <c:pt idx="4134">
                  <c:v>6.1521358166349849E-3</c:v>
                </c:pt>
                <c:pt idx="4135">
                  <c:v>6.1521358166349849E-3</c:v>
                </c:pt>
                <c:pt idx="4136">
                  <c:v>6.1521358166349849E-3</c:v>
                </c:pt>
                <c:pt idx="4137">
                  <c:v>6.1521358166349849E-3</c:v>
                </c:pt>
                <c:pt idx="4138">
                  <c:v>6.1521358166349849E-3</c:v>
                </c:pt>
                <c:pt idx="4139">
                  <c:v>6.1521358166349849E-3</c:v>
                </c:pt>
                <c:pt idx="4140">
                  <c:v>6.1521358166349849E-3</c:v>
                </c:pt>
                <c:pt idx="4141">
                  <c:v>6.1521358166349849E-3</c:v>
                </c:pt>
                <c:pt idx="4142">
                  <c:v>6.1521358166349849E-3</c:v>
                </c:pt>
                <c:pt idx="4143">
                  <c:v>6.1521358166349849E-3</c:v>
                </c:pt>
                <c:pt idx="4144">
                  <c:v>6.1521358166349849E-3</c:v>
                </c:pt>
                <c:pt idx="4145">
                  <c:v>6.1521358166349849E-3</c:v>
                </c:pt>
                <c:pt idx="4146">
                  <c:v>6.1521358166349849E-3</c:v>
                </c:pt>
                <c:pt idx="4147">
                  <c:v>6.1521358166349849E-3</c:v>
                </c:pt>
                <c:pt idx="4148">
                  <c:v>6.1521358166349849E-3</c:v>
                </c:pt>
                <c:pt idx="4149">
                  <c:v>6.1521358166349849E-3</c:v>
                </c:pt>
                <c:pt idx="4150">
                  <c:v>6.1521358166349849E-3</c:v>
                </c:pt>
                <c:pt idx="4151">
                  <c:v>6.1521358166349849E-3</c:v>
                </c:pt>
                <c:pt idx="4152">
                  <c:v>6.1521358166349849E-3</c:v>
                </c:pt>
                <c:pt idx="4153">
                  <c:v>6.1521358166349849E-3</c:v>
                </c:pt>
                <c:pt idx="4154">
                  <c:v>6.1521358166349849E-3</c:v>
                </c:pt>
                <c:pt idx="4155">
                  <c:v>6.1521358166349849E-3</c:v>
                </c:pt>
                <c:pt idx="4156">
                  <c:v>6.1521358166349849E-3</c:v>
                </c:pt>
                <c:pt idx="4157">
                  <c:v>6.1521358166349849E-3</c:v>
                </c:pt>
                <c:pt idx="4158">
                  <c:v>6.1521358166349849E-3</c:v>
                </c:pt>
                <c:pt idx="4159">
                  <c:v>6.1521358166349849E-3</c:v>
                </c:pt>
                <c:pt idx="4160">
                  <c:v>5.6023123410969822E-3</c:v>
                </c:pt>
                <c:pt idx="4161">
                  <c:v>5.6023123410969822E-3</c:v>
                </c:pt>
                <c:pt idx="4162">
                  <c:v>5.6023123410969822E-3</c:v>
                </c:pt>
                <c:pt idx="4163">
                  <c:v>5.6023123410969822E-3</c:v>
                </c:pt>
                <c:pt idx="4164">
                  <c:v>5.6023123410969822E-3</c:v>
                </c:pt>
                <c:pt idx="4165">
                  <c:v>5.6023123410969822E-3</c:v>
                </c:pt>
                <c:pt idx="4166">
                  <c:v>5.6023123410969822E-3</c:v>
                </c:pt>
                <c:pt idx="4167">
                  <c:v>5.6023123410969822E-3</c:v>
                </c:pt>
                <c:pt idx="4168">
                  <c:v>5.6023123410969822E-3</c:v>
                </c:pt>
                <c:pt idx="4169">
                  <c:v>5.6023123410969822E-3</c:v>
                </c:pt>
                <c:pt idx="4170">
                  <c:v>5.6023123410969822E-3</c:v>
                </c:pt>
                <c:pt idx="4171">
                  <c:v>5.6023123410969822E-3</c:v>
                </c:pt>
                <c:pt idx="4172">
                  <c:v>5.6023123410969822E-3</c:v>
                </c:pt>
                <c:pt idx="4173">
                  <c:v>5.6023123410969822E-3</c:v>
                </c:pt>
                <c:pt idx="4174">
                  <c:v>5.6023123410969822E-3</c:v>
                </c:pt>
                <c:pt idx="4175">
                  <c:v>5.6023123410969822E-3</c:v>
                </c:pt>
                <c:pt idx="4176">
                  <c:v>5.6023123410969822E-3</c:v>
                </c:pt>
                <c:pt idx="4177">
                  <c:v>5.6023123410969822E-3</c:v>
                </c:pt>
                <c:pt idx="4178">
                  <c:v>5.6023123410969822E-3</c:v>
                </c:pt>
                <c:pt idx="4179">
                  <c:v>5.6023123410969822E-3</c:v>
                </c:pt>
                <c:pt idx="4180">
                  <c:v>5.6023123410969822E-3</c:v>
                </c:pt>
                <c:pt idx="4181">
                  <c:v>5.6023123410969822E-3</c:v>
                </c:pt>
                <c:pt idx="4182">
                  <c:v>5.6023123410969822E-3</c:v>
                </c:pt>
                <c:pt idx="4183">
                  <c:v>5.6023123410969822E-3</c:v>
                </c:pt>
                <c:pt idx="4184">
                  <c:v>5.6023123410969822E-3</c:v>
                </c:pt>
                <c:pt idx="4185">
                  <c:v>5.6023123410969822E-3</c:v>
                </c:pt>
                <c:pt idx="4186">
                  <c:v>5.6023123410969822E-3</c:v>
                </c:pt>
                <c:pt idx="4187">
                  <c:v>5.6023123410969822E-3</c:v>
                </c:pt>
                <c:pt idx="4188">
                  <c:v>5.6023123410969822E-3</c:v>
                </c:pt>
                <c:pt idx="4189">
                  <c:v>5.6023123410969822E-3</c:v>
                </c:pt>
                <c:pt idx="4190">
                  <c:v>5.6023123410969822E-3</c:v>
                </c:pt>
                <c:pt idx="4191">
                  <c:v>5.6023123410969822E-3</c:v>
                </c:pt>
                <c:pt idx="4192">
                  <c:v>5.6023123410969822E-3</c:v>
                </c:pt>
                <c:pt idx="4193">
                  <c:v>5.6023123410969822E-3</c:v>
                </c:pt>
                <c:pt idx="4194">
                  <c:v>5.6023123410969822E-3</c:v>
                </c:pt>
                <c:pt idx="4195">
                  <c:v>5.6023123410969822E-3</c:v>
                </c:pt>
                <c:pt idx="4196">
                  <c:v>5.6023123410969822E-3</c:v>
                </c:pt>
                <c:pt idx="4197">
                  <c:v>5.6023123410969822E-3</c:v>
                </c:pt>
                <c:pt idx="4198">
                  <c:v>5.6023123410969822E-3</c:v>
                </c:pt>
                <c:pt idx="4199">
                  <c:v>5.6023123410969822E-3</c:v>
                </c:pt>
                <c:pt idx="4200">
                  <c:v>5.6023123410969822E-3</c:v>
                </c:pt>
                <c:pt idx="4201">
                  <c:v>5.6023123410969822E-3</c:v>
                </c:pt>
                <c:pt idx="4202">
                  <c:v>5.6023123410969822E-3</c:v>
                </c:pt>
                <c:pt idx="4203">
                  <c:v>5.6023123410969822E-3</c:v>
                </c:pt>
                <c:pt idx="4204">
                  <c:v>5.6023123410969822E-3</c:v>
                </c:pt>
                <c:pt idx="4205">
                  <c:v>5.6023123410969822E-3</c:v>
                </c:pt>
                <c:pt idx="4206">
                  <c:v>5.6023123410969822E-3</c:v>
                </c:pt>
                <c:pt idx="4207">
                  <c:v>5.6023123410969822E-3</c:v>
                </c:pt>
                <c:pt idx="4208">
                  <c:v>5.6023123410969822E-3</c:v>
                </c:pt>
                <c:pt idx="4209">
                  <c:v>5.6023123410969822E-3</c:v>
                </c:pt>
                <c:pt idx="4210">
                  <c:v>5.6023123410969822E-3</c:v>
                </c:pt>
                <c:pt idx="4211">
                  <c:v>5.6023123410969822E-3</c:v>
                </c:pt>
                <c:pt idx="4212">
                  <c:v>5.6023123410969822E-3</c:v>
                </c:pt>
                <c:pt idx="4213">
                  <c:v>5.6023123410969822E-3</c:v>
                </c:pt>
                <c:pt idx="4214">
                  <c:v>5.6023123410969822E-3</c:v>
                </c:pt>
                <c:pt idx="4215">
                  <c:v>5.6023123410969822E-3</c:v>
                </c:pt>
                <c:pt idx="4216">
                  <c:v>5.6023123410969822E-3</c:v>
                </c:pt>
                <c:pt idx="4217">
                  <c:v>5.6023123410969822E-3</c:v>
                </c:pt>
                <c:pt idx="4218">
                  <c:v>5.6023123410969822E-3</c:v>
                </c:pt>
                <c:pt idx="4219">
                  <c:v>5.6023123410969822E-3</c:v>
                </c:pt>
                <c:pt idx="4220">
                  <c:v>5.6023123410969822E-3</c:v>
                </c:pt>
                <c:pt idx="4221">
                  <c:v>5.6023123410969822E-3</c:v>
                </c:pt>
                <c:pt idx="4222">
                  <c:v>5.6023123410969822E-3</c:v>
                </c:pt>
                <c:pt idx="4223">
                  <c:v>5.6023123410969822E-3</c:v>
                </c:pt>
                <c:pt idx="4224">
                  <c:v>5.6023123410969822E-3</c:v>
                </c:pt>
                <c:pt idx="4225">
                  <c:v>5.6023123410969822E-3</c:v>
                </c:pt>
                <c:pt idx="4226">
                  <c:v>5.6023123410969822E-3</c:v>
                </c:pt>
                <c:pt idx="4227">
                  <c:v>5.6023123410969822E-3</c:v>
                </c:pt>
                <c:pt idx="4228">
                  <c:v>5.6023123410969822E-3</c:v>
                </c:pt>
                <c:pt idx="4229">
                  <c:v>5.6023123410969822E-3</c:v>
                </c:pt>
                <c:pt idx="4230">
                  <c:v>5.6023123410969822E-3</c:v>
                </c:pt>
                <c:pt idx="4231">
                  <c:v>5.6023123410969822E-3</c:v>
                </c:pt>
                <c:pt idx="4232">
                  <c:v>5.6023123410969822E-3</c:v>
                </c:pt>
                <c:pt idx="4233">
                  <c:v>5.6023123410969822E-3</c:v>
                </c:pt>
                <c:pt idx="4234">
                  <c:v>5.6023123410969822E-3</c:v>
                </c:pt>
                <c:pt idx="4235">
                  <c:v>5.6023123410969822E-3</c:v>
                </c:pt>
                <c:pt idx="4236">
                  <c:v>5.6023123410969822E-3</c:v>
                </c:pt>
                <c:pt idx="4237">
                  <c:v>5.6023123410969822E-3</c:v>
                </c:pt>
                <c:pt idx="4238">
                  <c:v>5.6023123410969822E-3</c:v>
                </c:pt>
                <c:pt idx="4239">
                  <c:v>5.6023123410969822E-3</c:v>
                </c:pt>
                <c:pt idx="4240">
                  <c:v>5.6023123410969822E-3</c:v>
                </c:pt>
                <c:pt idx="4241">
                  <c:v>5.6023123410969822E-3</c:v>
                </c:pt>
                <c:pt idx="4242">
                  <c:v>5.6023123410969822E-3</c:v>
                </c:pt>
                <c:pt idx="4243">
                  <c:v>5.6023123410969822E-3</c:v>
                </c:pt>
                <c:pt idx="4244">
                  <c:v>5.6023123410969822E-3</c:v>
                </c:pt>
                <c:pt idx="4245">
                  <c:v>5.6023123410969822E-3</c:v>
                </c:pt>
                <c:pt idx="4246">
                  <c:v>5.6023123410969822E-3</c:v>
                </c:pt>
                <c:pt idx="4247">
                  <c:v>5.6023123410969822E-3</c:v>
                </c:pt>
                <c:pt idx="4248">
                  <c:v>5.6023123410969822E-3</c:v>
                </c:pt>
                <c:pt idx="4249">
                  <c:v>5.6023123410969822E-3</c:v>
                </c:pt>
                <c:pt idx="4250">
                  <c:v>5.6023123410969822E-3</c:v>
                </c:pt>
                <c:pt idx="4251">
                  <c:v>5.6023123410969822E-3</c:v>
                </c:pt>
                <c:pt idx="4252">
                  <c:v>5.6023123410969822E-3</c:v>
                </c:pt>
                <c:pt idx="4253">
                  <c:v>5.6023123410969822E-3</c:v>
                </c:pt>
                <c:pt idx="4254">
                  <c:v>5.6023123410969822E-3</c:v>
                </c:pt>
                <c:pt idx="4255">
                  <c:v>5.6023123410969822E-3</c:v>
                </c:pt>
                <c:pt idx="4256">
                  <c:v>5.6023123410969822E-3</c:v>
                </c:pt>
                <c:pt idx="4257">
                  <c:v>5.6023123410969822E-3</c:v>
                </c:pt>
                <c:pt idx="4258">
                  <c:v>5.6023123410969822E-3</c:v>
                </c:pt>
                <c:pt idx="4259">
                  <c:v>5.6023123410969822E-3</c:v>
                </c:pt>
                <c:pt idx="4260">
                  <c:v>5.6023123410969822E-3</c:v>
                </c:pt>
                <c:pt idx="4261">
                  <c:v>5.6023123410969822E-3</c:v>
                </c:pt>
                <c:pt idx="4262">
                  <c:v>5.6023123410969822E-3</c:v>
                </c:pt>
                <c:pt idx="4263">
                  <c:v>5.6023123410969822E-3</c:v>
                </c:pt>
                <c:pt idx="4264">
                  <c:v>5.6023123410969822E-3</c:v>
                </c:pt>
                <c:pt idx="4265">
                  <c:v>5.6023123410969822E-3</c:v>
                </c:pt>
                <c:pt idx="4266">
                  <c:v>5.6023123410969822E-3</c:v>
                </c:pt>
                <c:pt idx="4267">
                  <c:v>5.6023123410969822E-3</c:v>
                </c:pt>
                <c:pt idx="4268">
                  <c:v>5.6023123410969822E-3</c:v>
                </c:pt>
                <c:pt idx="4269">
                  <c:v>5.6023123410969822E-3</c:v>
                </c:pt>
                <c:pt idx="4270">
                  <c:v>5.6023123410969822E-3</c:v>
                </c:pt>
                <c:pt idx="4271">
                  <c:v>5.6023123410969822E-3</c:v>
                </c:pt>
                <c:pt idx="4272">
                  <c:v>5.6023123410969822E-3</c:v>
                </c:pt>
                <c:pt idx="4273">
                  <c:v>5.6023123410969822E-3</c:v>
                </c:pt>
                <c:pt idx="4274">
                  <c:v>5.6023123410969822E-3</c:v>
                </c:pt>
                <c:pt idx="4275">
                  <c:v>5.6023123410969822E-3</c:v>
                </c:pt>
                <c:pt idx="4276">
                  <c:v>5.6023123410969822E-3</c:v>
                </c:pt>
                <c:pt idx="4277">
                  <c:v>5.6023123410969822E-3</c:v>
                </c:pt>
                <c:pt idx="4278">
                  <c:v>5.6023123410969822E-3</c:v>
                </c:pt>
                <c:pt idx="4279">
                  <c:v>5.6023123410969822E-3</c:v>
                </c:pt>
                <c:pt idx="4280">
                  <c:v>5.6023123410969822E-3</c:v>
                </c:pt>
                <c:pt idx="4281">
                  <c:v>5.6023123410969822E-3</c:v>
                </c:pt>
                <c:pt idx="4282">
                  <c:v>5.6023123410969822E-3</c:v>
                </c:pt>
                <c:pt idx="4283">
                  <c:v>5.6023123410969822E-3</c:v>
                </c:pt>
                <c:pt idx="4284">
                  <c:v>5.6023123410969822E-3</c:v>
                </c:pt>
                <c:pt idx="4285">
                  <c:v>5.6023123410969822E-3</c:v>
                </c:pt>
                <c:pt idx="4286">
                  <c:v>5.6023123410969822E-3</c:v>
                </c:pt>
                <c:pt idx="4287">
                  <c:v>5.6023123410969822E-3</c:v>
                </c:pt>
                <c:pt idx="4288">
                  <c:v>5.6023123410969822E-3</c:v>
                </c:pt>
                <c:pt idx="4289">
                  <c:v>5.6023123410969822E-3</c:v>
                </c:pt>
                <c:pt idx="4290">
                  <c:v>5.677726116702031E-3</c:v>
                </c:pt>
                <c:pt idx="4291">
                  <c:v>5.677726116702031E-3</c:v>
                </c:pt>
                <c:pt idx="4292">
                  <c:v>5.677726116702031E-3</c:v>
                </c:pt>
                <c:pt idx="4293">
                  <c:v>5.677726116702031E-3</c:v>
                </c:pt>
                <c:pt idx="4294">
                  <c:v>5.677726116702031E-3</c:v>
                </c:pt>
                <c:pt idx="4295">
                  <c:v>5.677726116702031E-3</c:v>
                </c:pt>
                <c:pt idx="4296">
                  <c:v>5.677726116702031E-3</c:v>
                </c:pt>
                <c:pt idx="4297">
                  <c:v>5.677726116702031E-3</c:v>
                </c:pt>
                <c:pt idx="4298">
                  <c:v>5.677726116702031E-3</c:v>
                </c:pt>
                <c:pt idx="4299">
                  <c:v>5.677726116702031E-3</c:v>
                </c:pt>
                <c:pt idx="4300">
                  <c:v>5.677726116702031E-3</c:v>
                </c:pt>
                <c:pt idx="4301">
                  <c:v>5.677726116702031E-3</c:v>
                </c:pt>
                <c:pt idx="4302">
                  <c:v>5.677726116702031E-3</c:v>
                </c:pt>
                <c:pt idx="4303">
                  <c:v>5.677726116702031E-3</c:v>
                </c:pt>
                <c:pt idx="4304">
                  <c:v>5.677726116702031E-3</c:v>
                </c:pt>
                <c:pt idx="4305">
                  <c:v>5.677726116702031E-3</c:v>
                </c:pt>
                <c:pt idx="4306">
                  <c:v>5.677726116702031E-3</c:v>
                </c:pt>
                <c:pt idx="4307">
                  <c:v>5.677726116702031E-3</c:v>
                </c:pt>
                <c:pt idx="4308">
                  <c:v>5.677726116702031E-3</c:v>
                </c:pt>
                <c:pt idx="4309">
                  <c:v>5.677726116702031E-3</c:v>
                </c:pt>
                <c:pt idx="4310">
                  <c:v>5.677726116702031E-3</c:v>
                </c:pt>
                <c:pt idx="4311">
                  <c:v>5.677726116702031E-3</c:v>
                </c:pt>
                <c:pt idx="4312">
                  <c:v>5.677726116702031E-3</c:v>
                </c:pt>
                <c:pt idx="4313">
                  <c:v>5.677726116702031E-3</c:v>
                </c:pt>
                <c:pt idx="4314">
                  <c:v>5.677726116702031E-3</c:v>
                </c:pt>
                <c:pt idx="4315">
                  <c:v>5.677726116702031E-3</c:v>
                </c:pt>
                <c:pt idx="4316">
                  <c:v>5.677726116702031E-3</c:v>
                </c:pt>
                <c:pt idx="4317">
                  <c:v>5.677726116702031E-3</c:v>
                </c:pt>
                <c:pt idx="4318">
                  <c:v>5.677726116702031E-3</c:v>
                </c:pt>
                <c:pt idx="4319">
                  <c:v>5.677726116702031E-3</c:v>
                </c:pt>
                <c:pt idx="4320">
                  <c:v>5.677726116702031E-3</c:v>
                </c:pt>
                <c:pt idx="4321">
                  <c:v>5.677726116702031E-3</c:v>
                </c:pt>
                <c:pt idx="4322">
                  <c:v>5.677726116702031E-3</c:v>
                </c:pt>
                <c:pt idx="4323">
                  <c:v>5.677726116702031E-3</c:v>
                </c:pt>
                <c:pt idx="4324">
                  <c:v>5.677726116702031E-3</c:v>
                </c:pt>
                <c:pt idx="4325">
                  <c:v>5.677726116702031E-3</c:v>
                </c:pt>
                <c:pt idx="4326">
                  <c:v>5.677726116702031E-3</c:v>
                </c:pt>
                <c:pt idx="4327">
                  <c:v>5.677726116702031E-3</c:v>
                </c:pt>
                <c:pt idx="4328">
                  <c:v>5.677726116702031E-3</c:v>
                </c:pt>
                <c:pt idx="4329">
                  <c:v>5.677726116702031E-3</c:v>
                </c:pt>
                <c:pt idx="4330">
                  <c:v>5.677726116702031E-3</c:v>
                </c:pt>
                <c:pt idx="4331">
                  <c:v>5.677726116702031E-3</c:v>
                </c:pt>
                <c:pt idx="4332">
                  <c:v>5.677726116702031E-3</c:v>
                </c:pt>
                <c:pt idx="4333">
                  <c:v>5.677726116702031E-3</c:v>
                </c:pt>
                <c:pt idx="4334">
                  <c:v>5.677726116702031E-3</c:v>
                </c:pt>
                <c:pt idx="4335">
                  <c:v>5.677726116702031E-3</c:v>
                </c:pt>
                <c:pt idx="4336">
                  <c:v>5.677726116702031E-3</c:v>
                </c:pt>
                <c:pt idx="4337">
                  <c:v>5.677726116702031E-3</c:v>
                </c:pt>
                <c:pt idx="4338">
                  <c:v>5.677726116702031E-3</c:v>
                </c:pt>
                <c:pt idx="4339">
                  <c:v>5.677726116702031E-3</c:v>
                </c:pt>
                <c:pt idx="4340">
                  <c:v>5.677726116702031E-3</c:v>
                </c:pt>
                <c:pt idx="4341">
                  <c:v>5.677726116702031E-3</c:v>
                </c:pt>
                <c:pt idx="4342">
                  <c:v>5.677726116702031E-3</c:v>
                </c:pt>
                <c:pt idx="4343">
                  <c:v>5.677726116702031E-3</c:v>
                </c:pt>
                <c:pt idx="4344">
                  <c:v>5.677726116702031E-3</c:v>
                </c:pt>
                <c:pt idx="4345">
                  <c:v>5.677726116702031E-3</c:v>
                </c:pt>
                <c:pt idx="4346">
                  <c:v>5.677726116702031E-3</c:v>
                </c:pt>
                <c:pt idx="4347">
                  <c:v>5.677726116702031E-3</c:v>
                </c:pt>
                <c:pt idx="4348">
                  <c:v>5.677726116702031E-3</c:v>
                </c:pt>
                <c:pt idx="4349">
                  <c:v>5.677726116702031E-3</c:v>
                </c:pt>
                <c:pt idx="4350">
                  <c:v>5.677726116702031E-3</c:v>
                </c:pt>
                <c:pt idx="4351">
                  <c:v>5.677726116702031E-3</c:v>
                </c:pt>
                <c:pt idx="4352">
                  <c:v>5.677726116702031E-3</c:v>
                </c:pt>
                <c:pt idx="4353">
                  <c:v>5.677726116702031E-3</c:v>
                </c:pt>
                <c:pt idx="4354">
                  <c:v>5.677726116702031E-3</c:v>
                </c:pt>
                <c:pt idx="4355">
                  <c:v>5.677726116702031E-3</c:v>
                </c:pt>
                <c:pt idx="4356">
                  <c:v>5.677726116702031E-3</c:v>
                </c:pt>
                <c:pt idx="4357">
                  <c:v>5.677726116702031E-3</c:v>
                </c:pt>
                <c:pt idx="4358">
                  <c:v>5.677726116702031E-3</c:v>
                </c:pt>
                <c:pt idx="4359">
                  <c:v>5.677726116702031E-3</c:v>
                </c:pt>
                <c:pt idx="4360">
                  <c:v>5.677726116702031E-3</c:v>
                </c:pt>
                <c:pt idx="4361">
                  <c:v>5.677726116702031E-3</c:v>
                </c:pt>
                <c:pt idx="4362">
                  <c:v>5.677726116702031E-3</c:v>
                </c:pt>
                <c:pt idx="4363">
                  <c:v>5.677726116702031E-3</c:v>
                </c:pt>
                <c:pt idx="4364">
                  <c:v>5.677726116702031E-3</c:v>
                </c:pt>
                <c:pt idx="4365">
                  <c:v>5.677726116702031E-3</c:v>
                </c:pt>
                <c:pt idx="4366">
                  <c:v>5.677726116702031E-3</c:v>
                </c:pt>
                <c:pt idx="4367">
                  <c:v>5.677726116702031E-3</c:v>
                </c:pt>
                <c:pt idx="4368">
                  <c:v>5.677726116702031E-3</c:v>
                </c:pt>
                <c:pt idx="4369">
                  <c:v>5.677726116702031E-3</c:v>
                </c:pt>
                <c:pt idx="4370">
                  <c:v>5.677726116702031E-3</c:v>
                </c:pt>
                <c:pt idx="4371">
                  <c:v>5.677726116702031E-3</c:v>
                </c:pt>
                <c:pt idx="4372">
                  <c:v>5.677726116702031E-3</c:v>
                </c:pt>
                <c:pt idx="4373">
                  <c:v>5.677726116702031E-3</c:v>
                </c:pt>
                <c:pt idx="4374">
                  <c:v>5.677726116702031E-3</c:v>
                </c:pt>
                <c:pt idx="4375">
                  <c:v>5.677726116702031E-3</c:v>
                </c:pt>
                <c:pt idx="4376">
                  <c:v>5.677726116702031E-3</c:v>
                </c:pt>
                <c:pt idx="4377">
                  <c:v>5.677726116702031E-3</c:v>
                </c:pt>
                <c:pt idx="4378">
                  <c:v>5.677726116702031E-3</c:v>
                </c:pt>
                <c:pt idx="4379">
                  <c:v>5.677726116702031E-3</c:v>
                </c:pt>
                <c:pt idx="4380">
                  <c:v>5.677726116702031E-3</c:v>
                </c:pt>
                <c:pt idx="4381">
                  <c:v>5.677726116702031E-3</c:v>
                </c:pt>
                <c:pt idx="4382">
                  <c:v>5.677726116702031E-3</c:v>
                </c:pt>
                <c:pt idx="4383">
                  <c:v>5.677726116702031E-3</c:v>
                </c:pt>
                <c:pt idx="4384">
                  <c:v>5.677726116702031E-3</c:v>
                </c:pt>
                <c:pt idx="4385">
                  <c:v>5.677726116702031E-3</c:v>
                </c:pt>
                <c:pt idx="4386">
                  <c:v>5.677726116702031E-3</c:v>
                </c:pt>
                <c:pt idx="4387">
                  <c:v>5.677726116702031E-3</c:v>
                </c:pt>
                <c:pt idx="4388">
                  <c:v>5.677726116702031E-3</c:v>
                </c:pt>
                <c:pt idx="4389">
                  <c:v>5.677726116702031E-3</c:v>
                </c:pt>
                <c:pt idx="4390">
                  <c:v>5.677726116702031E-3</c:v>
                </c:pt>
                <c:pt idx="4391">
                  <c:v>5.677726116702031E-3</c:v>
                </c:pt>
                <c:pt idx="4392">
                  <c:v>5.677726116702031E-3</c:v>
                </c:pt>
                <c:pt idx="4393">
                  <c:v>5.677726116702031E-3</c:v>
                </c:pt>
                <c:pt idx="4394">
                  <c:v>5.677726116702031E-3</c:v>
                </c:pt>
                <c:pt idx="4395">
                  <c:v>5.677726116702031E-3</c:v>
                </c:pt>
                <c:pt idx="4396">
                  <c:v>5.677726116702031E-3</c:v>
                </c:pt>
                <c:pt idx="4397">
                  <c:v>5.677726116702031E-3</c:v>
                </c:pt>
                <c:pt idx="4398">
                  <c:v>5.677726116702031E-3</c:v>
                </c:pt>
                <c:pt idx="4399">
                  <c:v>5.677726116702031E-3</c:v>
                </c:pt>
                <c:pt idx="4400">
                  <c:v>5.677726116702031E-3</c:v>
                </c:pt>
                <c:pt idx="4401">
                  <c:v>5.677726116702031E-3</c:v>
                </c:pt>
                <c:pt idx="4402">
                  <c:v>5.677726116702031E-3</c:v>
                </c:pt>
                <c:pt idx="4403">
                  <c:v>5.677726116702031E-3</c:v>
                </c:pt>
                <c:pt idx="4404">
                  <c:v>5.677726116702031E-3</c:v>
                </c:pt>
                <c:pt idx="4405">
                  <c:v>5.677726116702031E-3</c:v>
                </c:pt>
                <c:pt idx="4406">
                  <c:v>5.677726116702031E-3</c:v>
                </c:pt>
                <c:pt idx="4407">
                  <c:v>5.677726116702031E-3</c:v>
                </c:pt>
                <c:pt idx="4408">
                  <c:v>5.677726116702031E-3</c:v>
                </c:pt>
                <c:pt idx="4409">
                  <c:v>5.677726116702031E-3</c:v>
                </c:pt>
                <c:pt idx="4410">
                  <c:v>5.677726116702031E-3</c:v>
                </c:pt>
                <c:pt idx="4411">
                  <c:v>5.677726116702031E-3</c:v>
                </c:pt>
                <c:pt idx="4412">
                  <c:v>5.677726116702031E-3</c:v>
                </c:pt>
                <c:pt idx="4413">
                  <c:v>5.677726116702031E-3</c:v>
                </c:pt>
                <c:pt idx="4414">
                  <c:v>5.677726116702031E-3</c:v>
                </c:pt>
                <c:pt idx="4415">
                  <c:v>5.677726116702031E-3</c:v>
                </c:pt>
                <c:pt idx="4416">
                  <c:v>5.677726116702031E-3</c:v>
                </c:pt>
                <c:pt idx="4417">
                  <c:v>5.677726116702031E-3</c:v>
                </c:pt>
                <c:pt idx="4418">
                  <c:v>5.677726116702031E-3</c:v>
                </c:pt>
                <c:pt idx="4419">
                  <c:v>5.677726116702031E-3</c:v>
                </c:pt>
                <c:pt idx="4420">
                  <c:v>5.677726116702031E-3</c:v>
                </c:pt>
                <c:pt idx="4421">
                  <c:v>5.677726116702031E-3</c:v>
                </c:pt>
                <c:pt idx="4422">
                  <c:v>6.0360446111870081E-3</c:v>
                </c:pt>
                <c:pt idx="4423">
                  <c:v>6.0360446111870081E-3</c:v>
                </c:pt>
                <c:pt idx="4424">
                  <c:v>6.0360446111870081E-3</c:v>
                </c:pt>
                <c:pt idx="4425">
                  <c:v>6.0360446111870081E-3</c:v>
                </c:pt>
                <c:pt idx="4426">
                  <c:v>6.0360446111870081E-3</c:v>
                </c:pt>
                <c:pt idx="4427">
                  <c:v>6.0360446111870081E-3</c:v>
                </c:pt>
                <c:pt idx="4428">
                  <c:v>6.0360446111870081E-3</c:v>
                </c:pt>
                <c:pt idx="4429">
                  <c:v>6.0360446111870081E-3</c:v>
                </c:pt>
                <c:pt idx="4430">
                  <c:v>6.0360446111870081E-3</c:v>
                </c:pt>
                <c:pt idx="4431">
                  <c:v>6.0360446111870081E-3</c:v>
                </c:pt>
                <c:pt idx="4432">
                  <c:v>6.0360446111870081E-3</c:v>
                </c:pt>
                <c:pt idx="4433">
                  <c:v>6.0360446111870081E-3</c:v>
                </c:pt>
                <c:pt idx="4434">
                  <c:v>6.0360446111870081E-3</c:v>
                </c:pt>
                <c:pt idx="4435">
                  <c:v>6.0360446111870081E-3</c:v>
                </c:pt>
                <c:pt idx="4436">
                  <c:v>6.0360446111870081E-3</c:v>
                </c:pt>
                <c:pt idx="4437">
                  <c:v>6.0360446111870081E-3</c:v>
                </c:pt>
                <c:pt idx="4438">
                  <c:v>6.0360446111870081E-3</c:v>
                </c:pt>
                <c:pt idx="4439">
                  <c:v>6.0360446111870081E-3</c:v>
                </c:pt>
                <c:pt idx="4440">
                  <c:v>6.0360446111870081E-3</c:v>
                </c:pt>
                <c:pt idx="4441">
                  <c:v>6.0360446111870081E-3</c:v>
                </c:pt>
                <c:pt idx="4442">
                  <c:v>6.0360446111870081E-3</c:v>
                </c:pt>
                <c:pt idx="4443">
                  <c:v>6.0360446111870081E-3</c:v>
                </c:pt>
                <c:pt idx="4444">
                  <c:v>6.0360446111870081E-3</c:v>
                </c:pt>
                <c:pt idx="4445">
                  <c:v>6.0360446111870081E-3</c:v>
                </c:pt>
                <c:pt idx="4446">
                  <c:v>6.0360446111870081E-3</c:v>
                </c:pt>
                <c:pt idx="4447">
                  <c:v>6.0360446111870081E-3</c:v>
                </c:pt>
                <c:pt idx="4448">
                  <c:v>6.0360446111870081E-3</c:v>
                </c:pt>
                <c:pt idx="4449">
                  <c:v>6.0360446111870081E-3</c:v>
                </c:pt>
                <c:pt idx="4450">
                  <c:v>6.0360446111870081E-3</c:v>
                </c:pt>
                <c:pt idx="4451">
                  <c:v>6.0360446111870081E-3</c:v>
                </c:pt>
                <c:pt idx="4452">
                  <c:v>6.0360446111870081E-3</c:v>
                </c:pt>
                <c:pt idx="4453">
                  <c:v>6.0360446111870081E-3</c:v>
                </c:pt>
                <c:pt idx="4454">
                  <c:v>6.0360446111870081E-3</c:v>
                </c:pt>
                <c:pt idx="4455">
                  <c:v>6.0360446111870081E-3</c:v>
                </c:pt>
                <c:pt idx="4456">
                  <c:v>6.0360446111870081E-3</c:v>
                </c:pt>
                <c:pt idx="4457">
                  <c:v>6.0360446111870081E-3</c:v>
                </c:pt>
                <c:pt idx="4458">
                  <c:v>6.0360446111870081E-3</c:v>
                </c:pt>
                <c:pt idx="4459">
                  <c:v>6.0360446111870081E-3</c:v>
                </c:pt>
                <c:pt idx="4460">
                  <c:v>6.0360446111870081E-3</c:v>
                </c:pt>
                <c:pt idx="4461">
                  <c:v>6.0360446111870081E-3</c:v>
                </c:pt>
                <c:pt idx="4462">
                  <c:v>6.0360446111870081E-3</c:v>
                </c:pt>
                <c:pt idx="4463">
                  <c:v>6.0360446111870081E-3</c:v>
                </c:pt>
                <c:pt idx="4464">
                  <c:v>6.0360446111870081E-3</c:v>
                </c:pt>
                <c:pt idx="4465">
                  <c:v>6.0360446111870081E-3</c:v>
                </c:pt>
                <c:pt idx="4466">
                  <c:v>6.0360446111870081E-3</c:v>
                </c:pt>
                <c:pt idx="4467">
                  <c:v>6.0360446111870081E-3</c:v>
                </c:pt>
                <c:pt idx="4468">
                  <c:v>6.0360446111870081E-3</c:v>
                </c:pt>
                <c:pt idx="4469">
                  <c:v>6.0360446111870081E-3</c:v>
                </c:pt>
                <c:pt idx="4470">
                  <c:v>6.0360446111870081E-3</c:v>
                </c:pt>
                <c:pt idx="4471">
                  <c:v>6.0360446111870081E-3</c:v>
                </c:pt>
                <c:pt idx="4472">
                  <c:v>6.0360446111870081E-3</c:v>
                </c:pt>
                <c:pt idx="4473">
                  <c:v>6.0360446111870081E-3</c:v>
                </c:pt>
                <c:pt idx="4474">
                  <c:v>6.0360446111870081E-3</c:v>
                </c:pt>
                <c:pt idx="4475">
                  <c:v>6.0360446111870081E-3</c:v>
                </c:pt>
                <c:pt idx="4476">
                  <c:v>6.0360446111870081E-3</c:v>
                </c:pt>
                <c:pt idx="4477">
                  <c:v>6.0360446111870081E-3</c:v>
                </c:pt>
                <c:pt idx="4478">
                  <c:v>6.0360446111870081E-3</c:v>
                </c:pt>
                <c:pt idx="4479">
                  <c:v>6.0360446111870081E-3</c:v>
                </c:pt>
                <c:pt idx="4480">
                  <c:v>6.0360446111870081E-3</c:v>
                </c:pt>
                <c:pt idx="4481">
                  <c:v>6.0360446111870081E-3</c:v>
                </c:pt>
                <c:pt idx="4482">
                  <c:v>6.0360446111870081E-3</c:v>
                </c:pt>
                <c:pt idx="4483">
                  <c:v>6.0360446111870081E-3</c:v>
                </c:pt>
                <c:pt idx="4484">
                  <c:v>6.0360446111870081E-3</c:v>
                </c:pt>
                <c:pt idx="4485">
                  <c:v>6.0360446111870081E-3</c:v>
                </c:pt>
                <c:pt idx="4486">
                  <c:v>6.0360446111870081E-3</c:v>
                </c:pt>
                <c:pt idx="4487">
                  <c:v>6.0360446111870081E-3</c:v>
                </c:pt>
                <c:pt idx="4488">
                  <c:v>6.0360446111870081E-3</c:v>
                </c:pt>
                <c:pt idx="4489">
                  <c:v>6.0360446111870081E-3</c:v>
                </c:pt>
                <c:pt idx="4490">
                  <c:v>6.0360446111870081E-3</c:v>
                </c:pt>
                <c:pt idx="4491">
                  <c:v>6.0360446111870081E-3</c:v>
                </c:pt>
                <c:pt idx="4492">
                  <c:v>6.0360446111870081E-3</c:v>
                </c:pt>
                <c:pt idx="4493">
                  <c:v>6.0360446111870081E-3</c:v>
                </c:pt>
                <c:pt idx="4494">
                  <c:v>6.0360446111870081E-3</c:v>
                </c:pt>
                <c:pt idx="4495">
                  <c:v>6.0360446111870081E-3</c:v>
                </c:pt>
                <c:pt idx="4496">
                  <c:v>6.0360446111870081E-3</c:v>
                </c:pt>
                <c:pt idx="4497">
                  <c:v>6.0360446111870081E-3</c:v>
                </c:pt>
                <c:pt idx="4498">
                  <c:v>6.0360446111870081E-3</c:v>
                </c:pt>
                <c:pt idx="4499">
                  <c:v>6.0360446111870081E-3</c:v>
                </c:pt>
                <c:pt idx="4500">
                  <c:v>6.0360446111870081E-3</c:v>
                </c:pt>
                <c:pt idx="4501">
                  <c:v>6.0360446111870081E-3</c:v>
                </c:pt>
                <c:pt idx="4502">
                  <c:v>6.0360446111870081E-3</c:v>
                </c:pt>
                <c:pt idx="4503">
                  <c:v>6.0360446111870081E-3</c:v>
                </c:pt>
                <c:pt idx="4504">
                  <c:v>6.0360446111870081E-3</c:v>
                </c:pt>
                <c:pt idx="4505">
                  <c:v>6.0360446111870081E-3</c:v>
                </c:pt>
                <c:pt idx="4506">
                  <c:v>6.0360446111870081E-3</c:v>
                </c:pt>
                <c:pt idx="4507">
                  <c:v>6.0360446111870081E-3</c:v>
                </c:pt>
                <c:pt idx="4508">
                  <c:v>6.0360446111870081E-3</c:v>
                </c:pt>
                <c:pt idx="4509">
                  <c:v>6.0360446111870081E-3</c:v>
                </c:pt>
                <c:pt idx="4510">
                  <c:v>6.0360446111870081E-3</c:v>
                </c:pt>
                <c:pt idx="4511">
                  <c:v>6.0360446111870081E-3</c:v>
                </c:pt>
                <c:pt idx="4512">
                  <c:v>6.0360446111870081E-3</c:v>
                </c:pt>
                <c:pt idx="4513">
                  <c:v>6.0360446111870081E-3</c:v>
                </c:pt>
                <c:pt idx="4514">
                  <c:v>6.0360446111870081E-3</c:v>
                </c:pt>
                <c:pt idx="4515">
                  <c:v>6.0360446111870081E-3</c:v>
                </c:pt>
                <c:pt idx="4516">
                  <c:v>6.0360446111870081E-3</c:v>
                </c:pt>
                <c:pt idx="4517">
                  <c:v>6.0360446111870081E-3</c:v>
                </c:pt>
                <c:pt idx="4518">
                  <c:v>6.0360446111870081E-3</c:v>
                </c:pt>
                <c:pt idx="4519">
                  <c:v>6.0360446111870081E-3</c:v>
                </c:pt>
                <c:pt idx="4520">
                  <c:v>6.0360446111870081E-3</c:v>
                </c:pt>
                <c:pt idx="4521">
                  <c:v>6.0360446111870081E-3</c:v>
                </c:pt>
                <c:pt idx="4522">
                  <c:v>6.0360446111870081E-3</c:v>
                </c:pt>
                <c:pt idx="4523">
                  <c:v>6.0360446111870081E-3</c:v>
                </c:pt>
                <c:pt idx="4524">
                  <c:v>6.0360446111870081E-3</c:v>
                </c:pt>
                <c:pt idx="4525">
                  <c:v>6.0360446111870081E-3</c:v>
                </c:pt>
                <c:pt idx="4526">
                  <c:v>6.0360446111870081E-3</c:v>
                </c:pt>
                <c:pt idx="4527">
                  <c:v>6.0360446111870081E-3</c:v>
                </c:pt>
                <c:pt idx="4528">
                  <c:v>6.0360446111870081E-3</c:v>
                </c:pt>
                <c:pt idx="4529">
                  <c:v>6.0360446111870081E-3</c:v>
                </c:pt>
                <c:pt idx="4530">
                  <c:v>6.0360446111870081E-3</c:v>
                </c:pt>
                <c:pt idx="4531">
                  <c:v>6.0360446111870081E-3</c:v>
                </c:pt>
                <c:pt idx="4532">
                  <c:v>6.0360446111870081E-3</c:v>
                </c:pt>
                <c:pt idx="4533">
                  <c:v>6.0360446111870081E-3</c:v>
                </c:pt>
                <c:pt idx="4534">
                  <c:v>6.0360446111870081E-3</c:v>
                </c:pt>
                <c:pt idx="4535">
                  <c:v>6.0360446111870081E-3</c:v>
                </c:pt>
                <c:pt idx="4536">
                  <c:v>6.0360446111870081E-3</c:v>
                </c:pt>
                <c:pt idx="4537">
                  <c:v>6.0360446111870081E-3</c:v>
                </c:pt>
                <c:pt idx="4538">
                  <c:v>6.0360446111870081E-3</c:v>
                </c:pt>
                <c:pt idx="4539">
                  <c:v>6.0360446111870081E-3</c:v>
                </c:pt>
                <c:pt idx="4540">
                  <c:v>6.0360446111870081E-3</c:v>
                </c:pt>
                <c:pt idx="4541">
                  <c:v>6.0360446111870081E-3</c:v>
                </c:pt>
                <c:pt idx="4542">
                  <c:v>6.0360446111870081E-3</c:v>
                </c:pt>
                <c:pt idx="4543">
                  <c:v>6.0360446111870081E-3</c:v>
                </c:pt>
                <c:pt idx="4544">
                  <c:v>6.0360446111870081E-3</c:v>
                </c:pt>
                <c:pt idx="4545">
                  <c:v>6.0360446111870081E-3</c:v>
                </c:pt>
                <c:pt idx="4546">
                  <c:v>6.0360446111870081E-3</c:v>
                </c:pt>
                <c:pt idx="4547">
                  <c:v>6.0360446111870081E-3</c:v>
                </c:pt>
                <c:pt idx="4548">
                  <c:v>6.0360446111870081E-3</c:v>
                </c:pt>
                <c:pt idx="4549">
                  <c:v>6.0360446111870081E-3</c:v>
                </c:pt>
                <c:pt idx="4550">
                  <c:v>6.0360446111870081E-3</c:v>
                </c:pt>
                <c:pt idx="4551">
                  <c:v>6.0360446111870081E-3</c:v>
                </c:pt>
                <c:pt idx="4552">
                  <c:v>6.0360446111870081E-3</c:v>
                </c:pt>
                <c:pt idx="4553">
                  <c:v>6.0360446111870081E-3</c:v>
                </c:pt>
                <c:pt idx="4554">
                  <c:v>6.0360446111870081E-3</c:v>
                </c:pt>
                <c:pt idx="4555">
                  <c:v>6.0360446111870081E-3</c:v>
                </c:pt>
                <c:pt idx="4556">
                  <c:v>5.981525989149028E-3</c:v>
                </c:pt>
                <c:pt idx="4557">
                  <c:v>5.981525989149028E-3</c:v>
                </c:pt>
                <c:pt idx="4558">
                  <c:v>5.981525989149028E-3</c:v>
                </c:pt>
                <c:pt idx="4559">
                  <c:v>5.981525989149028E-3</c:v>
                </c:pt>
                <c:pt idx="4560">
                  <c:v>5.981525989149028E-3</c:v>
                </c:pt>
                <c:pt idx="4561">
                  <c:v>5.981525989149028E-3</c:v>
                </c:pt>
                <c:pt idx="4562">
                  <c:v>5.981525989149028E-3</c:v>
                </c:pt>
                <c:pt idx="4563">
                  <c:v>5.981525989149028E-3</c:v>
                </c:pt>
                <c:pt idx="4564">
                  <c:v>5.981525989149028E-3</c:v>
                </c:pt>
                <c:pt idx="4565">
                  <c:v>5.981525989149028E-3</c:v>
                </c:pt>
                <c:pt idx="4566">
                  <c:v>5.981525989149028E-3</c:v>
                </c:pt>
                <c:pt idx="4567">
                  <c:v>5.981525989149028E-3</c:v>
                </c:pt>
                <c:pt idx="4568">
                  <c:v>5.981525989149028E-3</c:v>
                </c:pt>
                <c:pt idx="4569">
                  <c:v>5.981525989149028E-3</c:v>
                </c:pt>
                <c:pt idx="4570">
                  <c:v>5.981525989149028E-3</c:v>
                </c:pt>
                <c:pt idx="4571">
                  <c:v>5.981525989149028E-3</c:v>
                </c:pt>
                <c:pt idx="4572">
                  <c:v>5.981525989149028E-3</c:v>
                </c:pt>
                <c:pt idx="4573">
                  <c:v>5.981525989149028E-3</c:v>
                </c:pt>
                <c:pt idx="4574">
                  <c:v>5.981525989149028E-3</c:v>
                </c:pt>
                <c:pt idx="4575">
                  <c:v>5.981525989149028E-3</c:v>
                </c:pt>
                <c:pt idx="4576">
                  <c:v>5.981525989149028E-3</c:v>
                </c:pt>
                <c:pt idx="4577">
                  <c:v>5.981525989149028E-3</c:v>
                </c:pt>
                <c:pt idx="4578">
                  <c:v>5.981525989149028E-3</c:v>
                </c:pt>
                <c:pt idx="4579">
                  <c:v>5.981525989149028E-3</c:v>
                </c:pt>
                <c:pt idx="4580">
                  <c:v>5.981525989149028E-3</c:v>
                </c:pt>
                <c:pt idx="4581">
                  <c:v>5.981525989149028E-3</c:v>
                </c:pt>
                <c:pt idx="4582">
                  <c:v>5.981525989149028E-3</c:v>
                </c:pt>
                <c:pt idx="4583">
                  <c:v>5.981525989149028E-3</c:v>
                </c:pt>
                <c:pt idx="4584">
                  <c:v>5.981525989149028E-3</c:v>
                </c:pt>
                <c:pt idx="4585">
                  <c:v>5.981525989149028E-3</c:v>
                </c:pt>
                <c:pt idx="4586">
                  <c:v>5.981525989149028E-3</c:v>
                </c:pt>
                <c:pt idx="4587">
                  <c:v>5.981525989149028E-3</c:v>
                </c:pt>
                <c:pt idx="4588">
                  <c:v>5.981525989149028E-3</c:v>
                </c:pt>
                <c:pt idx="4589">
                  <c:v>5.981525989149028E-3</c:v>
                </c:pt>
                <c:pt idx="4590">
                  <c:v>5.981525989149028E-3</c:v>
                </c:pt>
                <c:pt idx="4591">
                  <c:v>5.981525989149028E-3</c:v>
                </c:pt>
                <c:pt idx="4592">
                  <c:v>5.981525989149028E-3</c:v>
                </c:pt>
                <c:pt idx="4593">
                  <c:v>5.981525989149028E-3</c:v>
                </c:pt>
                <c:pt idx="4594">
                  <c:v>5.981525989149028E-3</c:v>
                </c:pt>
                <c:pt idx="4595">
                  <c:v>5.981525989149028E-3</c:v>
                </c:pt>
                <c:pt idx="4596">
                  <c:v>5.981525989149028E-3</c:v>
                </c:pt>
                <c:pt idx="4597">
                  <c:v>5.981525989149028E-3</c:v>
                </c:pt>
                <c:pt idx="4598">
                  <c:v>5.981525989149028E-3</c:v>
                </c:pt>
                <c:pt idx="4599">
                  <c:v>5.981525989149028E-3</c:v>
                </c:pt>
                <c:pt idx="4600">
                  <c:v>5.981525989149028E-3</c:v>
                </c:pt>
                <c:pt idx="4601">
                  <c:v>5.981525989149028E-3</c:v>
                </c:pt>
                <c:pt idx="4602">
                  <c:v>5.981525989149028E-3</c:v>
                </c:pt>
                <c:pt idx="4603">
                  <c:v>5.981525989149028E-3</c:v>
                </c:pt>
                <c:pt idx="4604">
                  <c:v>5.981525989149028E-3</c:v>
                </c:pt>
                <c:pt idx="4605">
                  <c:v>5.981525989149028E-3</c:v>
                </c:pt>
                <c:pt idx="4606">
                  <c:v>5.981525989149028E-3</c:v>
                </c:pt>
                <c:pt idx="4607">
                  <c:v>5.981525989149028E-3</c:v>
                </c:pt>
                <c:pt idx="4608">
                  <c:v>5.981525989149028E-3</c:v>
                </c:pt>
                <c:pt idx="4609">
                  <c:v>5.981525989149028E-3</c:v>
                </c:pt>
                <c:pt idx="4610">
                  <c:v>5.981525989149028E-3</c:v>
                </c:pt>
                <c:pt idx="4611">
                  <c:v>5.981525989149028E-3</c:v>
                </c:pt>
                <c:pt idx="4612">
                  <c:v>5.981525989149028E-3</c:v>
                </c:pt>
                <c:pt idx="4613">
                  <c:v>5.981525989149028E-3</c:v>
                </c:pt>
                <c:pt idx="4614">
                  <c:v>5.981525989149028E-3</c:v>
                </c:pt>
                <c:pt idx="4615">
                  <c:v>5.981525989149028E-3</c:v>
                </c:pt>
                <c:pt idx="4616">
                  <c:v>5.981525989149028E-3</c:v>
                </c:pt>
                <c:pt idx="4617">
                  <c:v>5.981525989149028E-3</c:v>
                </c:pt>
                <c:pt idx="4618">
                  <c:v>5.981525989149028E-3</c:v>
                </c:pt>
                <c:pt idx="4619">
                  <c:v>5.981525989149028E-3</c:v>
                </c:pt>
                <c:pt idx="4620">
                  <c:v>5.981525989149028E-3</c:v>
                </c:pt>
                <c:pt idx="4621">
                  <c:v>5.981525989149028E-3</c:v>
                </c:pt>
                <c:pt idx="4622">
                  <c:v>5.981525989149028E-3</c:v>
                </c:pt>
                <c:pt idx="4623">
                  <c:v>5.981525989149028E-3</c:v>
                </c:pt>
                <c:pt idx="4624">
                  <c:v>5.981525989149028E-3</c:v>
                </c:pt>
                <c:pt idx="4625">
                  <c:v>5.981525989149028E-3</c:v>
                </c:pt>
                <c:pt idx="4626">
                  <c:v>5.981525989149028E-3</c:v>
                </c:pt>
                <c:pt idx="4627">
                  <c:v>5.981525989149028E-3</c:v>
                </c:pt>
                <c:pt idx="4628">
                  <c:v>5.981525989149028E-3</c:v>
                </c:pt>
                <c:pt idx="4629">
                  <c:v>5.981525989149028E-3</c:v>
                </c:pt>
                <c:pt idx="4630">
                  <c:v>5.981525989149028E-3</c:v>
                </c:pt>
                <c:pt idx="4631">
                  <c:v>5.981525989149028E-3</c:v>
                </c:pt>
                <c:pt idx="4632">
                  <c:v>5.981525989149028E-3</c:v>
                </c:pt>
                <c:pt idx="4633">
                  <c:v>5.981525989149028E-3</c:v>
                </c:pt>
                <c:pt idx="4634">
                  <c:v>5.981525989149028E-3</c:v>
                </c:pt>
                <c:pt idx="4635">
                  <c:v>5.981525989149028E-3</c:v>
                </c:pt>
                <c:pt idx="4636">
                  <c:v>5.981525989149028E-3</c:v>
                </c:pt>
                <c:pt idx="4637">
                  <c:v>5.981525989149028E-3</c:v>
                </c:pt>
                <c:pt idx="4638">
                  <c:v>5.981525989149028E-3</c:v>
                </c:pt>
                <c:pt idx="4639">
                  <c:v>5.981525989149028E-3</c:v>
                </c:pt>
                <c:pt idx="4640">
                  <c:v>5.981525989149028E-3</c:v>
                </c:pt>
                <c:pt idx="4641">
                  <c:v>5.981525989149028E-3</c:v>
                </c:pt>
                <c:pt idx="4642">
                  <c:v>5.981525989149028E-3</c:v>
                </c:pt>
                <c:pt idx="4643">
                  <c:v>5.981525989149028E-3</c:v>
                </c:pt>
                <c:pt idx="4644">
                  <c:v>5.981525989149028E-3</c:v>
                </c:pt>
                <c:pt idx="4645">
                  <c:v>5.981525989149028E-3</c:v>
                </c:pt>
                <c:pt idx="4646">
                  <c:v>5.981525989149028E-3</c:v>
                </c:pt>
                <c:pt idx="4647">
                  <c:v>5.981525989149028E-3</c:v>
                </c:pt>
                <c:pt idx="4648">
                  <c:v>5.981525989149028E-3</c:v>
                </c:pt>
                <c:pt idx="4649">
                  <c:v>5.981525989149028E-3</c:v>
                </c:pt>
                <c:pt idx="4650">
                  <c:v>5.981525989149028E-3</c:v>
                </c:pt>
                <c:pt idx="4651">
                  <c:v>5.981525989149028E-3</c:v>
                </c:pt>
                <c:pt idx="4652">
                  <c:v>5.981525989149028E-3</c:v>
                </c:pt>
                <c:pt idx="4653">
                  <c:v>5.981525989149028E-3</c:v>
                </c:pt>
                <c:pt idx="4654">
                  <c:v>5.981525989149028E-3</c:v>
                </c:pt>
                <c:pt idx="4655">
                  <c:v>5.981525989149028E-3</c:v>
                </c:pt>
                <c:pt idx="4656">
                  <c:v>5.981525989149028E-3</c:v>
                </c:pt>
                <c:pt idx="4657">
                  <c:v>5.981525989149028E-3</c:v>
                </c:pt>
                <c:pt idx="4658">
                  <c:v>5.981525989149028E-3</c:v>
                </c:pt>
                <c:pt idx="4659">
                  <c:v>5.981525989149028E-3</c:v>
                </c:pt>
                <c:pt idx="4660">
                  <c:v>5.981525989149028E-3</c:v>
                </c:pt>
                <c:pt idx="4661">
                  <c:v>5.981525989149028E-3</c:v>
                </c:pt>
                <c:pt idx="4662">
                  <c:v>5.981525989149028E-3</c:v>
                </c:pt>
                <c:pt idx="4663">
                  <c:v>5.981525989149028E-3</c:v>
                </c:pt>
                <c:pt idx="4664">
                  <c:v>5.981525989149028E-3</c:v>
                </c:pt>
                <c:pt idx="4665">
                  <c:v>5.981525989149028E-3</c:v>
                </c:pt>
                <c:pt idx="4666">
                  <c:v>5.981525989149028E-3</c:v>
                </c:pt>
                <c:pt idx="4667">
                  <c:v>5.981525989149028E-3</c:v>
                </c:pt>
                <c:pt idx="4668">
                  <c:v>5.981525989149028E-3</c:v>
                </c:pt>
                <c:pt idx="4669">
                  <c:v>5.981525989149028E-3</c:v>
                </c:pt>
                <c:pt idx="4670">
                  <c:v>5.981525989149028E-3</c:v>
                </c:pt>
                <c:pt idx="4671">
                  <c:v>5.981525989149028E-3</c:v>
                </c:pt>
                <c:pt idx="4672">
                  <c:v>5.981525989149028E-3</c:v>
                </c:pt>
                <c:pt idx="4673">
                  <c:v>5.981525989149028E-3</c:v>
                </c:pt>
                <c:pt idx="4674">
                  <c:v>5.981525989149028E-3</c:v>
                </c:pt>
                <c:pt idx="4675">
                  <c:v>5.981525989149028E-3</c:v>
                </c:pt>
                <c:pt idx="4676">
                  <c:v>5.981525989149028E-3</c:v>
                </c:pt>
                <c:pt idx="4677">
                  <c:v>5.981525989149028E-3</c:v>
                </c:pt>
                <c:pt idx="4678">
                  <c:v>5.981525989149028E-3</c:v>
                </c:pt>
                <c:pt idx="4679">
                  <c:v>5.981525989149028E-3</c:v>
                </c:pt>
                <c:pt idx="4680">
                  <c:v>5.981525989149028E-3</c:v>
                </c:pt>
                <c:pt idx="4681">
                  <c:v>5.981525989149028E-3</c:v>
                </c:pt>
                <c:pt idx="4682">
                  <c:v>5.981525989149028E-3</c:v>
                </c:pt>
                <c:pt idx="4683">
                  <c:v>5.981525989149028E-3</c:v>
                </c:pt>
                <c:pt idx="4684">
                  <c:v>5.981525989149028E-3</c:v>
                </c:pt>
                <c:pt idx="4685">
                  <c:v>5.981525989149028E-3</c:v>
                </c:pt>
                <c:pt idx="4686">
                  <c:v>5.981525989149028E-3</c:v>
                </c:pt>
                <c:pt idx="4687">
                  <c:v>5.981525989149028E-3</c:v>
                </c:pt>
                <c:pt idx="4688">
                  <c:v>5.981525989149028E-3</c:v>
                </c:pt>
                <c:pt idx="4689">
                  <c:v>5.981525989149028E-3</c:v>
                </c:pt>
                <c:pt idx="4690">
                  <c:v>5.981525989149028E-3</c:v>
                </c:pt>
                <c:pt idx="4691">
                  <c:v>5.981525989149028E-3</c:v>
                </c:pt>
                <c:pt idx="4692">
                  <c:v>5.4562020686520496E-3</c:v>
                </c:pt>
                <c:pt idx="4693">
                  <c:v>5.4562020686520496E-3</c:v>
                </c:pt>
                <c:pt idx="4694">
                  <c:v>5.4562020686520496E-3</c:v>
                </c:pt>
                <c:pt idx="4695">
                  <c:v>5.4562020686520496E-3</c:v>
                </c:pt>
                <c:pt idx="4696">
                  <c:v>5.4562020686520496E-3</c:v>
                </c:pt>
                <c:pt idx="4697">
                  <c:v>5.4562020686520496E-3</c:v>
                </c:pt>
                <c:pt idx="4698">
                  <c:v>5.4562020686520496E-3</c:v>
                </c:pt>
                <c:pt idx="4699">
                  <c:v>5.4562020686520496E-3</c:v>
                </c:pt>
                <c:pt idx="4700">
                  <c:v>5.4562020686520496E-3</c:v>
                </c:pt>
                <c:pt idx="4701">
                  <c:v>5.4562020686520496E-3</c:v>
                </c:pt>
                <c:pt idx="4702">
                  <c:v>5.4562020686520496E-3</c:v>
                </c:pt>
                <c:pt idx="4703">
                  <c:v>5.4562020686520496E-3</c:v>
                </c:pt>
                <c:pt idx="4704">
                  <c:v>5.4562020686520496E-3</c:v>
                </c:pt>
                <c:pt idx="4705">
                  <c:v>5.4562020686520496E-3</c:v>
                </c:pt>
                <c:pt idx="4706">
                  <c:v>5.4562020686520496E-3</c:v>
                </c:pt>
                <c:pt idx="4707">
                  <c:v>5.4562020686520496E-3</c:v>
                </c:pt>
                <c:pt idx="4708">
                  <c:v>5.4562020686520496E-3</c:v>
                </c:pt>
                <c:pt idx="4709">
                  <c:v>5.4562020686520496E-3</c:v>
                </c:pt>
                <c:pt idx="4710">
                  <c:v>5.4562020686520496E-3</c:v>
                </c:pt>
                <c:pt idx="4711">
                  <c:v>5.4562020686520496E-3</c:v>
                </c:pt>
                <c:pt idx="4712">
                  <c:v>5.4562020686520496E-3</c:v>
                </c:pt>
                <c:pt idx="4713">
                  <c:v>5.4562020686520496E-3</c:v>
                </c:pt>
                <c:pt idx="4714">
                  <c:v>5.4562020686520496E-3</c:v>
                </c:pt>
                <c:pt idx="4715">
                  <c:v>5.4562020686520496E-3</c:v>
                </c:pt>
                <c:pt idx="4716">
                  <c:v>5.4562020686520496E-3</c:v>
                </c:pt>
                <c:pt idx="4717">
                  <c:v>5.4562020686520496E-3</c:v>
                </c:pt>
                <c:pt idx="4718">
                  <c:v>5.4562020686520496E-3</c:v>
                </c:pt>
                <c:pt idx="4719">
                  <c:v>5.4562020686520496E-3</c:v>
                </c:pt>
                <c:pt idx="4720">
                  <c:v>5.4562020686520496E-3</c:v>
                </c:pt>
                <c:pt idx="4721">
                  <c:v>5.4562020686520496E-3</c:v>
                </c:pt>
                <c:pt idx="4722">
                  <c:v>5.4562020686520496E-3</c:v>
                </c:pt>
                <c:pt idx="4723">
                  <c:v>5.4562020686520496E-3</c:v>
                </c:pt>
                <c:pt idx="4724">
                  <c:v>5.4562020686520496E-3</c:v>
                </c:pt>
                <c:pt idx="4725">
                  <c:v>5.4562020686520496E-3</c:v>
                </c:pt>
                <c:pt idx="4726">
                  <c:v>5.4562020686520496E-3</c:v>
                </c:pt>
                <c:pt idx="4727">
                  <c:v>5.4562020686520496E-3</c:v>
                </c:pt>
                <c:pt idx="4728">
                  <c:v>5.4562020686520496E-3</c:v>
                </c:pt>
                <c:pt idx="4729">
                  <c:v>5.4562020686520496E-3</c:v>
                </c:pt>
                <c:pt idx="4730">
                  <c:v>5.4562020686520496E-3</c:v>
                </c:pt>
                <c:pt idx="4731">
                  <c:v>5.4562020686520496E-3</c:v>
                </c:pt>
                <c:pt idx="4732">
                  <c:v>5.4562020686520496E-3</c:v>
                </c:pt>
                <c:pt idx="4733">
                  <c:v>5.4562020686520496E-3</c:v>
                </c:pt>
                <c:pt idx="4734">
                  <c:v>5.4562020686520496E-3</c:v>
                </c:pt>
                <c:pt idx="4735">
                  <c:v>5.4562020686520496E-3</c:v>
                </c:pt>
                <c:pt idx="4736">
                  <c:v>5.4562020686520496E-3</c:v>
                </c:pt>
                <c:pt idx="4737">
                  <c:v>5.4562020686520496E-3</c:v>
                </c:pt>
                <c:pt idx="4738">
                  <c:v>5.4562020686520496E-3</c:v>
                </c:pt>
                <c:pt idx="4739">
                  <c:v>5.4562020686520496E-3</c:v>
                </c:pt>
                <c:pt idx="4740">
                  <c:v>5.4562020686520496E-3</c:v>
                </c:pt>
                <c:pt idx="4741">
                  <c:v>5.4562020686520496E-3</c:v>
                </c:pt>
                <c:pt idx="4742">
                  <c:v>5.4562020686520496E-3</c:v>
                </c:pt>
                <c:pt idx="4743">
                  <c:v>5.4562020686520496E-3</c:v>
                </c:pt>
                <c:pt idx="4744">
                  <c:v>5.4562020686520496E-3</c:v>
                </c:pt>
                <c:pt idx="4745">
                  <c:v>5.4562020686520496E-3</c:v>
                </c:pt>
                <c:pt idx="4746">
                  <c:v>5.4562020686520496E-3</c:v>
                </c:pt>
                <c:pt idx="4747">
                  <c:v>5.4562020686520496E-3</c:v>
                </c:pt>
                <c:pt idx="4748">
                  <c:v>5.4562020686520496E-3</c:v>
                </c:pt>
                <c:pt idx="4749">
                  <c:v>5.4562020686520496E-3</c:v>
                </c:pt>
                <c:pt idx="4750">
                  <c:v>5.4562020686520496E-3</c:v>
                </c:pt>
                <c:pt idx="4751">
                  <c:v>5.4562020686520496E-3</c:v>
                </c:pt>
                <c:pt idx="4752">
                  <c:v>5.4562020686520496E-3</c:v>
                </c:pt>
                <c:pt idx="4753">
                  <c:v>5.4562020686520496E-3</c:v>
                </c:pt>
                <c:pt idx="4754">
                  <c:v>5.4562020686520496E-3</c:v>
                </c:pt>
                <c:pt idx="4755">
                  <c:v>5.4562020686520496E-3</c:v>
                </c:pt>
                <c:pt idx="4756">
                  <c:v>5.4562020686520496E-3</c:v>
                </c:pt>
                <c:pt idx="4757">
                  <c:v>5.4562020686520496E-3</c:v>
                </c:pt>
                <c:pt idx="4758">
                  <c:v>5.4562020686520496E-3</c:v>
                </c:pt>
                <c:pt idx="4759">
                  <c:v>5.4562020686520496E-3</c:v>
                </c:pt>
                <c:pt idx="4760">
                  <c:v>5.4562020686520496E-3</c:v>
                </c:pt>
                <c:pt idx="4761">
                  <c:v>5.4562020686520496E-3</c:v>
                </c:pt>
                <c:pt idx="4762">
                  <c:v>5.4562020686520496E-3</c:v>
                </c:pt>
                <c:pt idx="4763">
                  <c:v>5.4562020686520496E-3</c:v>
                </c:pt>
                <c:pt idx="4764">
                  <c:v>5.4562020686520496E-3</c:v>
                </c:pt>
                <c:pt idx="4765">
                  <c:v>5.4562020686520496E-3</c:v>
                </c:pt>
                <c:pt idx="4766">
                  <c:v>5.4562020686520496E-3</c:v>
                </c:pt>
                <c:pt idx="4767">
                  <c:v>5.4562020686520496E-3</c:v>
                </c:pt>
                <c:pt idx="4768">
                  <c:v>5.4562020686520496E-3</c:v>
                </c:pt>
                <c:pt idx="4769">
                  <c:v>5.4562020686520496E-3</c:v>
                </c:pt>
                <c:pt idx="4770">
                  <c:v>5.4562020686520496E-3</c:v>
                </c:pt>
                <c:pt idx="4771">
                  <c:v>5.4562020686520496E-3</c:v>
                </c:pt>
                <c:pt idx="4772">
                  <c:v>5.4562020686520496E-3</c:v>
                </c:pt>
                <c:pt idx="4773">
                  <c:v>5.4562020686520496E-3</c:v>
                </c:pt>
                <c:pt idx="4774">
                  <c:v>5.4562020686520496E-3</c:v>
                </c:pt>
                <c:pt idx="4775">
                  <c:v>5.4562020686520496E-3</c:v>
                </c:pt>
                <c:pt idx="4776">
                  <c:v>5.4562020686520496E-3</c:v>
                </c:pt>
                <c:pt idx="4777">
                  <c:v>5.4562020686520496E-3</c:v>
                </c:pt>
                <c:pt idx="4778">
                  <c:v>5.4562020686520496E-3</c:v>
                </c:pt>
                <c:pt idx="4779">
                  <c:v>5.4562020686520496E-3</c:v>
                </c:pt>
                <c:pt idx="4780">
                  <c:v>5.4562020686520496E-3</c:v>
                </c:pt>
                <c:pt idx="4781">
                  <c:v>5.4562020686520496E-3</c:v>
                </c:pt>
                <c:pt idx="4782">
                  <c:v>5.4562020686520496E-3</c:v>
                </c:pt>
                <c:pt idx="4783">
                  <c:v>5.4562020686520496E-3</c:v>
                </c:pt>
                <c:pt idx="4784">
                  <c:v>5.4562020686520496E-3</c:v>
                </c:pt>
                <c:pt idx="4785">
                  <c:v>5.4562020686520496E-3</c:v>
                </c:pt>
                <c:pt idx="4786">
                  <c:v>5.4562020686520496E-3</c:v>
                </c:pt>
                <c:pt idx="4787">
                  <c:v>5.4562020686520496E-3</c:v>
                </c:pt>
                <c:pt idx="4788">
                  <c:v>5.4562020686520496E-3</c:v>
                </c:pt>
                <c:pt idx="4789">
                  <c:v>5.4562020686520496E-3</c:v>
                </c:pt>
                <c:pt idx="4790">
                  <c:v>5.4562020686520496E-3</c:v>
                </c:pt>
                <c:pt idx="4791">
                  <c:v>5.4562020686520496E-3</c:v>
                </c:pt>
                <c:pt idx="4792">
                  <c:v>5.4562020686520496E-3</c:v>
                </c:pt>
                <c:pt idx="4793">
                  <c:v>5.4562020686520496E-3</c:v>
                </c:pt>
                <c:pt idx="4794">
                  <c:v>5.4562020686520496E-3</c:v>
                </c:pt>
                <c:pt idx="4795">
                  <c:v>5.4562020686520496E-3</c:v>
                </c:pt>
                <c:pt idx="4796">
                  <c:v>5.4562020686520496E-3</c:v>
                </c:pt>
                <c:pt idx="4797">
                  <c:v>5.4562020686520496E-3</c:v>
                </c:pt>
                <c:pt idx="4798">
                  <c:v>5.4562020686520496E-3</c:v>
                </c:pt>
                <c:pt idx="4799">
                  <c:v>5.4562020686520496E-3</c:v>
                </c:pt>
                <c:pt idx="4800">
                  <c:v>5.4562020686520496E-3</c:v>
                </c:pt>
                <c:pt idx="4801">
                  <c:v>5.4562020686520496E-3</c:v>
                </c:pt>
                <c:pt idx="4802">
                  <c:v>5.4562020686520496E-3</c:v>
                </c:pt>
                <c:pt idx="4803">
                  <c:v>5.4562020686520496E-3</c:v>
                </c:pt>
                <c:pt idx="4804">
                  <c:v>5.4562020686520496E-3</c:v>
                </c:pt>
                <c:pt idx="4805">
                  <c:v>5.4562020686520496E-3</c:v>
                </c:pt>
                <c:pt idx="4806">
                  <c:v>5.4562020686520496E-3</c:v>
                </c:pt>
                <c:pt idx="4807">
                  <c:v>5.4562020686520496E-3</c:v>
                </c:pt>
                <c:pt idx="4808">
                  <c:v>5.4562020686520496E-3</c:v>
                </c:pt>
                <c:pt idx="4809">
                  <c:v>5.4562020686520496E-3</c:v>
                </c:pt>
                <c:pt idx="4810">
                  <c:v>5.4562020686520496E-3</c:v>
                </c:pt>
                <c:pt idx="4811">
                  <c:v>5.4562020686520496E-3</c:v>
                </c:pt>
                <c:pt idx="4812">
                  <c:v>5.4562020686520496E-3</c:v>
                </c:pt>
                <c:pt idx="4813">
                  <c:v>5.4562020686520496E-3</c:v>
                </c:pt>
                <c:pt idx="4814">
                  <c:v>5.4562020686520496E-3</c:v>
                </c:pt>
                <c:pt idx="4815">
                  <c:v>5.4562020686520496E-3</c:v>
                </c:pt>
                <c:pt idx="4816">
                  <c:v>5.4562020686520496E-3</c:v>
                </c:pt>
                <c:pt idx="4817">
                  <c:v>5.4562020686520496E-3</c:v>
                </c:pt>
                <c:pt idx="4818">
                  <c:v>5.4562020686520496E-3</c:v>
                </c:pt>
                <c:pt idx="4819">
                  <c:v>5.4562020686520496E-3</c:v>
                </c:pt>
                <c:pt idx="4820">
                  <c:v>5.4562020686520496E-3</c:v>
                </c:pt>
                <c:pt idx="4821">
                  <c:v>5.4562020686520496E-3</c:v>
                </c:pt>
                <c:pt idx="4822">
                  <c:v>5.4562020686520496E-3</c:v>
                </c:pt>
                <c:pt idx="4823">
                  <c:v>5.4562020686520496E-3</c:v>
                </c:pt>
                <c:pt idx="4824">
                  <c:v>5.4562020686520496E-3</c:v>
                </c:pt>
                <c:pt idx="4825">
                  <c:v>5.4562020686520496E-3</c:v>
                </c:pt>
                <c:pt idx="4826">
                  <c:v>5.4562020686520496E-3</c:v>
                </c:pt>
                <c:pt idx="4827">
                  <c:v>5.4562020686520496E-3</c:v>
                </c:pt>
                <c:pt idx="4828">
                  <c:v>5.4562020686520496E-3</c:v>
                </c:pt>
                <c:pt idx="4829">
                  <c:v>5.4562020686520496E-3</c:v>
                </c:pt>
                <c:pt idx="4830">
                  <c:v>5.4954278343189999E-3</c:v>
                </c:pt>
                <c:pt idx="4831">
                  <c:v>5.4954278343189999E-3</c:v>
                </c:pt>
                <c:pt idx="4832">
                  <c:v>5.4954278343189999E-3</c:v>
                </c:pt>
                <c:pt idx="4833">
                  <c:v>5.4954278343189999E-3</c:v>
                </c:pt>
                <c:pt idx="4834">
                  <c:v>5.4954278343189999E-3</c:v>
                </c:pt>
                <c:pt idx="4835">
                  <c:v>5.4954278343189999E-3</c:v>
                </c:pt>
                <c:pt idx="4836">
                  <c:v>5.4954278343189999E-3</c:v>
                </c:pt>
                <c:pt idx="4837">
                  <c:v>5.4954278343189999E-3</c:v>
                </c:pt>
                <c:pt idx="4838">
                  <c:v>5.4954278343189999E-3</c:v>
                </c:pt>
                <c:pt idx="4839">
                  <c:v>5.4954278343189999E-3</c:v>
                </c:pt>
                <c:pt idx="4840">
                  <c:v>5.4954278343189999E-3</c:v>
                </c:pt>
                <c:pt idx="4841">
                  <c:v>5.4954278343189999E-3</c:v>
                </c:pt>
                <c:pt idx="4842">
                  <c:v>5.4954278343189999E-3</c:v>
                </c:pt>
                <c:pt idx="4843">
                  <c:v>5.4954278343189999E-3</c:v>
                </c:pt>
                <c:pt idx="4844">
                  <c:v>5.4954278343189999E-3</c:v>
                </c:pt>
                <c:pt idx="4845">
                  <c:v>5.4954278343189999E-3</c:v>
                </c:pt>
                <c:pt idx="4846">
                  <c:v>5.4954278343189999E-3</c:v>
                </c:pt>
                <c:pt idx="4847">
                  <c:v>5.4954278343189999E-3</c:v>
                </c:pt>
                <c:pt idx="4848">
                  <c:v>5.4954278343189999E-3</c:v>
                </c:pt>
                <c:pt idx="4849">
                  <c:v>5.4954278343189999E-3</c:v>
                </c:pt>
                <c:pt idx="4850">
                  <c:v>5.4954278343189999E-3</c:v>
                </c:pt>
                <c:pt idx="4851">
                  <c:v>5.4954278343189999E-3</c:v>
                </c:pt>
                <c:pt idx="4852">
                  <c:v>5.4954278343189999E-3</c:v>
                </c:pt>
                <c:pt idx="4853">
                  <c:v>5.4954278343189999E-3</c:v>
                </c:pt>
                <c:pt idx="4854">
                  <c:v>5.4954278343189999E-3</c:v>
                </c:pt>
                <c:pt idx="4855">
                  <c:v>5.4954278343189999E-3</c:v>
                </c:pt>
                <c:pt idx="4856">
                  <c:v>5.4954278343189999E-3</c:v>
                </c:pt>
                <c:pt idx="4857">
                  <c:v>5.4954278343189999E-3</c:v>
                </c:pt>
                <c:pt idx="4858">
                  <c:v>5.4954278343189999E-3</c:v>
                </c:pt>
                <c:pt idx="4859">
                  <c:v>5.4954278343189999E-3</c:v>
                </c:pt>
                <c:pt idx="4860">
                  <c:v>5.4954278343189999E-3</c:v>
                </c:pt>
                <c:pt idx="4861">
                  <c:v>5.4954278343189999E-3</c:v>
                </c:pt>
                <c:pt idx="4862">
                  <c:v>5.4954278343189999E-3</c:v>
                </c:pt>
                <c:pt idx="4863">
                  <c:v>5.4954278343189999E-3</c:v>
                </c:pt>
                <c:pt idx="4864">
                  <c:v>5.4954278343189999E-3</c:v>
                </c:pt>
                <c:pt idx="4865">
                  <c:v>5.4954278343189999E-3</c:v>
                </c:pt>
                <c:pt idx="4866">
                  <c:v>5.4954278343189999E-3</c:v>
                </c:pt>
                <c:pt idx="4867">
                  <c:v>5.4954278343189999E-3</c:v>
                </c:pt>
                <c:pt idx="4868">
                  <c:v>5.4954278343189999E-3</c:v>
                </c:pt>
                <c:pt idx="4869">
                  <c:v>5.4954278343189999E-3</c:v>
                </c:pt>
                <c:pt idx="4870">
                  <c:v>5.4954278343189999E-3</c:v>
                </c:pt>
                <c:pt idx="4871">
                  <c:v>5.4954278343189999E-3</c:v>
                </c:pt>
                <c:pt idx="4872">
                  <c:v>5.4954278343189999E-3</c:v>
                </c:pt>
                <c:pt idx="4873">
                  <c:v>5.4954278343189999E-3</c:v>
                </c:pt>
                <c:pt idx="4874">
                  <c:v>5.4954278343189999E-3</c:v>
                </c:pt>
                <c:pt idx="4875">
                  <c:v>5.4954278343189999E-3</c:v>
                </c:pt>
                <c:pt idx="4876">
                  <c:v>5.4954278343189999E-3</c:v>
                </c:pt>
                <c:pt idx="4877">
                  <c:v>5.4954278343189999E-3</c:v>
                </c:pt>
                <c:pt idx="4878">
                  <c:v>5.4954278343189999E-3</c:v>
                </c:pt>
                <c:pt idx="4879">
                  <c:v>5.4954278343189999E-3</c:v>
                </c:pt>
                <c:pt idx="4880">
                  <c:v>5.4954278343189999E-3</c:v>
                </c:pt>
                <c:pt idx="4881">
                  <c:v>5.4954278343189999E-3</c:v>
                </c:pt>
                <c:pt idx="4882">
                  <c:v>5.4954278343189999E-3</c:v>
                </c:pt>
                <c:pt idx="4883">
                  <c:v>5.4954278343189999E-3</c:v>
                </c:pt>
                <c:pt idx="4884">
                  <c:v>5.4954278343189999E-3</c:v>
                </c:pt>
                <c:pt idx="4885">
                  <c:v>5.4954278343189999E-3</c:v>
                </c:pt>
                <c:pt idx="4886">
                  <c:v>5.4954278343189999E-3</c:v>
                </c:pt>
                <c:pt idx="4887">
                  <c:v>5.4954278343189999E-3</c:v>
                </c:pt>
                <c:pt idx="4888">
                  <c:v>5.4954278343189999E-3</c:v>
                </c:pt>
                <c:pt idx="4889">
                  <c:v>5.4954278343189999E-3</c:v>
                </c:pt>
                <c:pt idx="4890">
                  <c:v>5.4954278343189999E-3</c:v>
                </c:pt>
                <c:pt idx="4891">
                  <c:v>5.4954278343189999E-3</c:v>
                </c:pt>
                <c:pt idx="4892">
                  <c:v>5.4954278343189999E-3</c:v>
                </c:pt>
                <c:pt idx="4893">
                  <c:v>5.4954278343189999E-3</c:v>
                </c:pt>
                <c:pt idx="4894">
                  <c:v>5.4954278343189999E-3</c:v>
                </c:pt>
                <c:pt idx="4895">
                  <c:v>5.4954278343189999E-3</c:v>
                </c:pt>
                <c:pt idx="4896">
                  <c:v>5.4954278343189999E-3</c:v>
                </c:pt>
                <c:pt idx="4897">
                  <c:v>5.4954278343189999E-3</c:v>
                </c:pt>
                <c:pt idx="4898">
                  <c:v>5.4954278343189999E-3</c:v>
                </c:pt>
                <c:pt idx="4899">
                  <c:v>5.4954278343189999E-3</c:v>
                </c:pt>
                <c:pt idx="4900">
                  <c:v>5.4954278343189999E-3</c:v>
                </c:pt>
                <c:pt idx="4901">
                  <c:v>5.4954278343189999E-3</c:v>
                </c:pt>
                <c:pt idx="4902">
                  <c:v>5.4954278343189999E-3</c:v>
                </c:pt>
                <c:pt idx="4903">
                  <c:v>5.4954278343189999E-3</c:v>
                </c:pt>
                <c:pt idx="4904">
                  <c:v>5.4954278343189999E-3</c:v>
                </c:pt>
                <c:pt idx="4905">
                  <c:v>5.4954278343189999E-3</c:v>
                </c:pt>
                <c:pt idx="4906">
                  <c:v>5.4954278343189999E-3</c:v>
                </c:pt>
                <c:pt idx="4907">
                  <c:v>5.4954278343189999E-3</c:v>
                </c:pt>
                <c:pt idx="4908">
                  <c:v>5.4954278343189999E-3</c:v>
                </c:pt>
                <c:pt idx="4909">
                  <c:v>5.4954278343189999E-3</c:v>
                </c:pt>
                <c:pt idx="4910">
                  <c:v>5.4954278343189999E-3</c:v>
                </c:pt>
                <c:pt idx="4911">
                  <c:v>5.4954278343189999E-3</c:v>
                </c:pt>
                <c:pt idx="4912">
                  <c:v>5.4954278343189999E-3</c:v>
                </c:pt>
                <c:pt idx="4913">
                  <c:v>5.4954278343189999E-3</c:v>
                </c:pt>
                <c:pt idx="4914">
                  <c:v>5.4954278343189999E-3</c:v>
                </c:pt>
                <c:pt idx="4915">
                  <c:v>5.4954278343189999E-3</c:v>
                </c:pt>
                <c:pt idx="4916">
                  <c:v>5.4954278343189999E-3</c:v>
                </c:pt>
                <c:pt idx="4917">
                  <c:v>5.4954278343189999E-3</c:v>
                </c:pt>
                <c:pt idx="4918">
                  <c:v>5.4954278343189999E-3</c:v>
                </c:pt>
                <c:pt idx="4919">
                  <c:v>5.4954278343189999E-3</c:v>
                </c:pt>
                <c:pt idx="4920">
                  <c:v>5.4954278343189999E-3</c:v>
                </c:pt>
                <c:pt idx="4921">
                  <c:v>5.4954278343189999E-3</c:v>
                </c:pt>
                <c:pt idx="4922">
                  <c:v>5.4954278343189999E-3</c:v>
                </c:pt>
                <c:pt idx="4923">
                  <c:v>5.4954278343189999E-3</c:v>
                </c:pt>
                <c:pt idx="4924">
                  <c:v>5.4954278343189999E-3</c:v>
                </c:pt>
                <c:pt idx="4925">
                  <c:v>5.4954278343189999E-3</c:v>
                </c:pt>
                <c:pt idx="4926">
                  <c:v>5.4954278343189999E-3</c:v>
                </c:pt>
                <c:pt idx="4927">
                  <c:v>5.4954278343189999E-3</c:v>
                </c:pt>
                <c:pt idx="4928">
                  <c:v>5.4954278343189999E-3</c:v>
                </c:pt>
                <c:pt idx="4929">
                  <c:v>5.4954278343189999E-3</c:v>
                </c:pt>
                <c:pt idx="4930">
                  <c:v>5.4954278343189999E-3</c:v>
                </c:pt>
                <c:pt idx="4931">
                  <c:v>5.4954278343189999E-3</c:v>
                </c:pt>
                <c:pt idx="4932">
                  <c:v>5.4954278343189999E-3</c:v>
                </c:pt>
                <c:pt idx="4933">
                  <c:v>5.4954278343189999E-3</c:v>
                </c:pt>
                <c:pt idx="4934">
                  <c:v>5.4954278343189999E-3</c:v>
                </c:pt>
                <c:pt idx="4935">
                  <c:v>5.4954278343189999E-3</c:v>
                </c:pt>
                <c:pt idx="4936">
                  <c:v>5.4954278343189999E-3</c:v>
                </c:pt>
                <c:pt idx="4937">
                  <c:v>5.4954278343189999E-3</c:v>
                </c:pt>
                <c:pt idx="4938">
                  <c:v>5.4954278343189999E-3</c:v>
                </c:pt>
                <c:pt idx="4939">
                  <c:v>5.4954278343189999E-3</c:v>
                </c:pt>
                <c:pt idx="4940">
                  <c:v>5.4954278343189999E-3</c:v>
                </c:pt>
                <c:pt idx="4941">
                  <c:v>5.4954278343189999E-3</c:v>
                </c:pt>
                <c:pt idx="4942">
                  <c:v>5.4954278343189999E-3</c:v>
                </c:pt>
                <c:pt idx="4943">
                  <c:v>5.4954278343189999E-3</c:v>
                </c:pt>
                <c:pt idx="4944">
                  <c:v>5.4954278343189999E-3</c:v>
                </c:pt>
                <c:pt idx="4945">
                  <c:v>5.4954278343189999E-3</c:v>
                </c:pt>
                <c:pt idx="4946">
                  <c:v>5.4954278343189999E-3</c:v>
                </c:pt>
                <c:pt idx="4947">
                  <c:v>5.4954278343189999E-3</c:v>
                </c:pt>
                <c:pt idx="4948">
                  <c:v>5.4954278343189999E-3</c:v>
                </c:pt>
                <c:pt idx="4949">
                  <c:v>5.4954278343189999E-3</c:v>
                </c:pt>
                <c:pt idx="4950">
                  <c:v>5.4954278343189999E-3</c:v>
                </c:pt>
                <c:pt idx="4951">
                  <c:v>5.4954278343189999E-3</c:v>
                </c:pt>
                <c:pt idx="4952">
                  <c:v>5.4954278343189999E-3</c:v>
                </c:pt>
                <c:pt idx="4953">
                  <c:v>5.4954278343189999E-3</c:v>
                </c:pt>
                <c:pt idx="4954">
                  <c:v>5.4954278343189999E-3</c:v>
                </c:pt>
                <c:pt idx="4955">
                  <c:v>5.4954278343189999E-3</c:v>
                </c:pt>
                <c:pt idx="4956">
                  <c:v>5.4954278343189999E-3</c:v>
                </c:pt>
                <c:pt idx="4957">
                  <c:v>5.4954278343189999E-3</c:v>
                </c:pt>
                <c:pt idx="4958">
                  <c:v>5.4954278343189999E-3</c:v>
                </c:pt>
                <c:pt idx="4959">
                  <c:v>5.4954278343189999E-3</c:v>
                </c:pt>
                <c:pt idx="4960">
                  <c:v>5.4954278343189999E-3</c:v>
                </c:pt>
                <c:pt idx="4961">
                  <c:v>5.4954278343189999E-3</c:v>
                </c:pt>
                <c:pt idx="4962">
                  <c:v>5.4954278343189999E-3</c:v>
                </c:pt>
                <c:pt idx="4963">
                  <c:v>5.4954278343189999E-3</c:v>
                </c:pt>
                <c:pt idx="4964">
                  <c:v>5.4954278343189999E-3</c:v>
                </c:pt>
                <c:pt idx="4965">
                  <c:v>5.4954278343189999E-3</c:v>
                </c:pt>
                <c:pt idx="4966">
                  <c:v>5.4954278343189999E-3</c:v>
                </c:pt>
                <c:pt idx="4967">
                  <c:v>5.4954278343189999E-3</c:v>
                </c:pt>
                <c:pt idx="4968">
                  <c:v>5.4954278343189999E-3</c:v>
                </c:pt>
                <c:pt idx="4969">
                  <c:v>5.4954278343189999E-3</c:v>
                </c:pt>
                <c:pt idx="4970">
                  <c:v>5.8097501785999706E-3</c:v>
                </c:pt>
                <c:pt idx="4971">
                  <c:v>5.8097501785999706E-3</c:v>
                </c:pt>
                <c:pt idx="4972">
                  <c:v>5.8097501785999706E-3</c:v>
                </c:pt>
                <c:pt idx="4973">
                  <c:v>5.8097501785999706E-3</c:v>
                </c:pt>
                <c:pt idx="4974">
                  <c:v>5.8097501785999706E-3</c:v>
                </c:pt>
                <c:pt idx="4975">
                  <c:v>5.8097501785999706E-3</c:v>
                </c:pt>
                <c:pt idx="4976">
                  <c:v>5.8097501785999706E-3</c:v>
                </c:pt>
                <c:pt idx="4977">
                  <c:v>5.8097501785999706E-3</c:v>
                </c:pt>
                <c:pt idx="4978">
                  <c:v>5.8097501785999706E-3</c:v>
                </c:pt>
                <c:pt idx="4979">
                  <c:v>5.8097501785999706E-3</c:v>
                </c:pt>
                <c:pt idx="4980">
                  <c:v>5.8097501785999706E-3</c:v>
                </c:pt>
                <c:pt idx="4981">
                  <c:v>5.8097501785999706E-3</c:v>
                </c:pt>
                <c:pt idx="4982">
                  <c:v>5.8097501785999706E-3</c:v>
                </c:pt>
                <c:pt idx="4983">
                  <c:v>5.8097501785999706E-3</c:v>
                </c:pt>
                <c:pt idx="4984">
                  <c:v>5.8097501785999706E-3</c:v>
                </c:pt>
                <c:pt idx="4985">
                  <c:v>5.8097501785999706E-3</c:v>
                </c:pt>
                <c:pt idx="4986">
                  <c:v>5.8097501785999706E-3</c:v>
                </c:pt>
                <c:pt idx="4987">
                  <c:v>5.8097501785999706E-3</c:v>
                </c:pt>
                <c:pt idx="4988">
                  <c:v>5.8097501785999706E-3</c:v>
                </c:pt>
                <c:pt idx="4989">
                  <c:v>5.8097501785999706E-3</c:v>
                </c:pt>
                <c:pt idx="4990">
                  <c:v>5.8097501785999706E-3</c:v>
                </c:pt>
                <c:pt idx="4991">
                  <c:v>5.8097501785999706E-3</c:v>
                </c:pt>
                <c:pt idx="4992">
                  <c:v>5.8097501785999706E-3</c:v>
                </c:pt>
                <c:pt idx="4993">
                  <c:v>5.8097501785999706E-3</c:v>
                </c:pt>
                <c:pt idx="4994">
                  <c:v>5.8097501785999706E-3</c:v>
                </c:pt>
                <c:pt idx="4995">
                  <c:v>5.8097501785999706E-3</c:v>
                </c:pt>
                <c:pt idx="4996">
                  <c:v>5.8097501785999706E-3</c:v>
                </c:pt>
                <c:pt idx="4997">
                  <c:v>5.8097501785999706E-3</c:v>
                </c:pt>
                <c:pt idx="4998">
                  <c:v>5.8097501785999706E-3</c:v>
                </c:pt>
                <c:pt idx="4999">
                  <c:v>5.8097501785999706E-3</c:v>
                </c:pt>
                <c:pt idx="5000">
                  <c:v>5.8097501785999706E-3</c:v>
                </c:pt>
              </c:numCache>
            </c:numRef>
          </c:val>
          <c:smooth val="0"/>
        </c:ser>
        <c:ser>
          <c:idx val="2"/>
          <c:order val="1"/>
          <c:tx>
            <c:strRef>
              <c:f>log_transfer!$O$1</c:f>
              <c:strCache>
                <c:ptCount val="1"/>
                <c:pt idx="0">
                  <c:v>Transfer</c:v>
                </c:pt>
              </c:strCache>
            </c:strRef>
          </c:tx>
          <c:marker>
            <c:symbol val="none"/>
          </c:marker>
          <c:cat>
            <c:numRef>
              <c:f>log_transfer!$L$2:$L$5002</c:f>
              <c:numCache>
                <c:formatCode>General</c:formatCode>
                <c:ptCount val="5001"/>
                <c:pt idx="0">
                  <c:v>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pt idx="36">
                  <c:v>3600</c:v>
                </c:pt>
                <c:pt idx="37">
                  <c:v>3700</c:v>
                </c:pt>
                <c:pt idx="38">
                  <c:v>3800</c:v>
                </c:pt>
                <c:pt idx="39">
                  <c:v>3900</c:v>
                </c:pt>
                <c:pt idx="40">
                  <c:v>4000</c:v>
                </c:pt>
                <c:pt idx="41">
                  <c:v>4100</c:v>
                </c:pt>
                <c:pt idx="42">
                  <c:v>4200</c:v>
                </c:pt>
                <c:pt idx="43">
                  <c:v>4300</c:v>
                </c:pt>
                <c:pt idx="44">
                  <c:v>4400</c:v>
                </c:pt>
                <c:pt idx="45">
                  <c:v>4500</c:v>
                </c:pt>
                <c:pt idx="46">
                  <c:v>4600</c:v>
                </c:pt>
                <c:pt idx="47">
                  <c:v>4700</c:v>
                </c:pt>
                <c:pt idx="48">
                  <c:v>4800</c:v>
                </c:pt>
                <c:pt idx="49">
                  <c:v>4900</c:v>
                </c:pt>
                <c:pt idx="50">
                  <c:v>5000</c:v>
                </c:pt>
                <c:pt idx="51">
                  <c:v>5100</c:v>
                </c:pt>
                <c:pt idx="52">
                  <c:v>5200</c:v>
                </c:pt>
                <c:pt idx="53">
                  <c:v>5300</c:v>
                </c:pt>
                <c:pt idx="54">
                  <c:v>5400</c:v>
                </c:pt>
                <c:pt idx="55">
                  <c:v>5500</c:v>
                </c:pt>
                <c:pt idx="56">
                  <c:v>5600</c:v>
                </c:pt>
                <c:pt idx="57">
                  <c:v>5700</c:v>
                </c:pt>
                <c:pt idx="58">
                  <c:v>5800</c:v>
                </c:pt>
                <c:pt idx="59">
                  <c:v>5900</c:v>
                </c:pt>
                <c:pt idx="60">
                  <c:v>6000</c:v>
                </c:pt>
                <c:pt idx="61">
                  <c:v>6100</c:v>
                </c:pt>
                <c:pt idx="62">
                  <c:v>6200</c:v>
                </c:pt>
                <c:pt idx="63">
                  <c:v>6300</c:v>
                </c:pt>
                <c:pt idx="64">
                  <c:v>6400</c:v>
                </c:pt>
                <c:pt idx="65">
                  <c:v>6500</c:v>
                </c:pt>
                <c:pt idx="66">
                  <c:v>6600</c:v>
                </c:pt>
                <c:pt idx="67">
                  <c:v>6700</c:v>
                </c:pt>
                <c:pt idx="68">
                  <c:v>6800</c:v>
                </c:pt>
                <c:pt idx="69">
                  <c:v>6900</c:v>
                </c:pt>
                <c:pt idx="70">
                  <c:v>7000</c:v>
                </c:pt>
                <c:pt idx="71">
                  <c:v>7100</c:v>
                </c:pt>
                <c:pt idx="72">
                  <c:v>7200</c:v>
                </c:pt>
                <c:pt idx="73">
                  <c:v>7300</c:v>
                </c:pt>
                <c:pt idx="74">
                  <c:v>7400</c:v>
                </c:pt>
                <c:pt idx="75">
                  <c:v>7500</c:v>
                </c:pt>
                <c:pt idx="76">
                  <c:v>7600</c:v>
                </c:pt>
                <c:pt idx="77">
                  <c:v>7700</c:v>
                </c:pt>
                <c:pt idx="78">
                  <c:v>7800</c:v>
                </c:pt>
                <c:pt idx="79">
                  <c:v>7900</c:v>
                </c:pt>
                <c:pt idx="80">
                  <c:v>8000</c:v>
                </c:pt>
                <c:pt idx="81">
                  <c:v>8100</c:v>
                </c:pt>
                <c:pt idx="82">
                  <c:v>8200</c:v>
                </c:pt>
                <c:pt idx="83">
                  <c:v>8300</c:v>
                </c:pt>
                <c:pt idx="84">
                  <c:v>8400</c:v>
                </c:pt>
                <c:pt idx="85">
                  <c:v>8500</c:v>
                </c:pt>
                <c:pt idx="86">
                  <c:v>8600</c:v>
                </c:pt>
                <c:pt idx="87">
                  <c:v>8700</c:v>
                </c:pt>
                <c:pt idx="88">
                  <c:v>8800</c:v>
                </c:pt>
                <c:pt idx="89">
                  <c:v>8900</c:v>
                </c:pt>
                <c:pt idx="90">
                  <c:v>9000</c:v>
                </c:pt>
                <c:pt idx="91">
                  <c:v>9100</c:v>
                </c:pt>
                <c:pt idx="92">
                  <c:v>9200</c:v>
                </c:pt>
                <c:pt idx="93">
                  <c:v>9300</c:v>
                </c:pt>
                <c:pt idx="94">
                  <c:v>9400</c:v>
                </c:pt>
                <c:pt idx="95">
                  <c:v>9500</c:v>
                </c:pt>
                <c:pt idx="96">
                  <c:v>9600</c:v>
                </c:pt>
                <c:pt idx="97">
                  <c:v>9700</c:v>
                </c:pt>
                <c:pt idx="98">
                  <c:v>9800</c:v>
                </c:pt>
                <c:pt idx="99">
                  <c:v>9900</c:v>
                </c:pt>
                <c:pt idx="100">
                  <c:v>10000</c:v>
                </c:pt>
                <c:pt idx="101">
                  <c:v>10100</c:v>
                </c:pt>
                <c:pt idx="102">
                  <c:v>10200</c:v>
                </c:pt>
                <c:pt idx="103">
                  <c:v>10300</c:v>
                </c:pt>
                <c:pt idx="104">
                  <c:v>10400</c:v>
                </c:pt>
                <c:pt idx="105">
                  <c:v>10500</c:v>
                </c:pt>
                <c:pt idx="106">
                  <c:v>10600</c:v>
                </c:pt>
                <c:pt idx="107">
                  <c:v>10700</c:v>
                </c:pt>
                <c:pt idx="108">
                  <c:v>10800</c:v>
                </c:pt>
                <c:pt idx="109">
                  <c:v>10900</c:v>
                </c:pt>
                <c:pt idx="110">
                  <c:v>11000</c:v>
                </c:pt>
                <c:pt idx="111">
                  <c:v>11100</c:v>
                </c:pt>
                <c:pt idx="112">
                  <c:v>11200</c:v>
                </c:pt>
                <c:pt idx="113">
                  <c:v>11300</c:v>
                </c:pt>
                <c:pt idx="114">
                  <c:v>11400</c:v>
                </c:pt>
                <c:pt idx="115">
                  <c:v>11500</c:v>
                </c:pt>
                <c:pt idx="116">
                  <c:v>11600</c:v>
                </c:pt>
                <c:pt idx="117">
                  <c:v>11700</c:v>
                </c:pt>
                <c:pt idx="118">
                  <c:v>11800</c:v>
                </c:pt>
                <c:pt idx="119">
                  <c:v>11900</c:v>
                </c:pt>
                <c:pt idx="120">
                  <c:v>12000</c:v>
                </c:pt>
                <c:pt idx="121">
                  <c:v>12100</c:v>
                </c:pt>
                <c:pt idx="122">
                  <c:v>12200</c:v>
                </c:pt>
                <c:pt idx="123">
                  <c:v>12300</c:v>
                </c:pt>
                <c:pt idx="124">
                  <c:v>12400</c:v>
                </c:pt>
                <c:pt idx="125">
                  <c:v>12500</c:v>
                </c:pt>
                <c:pt idx="126">
                  <c:v>12600</c:v>
                </c:pt>
                <c:pt idx="127">
                  <c:v>12700</c:v>
                </c:pt>
                <c:pt idx="128">
                  <c:v>12800</c:v>
                </c:pt>
                <c:pt idx="129">
                  <c:v>12900</c:v>
                </c:pt>
                <c:pt idx="130">
                  <c:v>13000</c:v>
                </c:pt>
                <c:pt idx="131">
                  <c:v>13100</c:v>
                </c:pt>
                <c:pt idx="132">
                  <c:v>13200</c:v>
                </c:pt>
                <c:pt idx="133">
                  <c:v>13300</c:v>
                </c:pt>
                <c:pt idx="134">
                  <c:v>13400</c:v>
                </c:pt>
                <c:pt idx="135">
                  <c:v>13500</c:v>
                </c:pt>
                <c:pt idx="136">
                  <c:v>13600</c:v>
                </c:pt>
                <c:pt idx="137">
                  <c:v>13700</c:v>
                </c:pt>
                <c:pt idx="138">
                  <c:v>13800</c:v>
                </c:pt>
                <c:pt idx="139">
                  <c:v>13900</c:v>
                </c:pt>
                <c:pt idx="140">
                  <c:v>14000</c:v>
                </c:pt>
                <c:pt idx="141">
                  <c:v>14100</c:v>
                </c:pt>
                <c:pt idx="142">
                  <c:v>14200</c:v>
                </c:pt>
                <c:pt idx="143">
                  <c:v>14300</c:v>
                </c:pt>
                <c:pt idx="144">
                  <c:v>14400</c:v>
                </c:pt>
                <c:pt idx="145">
                  <c:v>14500</c:v>
                </c:pt>
                <c:pt idx="146">
                  <c:v>14600</c:v>
                </c:pt>
                <c:pt idx="147">
                  <c:v>14700</c:v>
                </c:pt>
                <c:pt idx="148">
                  <c:v>14800</c:v>
                </c:pt>
                <c:pt idx="149">
                  <c:v>14900</c:v>
                </c:pt>
                <c:pt idx="150">
                  <c:v>15000</c:v>
                </c:pt>
                <c:pt idx="151">
                  <c:v>15100</c:v>
                </c:pt>
                <c:pt idx="152">
                  <c:v>15200</c:v>
                </c:pt>
                <c:pt idx="153">
                  <c:v>15300</c:v>
                </c:pt>
                <c:pt idx="154">
                  <c:v>15400</c:v>
                </c:pt>
                <c:pt idx="155">
                  <c:v>15500</c:v>
                </c:pt>
                <c:pt idx="156">
                  <c:v>15600</c:v>
                </c:pt>
                <c:pt idx="157">
                  <c:v>15700</c:v>
                </c:pt>
                <c:pt idx="158">
                  <c:v>15800</c:v>
                </c:pt>
                <c:pt idx="159">
                  <c:v>15900</c:v>
                </c:pt>
                <c:pt idx="160">
                  <c:v>16000</c:v>
                </c:pt>
                <c:pt idx="161">
                  <c:v>16100</c:v>
                </c:pt>
                <c:pt idx="162">
                  <c:v>16200</c:v>
                </c:pt>
                <c:pt idx="163">
                  <c:v>16300</c:v>
                </c:pt>
                <c:pt idx="164">
                  <c:v>16400</c:v>
                </c:pt>
                <c:pt idx="165">
                  <c:v>16500</c:v>
                </c:pt>
                <c:pt idx="166">
                  <c:v>16600</c:v>
                </c:pt>
                <c:pt idx="167">
                  <c:v>16700</c:v>
                </c:pt>
                <c:pt idx="168">
                  <c:v>16800</c:v>
                </c:pt>
                <c:pt idx="169">
                  <c:v>16900</c:v>
                </c:pt>
                <c:pt idx="170">
                  <c:v>17000</c:v>
                </c:pt>
                <c:pt idx="171">
                  <c:v>17100</c:v>
                </c:pt>
                <c:pt idx="172">
                  <c:v>17200</c:v>
                </c:pt>
                <c:pt idx="173">
                  <c:v>17300</c:v>
                </c:pt>
                <c:pt idx="174">
                  <c:v>17400</c:v>
                </c:pt>
                <c:pt idx="175">
                  <c:v>17500</c:v>
                </c:pt>
                <c:pt idx="176">
                  <c:v>17600</c:v>
                </c:pt>
                <c:pt idx="177">
                  <c:v>17700</c:v>
                </c:pt>
                <c:pt idx="178">
                  <c:v>17800</c:v>
                </c:pt>
                <c:pt idx="179">
                  <c:v>17900</c:v>
                </c:pt>
                <c:pt idx="180">
                  <c:v>18000</c:v>
                </c:pt>
                <c:pt idx="181">
                  <c:v>18100</c:v>
                </c:pt>
                <c:pt idx="182">
                  <c:v>18200</c:v>
                </c:pt>
                <c:pt idx="183">
                  <c:v>18300</c:v>
                </c:pt>
                <c:pt idx="184">
                  <c:v>18400</c:v>
                </c:pt>
                <c:pt idx="185">
                  <c:v>18500</c:v>
                </c:pt>
                <c:pt idx="186">
                  <c:v>18600</c:v>
                </c:pt>
                <c:pt idx="187">
                  <c:v>18700</c:v>
                </c:pt>
                <c:pt idx="188">
                  <c:v>18800</c:v>
                </c:pt>
                <c:pt idx="189">
                  <c:v>18900</c:v>
                </c:pt>
                <c:pt idx="190">
                  <c:v>19000</c:v>
                </c:pt>
                <c:pt idx="191">
                  <c:v>19100</c:v>
                </c:pt>
                <c:pt idx="192">
                  <c:v>19200</c:v>
                </c:pt>
                <c:pt idx="193">
                  <c:v>19300</c:v>
                </c:pt>
                <c:pt idx="194">
                  <c:v>19400</c:v>
                </c:pt>
                <c:pt idx="195">
                  <c:v>19500</c:v>
                </c:pt>
                <c:pt idx="196">
                  <c:v>19600</c:v>
                </c:pt>
                <c:pt idx="197">
                  <c:v>19700</c:v>
                </c:pt>
                <c:pt idx="198">
                  <c:v>19800</c:v>
                </c:pt>
                <c:pt idx="199">
                  <c:v>19900</c:v>
                </c:pt>
                <c:pt idx="200">
                  <c:v>20000</c:v>
                </c:pt>
                <c:pt idx="201">
                  <c:v>20100</c:v>
                </c:pt>
                <c:pt idx="202">
                  <c:v>20200</c:v>
                </c:pt>
                <c:pt idx="203">
                  <c:v>20300</c:v>
                </c:pt>
                <c:pt idx="204">
                  <c:v>20400</c:v>
                </c:pt>
                <c:pt idx="205">
                  <c:v>20500</c:v>
                </c:pt>
                <c:pt idx="206">
                  <c:v>20600</c:v>
                </c:pt>
                <c:pt idx="207">
                  <c:v>20700</c:v>
                </c:pt>
                <c:pt idx="208">
                  <c:v>20800</c:v>
                </c:pt>
                <c:pt idx="209">
                  <c:v>20900</c:v>
                </c:pt>
                <c:pt idx="210">
                  <c:v>21000</c:v>
                </c:pt>
                <c:pt idx="211">
                  <c:v>21100</c:v>
                </c:pt>
                <c:pt idx="212">
                  <c:v>21200</c:v>
                </c:pt>
                <c:pt idx="213">
                  <c:v>21300</c:v>
                </c:pt>
                <c:pt idx="214">
                  <c:v>21400</c:v>
                </c:pt>
                <c:pt idx="215">
                  <c:v>21500</c:v>
                </c:pt>
                <c:pt idx="216">
                  <c:v>21600</c:v>
                </c:pt>
                <c:pt idx="217">
                  <c:v>21700</c:v>
                </c:pt>
                <c:pt idx="218">
                  <c:v>21800</c:v>
                </c:pt>
                <c:pt idx="219">
                  <c:v>21900</c:v>
                </c:pt>
                <c:pt idx="220">
                  <c:v>22000</c:v>
                </c:pt>
                <c:pt idx="221">
                  <c:v>22100</c:v>
                </c:pt>
                <c:pt idx="222">
                  <c:v>22200</c:v>
                </c:pt>
                <c:pt idx="223">
                  <c:v>22300</c:v>
                </c:pt>
                <c:pt idx="224">
                  <c:v>22400</c:v>
                </c:pt>
                <c:pt idx="225">
                  <c:v>22500</c:v>
                </c:pt>
                <c:pt idx="226">
                  <c:v>22600</c:v>
                </c:pt>
                <c:pt idx="227">
                  <c:v>22700</c:v>
                </c:pt>
                <c:pt idx="228">
                  <c:v>22800</c:v>
                </c:pt>
                <c:pt idx="229">
                  <c:v>22900</c:v>
                </c:pt>
                <c:pt idx="230">
                  <c:v>23000</c:v>
                </c:pt>
                <c:pt idx="231">
                  <c:v>23100</c:v>
                </c:pt>
                <c:pt idx="232">
                  <c:v>23200</c:v>
                </c:pt>
                <c:pt idx="233">
                  <c:v>23300</c:v>
                </c:pt>
                <c:pt idx="234">
                  <c:v>23400</c:v>
                </c:pt>
                <c:pt idx="235">
                  <c:v>23500</c:v>
                </c:pt>
                <c:pt idx="236">
                  <c:v>23600</c:v>
                </c:pt>
                <c:pt idx="237">
                  <c:v>23700</c:v>
                </c:pt>
                <c:pt idx="238">
                  <c:v>23800</c:v>
                </c:pt>
                <c:pt idx="239">
                  <c:v>23900</c:v>
                </c:pt>
                <c:pt idx="240">
                  <c:v>24000</c:v>
                </c:pt>
                <c:pt idx="241">
                  <c:v>24100</c:v>
                </c:pt>
                <c:pt idx="242">
                  <c:v>24200</c:v>
                </c:pt>
                <c:pt idx="243">
                  <c:v>24300</c:v>
                </c:pt>
                <c:pt idx="244">
                  <c:v>24400</c:v>
                </c:pt>
                <c:pt idx="245">
                  <c:v>24500</c:v>
                </c:pt>
                <c:pt idx="246">
                  <c:v>24600</c:v>
                </c:pt>
                <c:pt idx="247">
                  <c:v>24700</c:v>
                </c:pt>
                <c:pt idx="248">
                  <c:v>24800</c:v>
                </c:pt>
                <c:pt idx="249">
                  <c:v>24900</c:v>
                </c:pt>
                <c:pt idx="250">
                  <c:v>25000</c:v>
                </c:pt>
                <c:pt idx="251">
                  <c:v>25100</c:v>
                </c:pt>
                <c:pt idx="252">
                  <c:v>25200</c:v>
                </c:pt>
                <c:pt idx="253">
                  <c:v>25300</c:v>
                </c:pt>
                <c:pt idx="254">
                  <c:v>25400</c:v>
                </c:pt>
                <c:pt idx="255">
                  <c:v>25500</c:v>
                </c:pt>
                <c:pt idx="256">
                  <c:v>25600</c:v>
                </c:pt>
                <c:pt idx="257">
                  <c:v>25700</c:v>
                </c:pt>
                <c:pt idx="258">
                  <c:v>25800</c:v>
                </c:pt>
                <c:pt idx="259">
                  <c:v>25900</c:v>
                </c:pt>
                <c:pt idx="260">
                  <c:v>26000</c:v>
                </c:pt>
                <c:pt idx="261">
                  <c:v>26100</c:v>
                </c:pt>
                <c:pt idx="262">
                  <c:v>26200</c:v>
                </c:pt>
                <c:pt idx="263">
                  <c:v>26300</c:v>
                </c:pt>
                <c:pt idx="264">
                  <c:v>26400</c:v>
                </c:pt>
                <c:pt idx="265">
                  <c:v>26500</c:v>
                </c:pt>
                <c:pt idx="266">
                  <c:v>26600</c:v>
                </c:pt>
                <c:pt idx="267">
                  <c:v>26700</c:v>
                </c:pt>
                <c:pt idx="268">
                  <c:v>26800</c:v>
                </c:pt>
                <c:pt idx="269">
                  <c:v>26900</c:v>
                </c:pt>
                <c:pt idx="270">
                  <c:v>27000</c:v>
                </c:pt>
                <c:pt idx="271">
                  <c:v>27100</c:v>
                </c:pt>
                <c:pt idx="272">
                  <c:v>27200</c:v>
                </c:pt>
                <c:pt idx="273">
                  <c:v>27300</c:v>
                </c:pt>
                <c:pt idx="274">
                  <c:v>27400</c:v>
                </c:pt>
                <c:pt idx="275">
                  <c:v>27500</c:v>
                </c:pt>
                <c:pt idx="276">
                  <c:v>27600</c:v>
                </c:pt>
                <c:pt idx="277">
                  <c:v>27700</c:v>
                </c:pt>
                <c:pt idx="278">
                  <c:v>27800</c:v>
                </c:pt>
                <c:pt idx="279">
                  <c:v>27900</c:v>
                </c:pt>
                <c:pt idx="280">
                  <c:v>28000</c:v>
                </c:pt>
                <c:pt idx="281">
                  <c:v>28100</c:v>
                </c:pt>
                <c:pt idx="282">
                  <c:v>28200</c:v>
                </c:pt>
                <c:pt idx="283">
                  <c:v>28300</c:v>
                </c:pt>
                <c:pt idx="284">
                  <c:v>28400</c:v>
                </c:pt>
                <c:pt idx="285">
                  <c:v>28500</c:v>
                </c:pt>
                <c:pt idx="286">
                  <c:v>28600</c:v>
                </c:pt>
                <c:pt idx="287">
                  <c:v>28700</c:v>
                </c:pt>
                <c:pt idx="288">
                  <c:v>28800</c:v>
                </c:pt>
                <c:pt idx="289">
                  <c:v>28900</c:v>
                </c:pt>
                <c:pt idx="290">
                  <c:v>29000</c:v>
                </c:pt>
                <c:pt idx="291">
                  <c:v>29100</c:v>
                </c:pt>
                <c:pt idx="292">
                  <c:v>29200</c:v>
                </c:pt>
                <c:pt idx="293">
                  <c:v>29300</c:v>
                </c:pt>
                <c:pt idx="294">
                  <c:v>29400</c:v>
                </c:pt>
                <c:pt idx="295">
                  <c:v>29500</c:v>
                </c:pt>
                <c:pt idx="296">
                  <c:v>29600</c:v>
                </c:pt>
                <c:pt idx="297">
                  <c:v>29700</c:v>
                </c:pt>
                <c:pt idx="298">
                  <c:v>29800</c:v>
                </c:pt>
                <c:pt idx="299">
                  <c:v>29900</c:v>
                </c:pt>
                <c:pt idx="300">
                  <c:v>30000</c:v>
                </c:pt>
                <c:pt idx="301">
                  <c:v>30100</c:v>
                </c:pt>
                <c:pt idx="302">
                  <c:v>30200</c:v>
                </c:pt>
                <c:pt idx="303">
                  <c:v>30300</c:v>
                </c:pt>
                <c:pt idx="304">
                  <c:v>30400</c:v>
                </c:pt>
                <c:pt idx="305">
                  <c:v>30500</c:v>
                </c:pt>
                <c:pt idx="306">
                  <c:v>30600</c:v>
                </c:pt>
                <c:pt idx="307">
                  <c:v>30700</c:v>
                </c:pt>
                <c:pt idx="308">
                  <c:v>30800</c:v>
                </c:pt>
                <c:pt idx="309">
                  <c:v>30900</c:v>
                </c:pt>
                <c:pt idx="310">
                  <c:v>31000</c:v>
                </c:pt>
                <c:pt idx="311">
                  <c:v>31100</c:v>
                </c:pt>
                <c:pt idx="312">
                  <c:v>31200</c:v>
                </c:pt>
                <c:pt idx="313">
                  <c:v>31300</c:v>
                </c:pt>
                <c:pt idx="314">
                  <c:v>31400</c:v>
                </c:pt>
                <c:pt idx="315">
                  <c:v>31500</c:v>
                </c:pt>
                <c:pt idx="316">
                  <c:v>31600</c:v>
                </c:pt>
                <c:pt idx="317">
                  <c:v>31700</c:v>
                </c:pt>
                <c:pt idx="318">
                  <c:v>31800</c:v>
                </c:pt>
                <c:pt idx="319">
                  <c:v>31900</c:v>
                </c:pt>
                <c:pt idx="320">
                  <c:v>32000</c:v>
                </c:pt>
                <c:pt idx="321">
                  <c:v>32100</c:v>
                </c:pt>
                <c:pt idx="322">
                  <c:v>32200</c:v>
                </c:pt>
                <c:pt idx="323">
                  <c:v>32300</c:v>
                </c:pt>
                <c:pt idx="324">
                  <c:v>32400</c:v>
                </c:pt>
                <c:pt idx="325">
                  <c:v>32500</c:v>
                </c:pt>
                <c:pt idx="326">
                  <c:v>32600</c:v>
                </c:pt>
                <c:pt idx="327">
                  <c:v>32700</c:v>
                </c:pt>
                <c:pt idx="328">
                  <c:v>32800</c:v>
                </c:pt>
                <c:pt idx="329">
                  <c:v>32900</c:v>
                </c:pt>
                <c:pt idx="330">
                  <c:v>33000</c:v>
                </c:pt>
                <c:pt idx="331">
                  <c:v>33100</c:v>
                </c:pt>
                <c:pt idx="332">
                  <c:v>33200</c:v>
                </c:pt>
                <c:pt idx="333">
                  <c:v>33300</c:v>
                </c:pt>
                <c:pt idx="334">
                  <c:v>33400</c:v>
                </c:pt>
                <c:pt idx="335">
                  <c:v>33500</c:v>
                </c:pt>
                <c:pt idx="336">
                  <c:v>33600</c:v>
                </c:pt>
                <c:pt idx="337">
                  <c:v>33700</c:v>
                </c:pt>
                <c:pt idx="338">
                  <c:v>33800</c:v>
                </c:pt>
                <c:pt idx="339">
                  <c:v>33900</c:v>
                </c:pt>
                <c:pt idx="340">
                  <c:v>34000</c:v>
                </c:pt>
                <c:pt idx="341">
                  <c:v>34100</c:v>
                </c:pt>
                <c:pt idx="342">
                  <c:v>34200</c:v>
                </c:pt>
                <c:pt idx="343">
                  <c:v>34300</c:v>
                </c:pt>
                <c:pt idx="344">
                  <c:v>34400</c:v>
                </c:pt>
                <c:pt idx="345">
                  <c:v>34500</c:v>
                </c:pt>
                <c:pt idx="346">
                  <c:v>34600</c:v>
                </c:pt>
                <c:pt idx="347">
                  <c:v>34700</c:v>
                </c:pt>
                <c:pt idx="348">
                  <c:v>34800</c:v>
                </c:pt>
                <c:pt idx="349">
                  <c:v>34900</c:v>
                </c:pt>
                <c:pt idx="350">
                  <c:v>35000</c:v>
                </c:pt>
                <c:pt idx="351">
                  <c:v>35100</c:v>
                </c:pt>
                <c:pt idx="352">
                  <c:v>35200</c:v>
                </c:pt>
                <c:pt idx="353">
                  <c:v>35300</c:v>
                </c:pt>
                <c:pt idx="354">
                  <c:v>35400</c:v>
                </c:pt>
                <c:pt idx="355">
                  <c:v>35500</c:v>
                </c:pt>
                <c:pt idx="356">
                  <c:v>35600</c:v>
                </c:pt>
                <c:pt idx="357">
                  <c:v>35700</c:v>
                </c:pt>
                <c:pt idx="358">
                  <c:v>35800</c:v>
                </c:pt>
                <c:pt idx="359">
                  <c:v>35900</c:v>
                </c:pt>
                <c:pt idx="360">
                  <c:v>36000</c:v>
                </c:pt>
                <c:pt idx="361">
                  <c:v>36100</c:v>
                </c:pt>
                <c:pt idx="362">
                  <c:v>36200</c:v>
                </c:pt>
                <c:pt idx="363">
                  <c:v>36300</c:v>
                </c:pt>
                <c:pt idx="364">
                  <c:v>36400</c:v>
                </c:pt>
                <c:pt idx="365">
                  <c:v>36500</c:v>
                </c:pt>
                <c:pt idx="366">
                  <c:v>36600</c:v>
                </c:pt>
                <c:pt idx="367">
                  <c:v>36700</c:v>
                </c:pt>
                <c:pt idx="368">
                  <c:v>36800</c:v>
                </c:pt>
                <c:pt idx="369">
                  <c:v>36900</c:v>
                </c:pt>
                <c:pt idx="370">
                  <c:v>37000</c:v>
                </c:pt>
                <c:pt idx="371">
                  <c:v>37100</c:v>
                </c:pt>
                <c:pt idx="372">
                  <c:v>37200</c:v>
                </c:pt>
                <c:pt idx="373">
                  <c:v>37300</c:v>
                </c:pt>
                <c:pt idx="374">
                  <c:v>37400</c:v>
                </c:pt>
                <c:pt idx="375">
                  <c:v>37500</c:v>
                </c:pt>
                <c:pt idx="376">
                  <c:v>37600</c:v>
                </c:pt>
                <c:pt idx="377">
                  <c:v>37700</c:v>
                </c:pt>
                <c:pt idx="378">
                  <c:v>37800</c:v>
                </c:pt>
                <c:pt idx="379">
                  <c:v>37900</c:v>
                </c:pt>
                <c:pt idx="380">
                  <c:v>38000</c:v>
                </c:pt>
                <c:pt idx="381">
                  <c:v>38100</c:v>
                </c:pt>
                <c:pt idx="382">
                  <c:v>38200</c:v>
                </c:pt>
                <c:pt idx="383">
                  <c:v>38300</c:v>
                </c:pt>
                <c:pt idx="384">
                  <c:v>38400</c:v>
                </c:pt>
                <c:pt idx="385">
                  <c:v>38500</c:v>
                </c:pt>
                <c:pt idx="386">
                  <c:v>38600</c:v>
                </c:pt>
                <c:pt idx="387">
                  <c:v>38700</c:v>
                </c:pt>
                <c:pt idx="388">
                  <c:v>38800</c:v>
                </c:pt>
                <c:pt idx="389">
                  <c:v>38900</c:v>
                </c:pt>
                <c:pt idx="390">
                  <c:v>39000</c:v>
                </c:pt>
                <c:pt idx="391">
                  <c:v>39100</c:v>
                </c:pt>
                <c:pt idx="392">
                  <c:v>39200</c:v>
                </c:pt>
                <c:pt idx="393">
                  <c:v>39300</c:v>
                </c:pt>
                <c:pt idx="394">
                  <c:v>39400</c:v>
                </c:pt>
                <c:pt idx="395">
                  <c:v>39500</c:v>
                </c:pt>
                <c:pt idx="396">
                  <c:v>39600</c:v>
                </c:pt>
                <c:pt idx="397">
                  <c:v>39700</c:v>
                </c:pt>
                <c:pt idx="398">
                  <c:v>39800</c:v>
                </c:pt>
                <c:pt idx="399">
                  <c:v>39900</c:v>
                </c:pt>
                <c:pt idx="400">
                  <c:v>40000</c:v>
                </c:pt>
                <c:pt idx="401">
                  <c:v>40100</c:v>
                </c:pt>
                <c:pt idx="402">
                  <c:v>40200</c:v>
                </c:pt>
                <c:pt idx="403">
                  <c:v>40300</c:v>
                </c:pt>
                <c:pt idx="404">
                  <c:v>40400</c:v>
                </c:pt>
                <c:pt idx="405">
                  <c:v>40500</c:v>
                </c:pt>
                <c:pt idx="406">
                  <c:v>40600</c:v>
                </c:pt>
                <c:pt idx="407">
                  <c:v>40700</c:v>
                </c:pt>
                <c:pt idx="408">
                  <c:v>40800</c:v>
                </c:pt>
                <c:pt idx="409">
                  <c:v>40900</c:v>
                </c:pt>
                <c:pt idx="410">
                  <c:v>41000</c:v>
                </c:pt>
                <c:pt idx="411">
                  <c:v>41100</c:v>
                </c:pt>
                <c:pt idx="412">
                  <c:v>41200</c:v>
                </c:pt>
                <c:pt idx="413">
                  <c:v>41300</c:v>
                </c:pt>
                <c:pt idx="414">
                  <c:v>41400</c:v>
                </c:pt>
                <c:pt idx="415">
                  <c:v>41500</c:v>
                </c:pt>
                <c:pt idx="416">
                  <c:v>41600</c:v>
                </c:pt>
                <c:pt idx="417">
                  <c:v>41700</c:v>
                </c:pt>
                <c:pt idx="418">
                  <c:v>41800</c:v>
                </c:pt>
                <c:pt idx="419">
                  <c:v>41900</c:v>
                </c:pt>
                <c:pt idx="420">
                  <c:v>42000</c:v>
                </c:pt>
                <c:pt idx="421">
                  <c:v>42100</c:v>
                </c:pt>
                <c:pt idx="422">
                  <c:v>42200</c:v>
                </c:pt>
                <c:pt idx="423">
                  <c:v>42300</c:v>
                </c:pt>
                <c:pt idx="424">
                  <c:v>42400</c:v>
                </c:pt>
                <c:pt idx="425">
                  <c:v>42500</c:v>
                </c:pt>
                <c:pt idx="426">
                  <c:v>42600</c:v>
                </c:pt>
                <c:pt idx="427">
                  <c:v>42700</c:v>
                </c:pt>
                <c:pt idx="428">
                  <c:v>42800</c:v>
                </c:pt>
                <c:pt idx="429">
                  <c:v>42900</c:v>
                </c:pt>
                <c:pt idx="430">
                  <c:v>43000</c:v>
                </c:pt>
                <c:pt idx="431">
                  <c:v>43100</c:v>
                </c:pt>
                <c:pt idx="432">
                  <c:v>43200</c:v>
                </c:pt>
                <c:pt idx="433">
                  <c:v>43300</c:v>
                </c:pt>
                <c:pt idx="434">
                  <c:v>43400</c:v>
                </c:pt>
                <c:pt idx="435">
                  <c:v>43500</c:v>
                </c:pt>
                <c:pt idx="436">
                  <c:v>43600</c:v>
                </c:pt>
                <c:pt idx="437">
                  <c:v>43700</c:v>
                </c:pt>
                <c:pt idx="438">
                  <c:v>43800</c:v>
                </c:pt>
                <c:pt idx="439">
                  <c:v>43900</c:v>
                </c:pt>
                <c:pt idx="440">
                  <c:v>44000</c:v>
                </c:pt>
                <c:pt idx="441">
                  <c:v>44100</c:v>
                </c:pt>
                <c:pt idx="442">
                  <c:v>44200</c:v>
                </c:pt>
                <c:pt idx="443">
                  <c:v>44300</c:v>
                </c:pt>
                <c:pt idx="444">
                  <c:v>44400</c:v>
                </c:pt>
                <c:pt idx="445">
                  <c:v>44500</c:v>
                </c:pt>
                <c:pt idx="446">
                  <c:v>44600</c:v>
                </c:pt>
                <c:pt idx="447">
                  <c:v>44700</c:v>
                </c:pt>
                <c:pt idx="448">
                  <c:v>44800</c:v>
                </c:pt>
                <c:pt idx="449">
                  <c:v>44900</c:v>
                </c:pt>
                <c:pt idx="450">
                  <c:v>45000</c:v>
                </c:pt>
                <c:pt idx="451">
                  <c:v>45100</c:v>
                </c:pt>
                <c:pt idx="452">
                  <c:v>45200</c:v>
                </c:pt>
                <c:pt idx="453">
                  <c:v>45300</c:v>
                </c:pt>
                <c:pt idx="454">
                  <c:v>45400</c:v>
                </c:pt>
                <c:pt idx="455">
                  <c:v>45500</c:v>
                </c:pt>
                <c:pt idx="456">
                  <c:v>45600</c:v>
                </c:pt>
                <c:pt idx="457">
                  <c:v>45700</c:v>
                </c:pt>
                <c:pt idx="458">
                  <c:v>45800</c:v>
                </c:pt>
                <c:pt idx="459">
                  <c:v>45900</c:v>
                </c:pt>
                <c:pt idx="460">
                  <c:v>46000</c:v>
                </c:pt>
                <c:pt idx="461">
                  <c:v>46100</c:v>
                </c:pt>
                <c:pt idx="462">
                  <c:v>46200</c:v>
                </c:pt>
                <c:pt idx="463">
                  <c:v>46300</c:v>
                </c:pt>
                <c:pt idx="464">
                  <c:v>46400</c:v>
                </c:pt>
                <c:pt idx="465">
                  <c:v>46500</c:v>
                </c:pt>
                <c:pt idx="466">
                  <c:v>46600</c:v>
                </c:pt>
                <c:pt idx="467">
                  <c:v>46700</c:v>
                </c:pt>
                <c:pt idx="468">
                  <c:v>46800</c:v>
                </c:pt>
                <c:pt idx="469">
                  <c:v>46900</c:v>
                </c:pt>
                <c:pt idx="470">
                  <c:v>47000</c:v>
                </c:pt>
                <c:pt idx="471">
                  <c:v>47100</c:v>
                </c:pt>
                <c:pt idx="472">
                  <c:v>47200</c:v>
                </c:pt>
                <c:pt idx="473">
                  <c:v>47300</c:v>
                </c:pt>
                <c:pt idx="474">
                  <c:v>47400</c:v>
                </c:pt>
                <c:pt idx="475">
                  <c:v>47500</c:v>
                </c:pt>
                <c:pt idx="476">
                  <c:v>47600</c:v>
                </c:pt>
                <c:pt idx="477">
                  <c:v>47700</c:v>
                </c:pt>
                <c:pt idx="478">
                  <c:v>47800</c:v>
                </c:pt>
                <c:pt idx="479">
                  <c:v>47900</c:v>
                </c:pt>
                <c:pt idx="480">
                  <c:v>48000</c:v>
                </c:pt>
                <c:pt idx="481">
                  <c:v>48100</c:v>
                </c:pt>
                <c:pt idx="482">
                  <c:v>48200</c:v>
                </c:pt>
                <c:pt idx="483">
                  <c:v>48300</c:v>
                </c:pt>
                <c:pt idx="484">
                  <c:v>48400</c:v>
                </c:pt>
                <c:pt idx="485">
                  <c:v>48500</c:v>
                </c:pt>
                <c:pt idx="486">
                  <c:v>48600</c:v>
                </c:pt>
                <c:pt idx="487">
                  <c:v>48700</c:v>
                </c:pt>
                <c:pt idx="488">
                  <c:v>48800</c:v>
                </c:pt>
                <c:pt idx="489">
                  <c:v>48900</c:v>
                </c:pt>
                <c:pt idx="490">
                  <c:v>49000</c:v>
                </c:pt>
                <c:pt idx="491">
                  <c:v>49100</c:v>
                </c:pt>
                <c:pt idx="492">
                  <c:v>49200</c:v>
                </c:pt>
                <c:pt idx="493">
                  <c:v>49300</c:v>
                </c:pt>
                <c:pt idx="494">
                  <c:v>49400</c:v>
                </c:pt>
                <c:pt idx="495">
                  <c:v>49500</c:v>
                </c:pt>
                <c:pt idx="496">
                  <c:v>49600</c:v>
                </c:pt>
                <c:pt idx="497">
                  <c:v>49700</c:v>
                </c:pt>
                <c:pt idx="498">
                  <c:v>49800</c:v>
                </c:pt>
                <c:pt idx="499">
                  <c:v>49900</c:v>
                </c:pt>
                <c:pt idx="500">
                  <c:v>50000</c:v>
                </c:pt>
                <c:pt idx="501">
                  <c:v>50100</c:v>
                </c:pt>
                <c:pt idx="502">
                  <c:v>50200</c:v>
                </c:pt>
                <c:pt idx="503">
                  <c:v>50300</c:v>
                </c:pt>
                <c:pt idx="504">
                  <c:v>50400</c:v>
                </c:pt>
                <c:pt idx="505">
                  <c:v>50500</c:v>
                </c:pt>
                <c:pt idx="506">
                  <c:v>50600</c:v>
                </c:pt>
                <c:pt idx="507">
                  <c:v>50700</c:v>
                </c:pt>
                <c:pt idx="508">
                  <c:v>50800</c:v>
                </c:pt>
                <c:pt idx="509">
                  <c:v>50900</c:v>
                </c:pt>
                <c:pt idx="510">
                  <c:v>51000</c:v>
                </c:pt>
                <c:pt idx="511">
                  <c:v>51100</c:v>
                </c:pt>
                <c:pt idx="512">
                  <c:v>51200</c:v>
                </c:pt>
                <c:pt idx="513">
                  <c:v>51300</c:v>
                </c:pt>
                <c:pt idx="514">
                  <c:v>51400</c:v>
                </c:pt>
                <c:pt idx="515">
                  <c:v>51500</c:v>
                </c:pt>
                <c:pt idx="516">
                  <c:v>51600</c:v>
                </c:pt>
                <c:pt idx="517">
                  <c:v>51700</c:v>
                </c:pt>
                <c:pt idx="518">
                  <c:v>51800</c:v>
                </c:pt>
                <c:pt idx="519">
                  <c:v>51900</c:v>
                </c:pt>
                <c:pt idx="520">
                  <c:v>52000</c:v>
                </c:pt>
                <c:pt idx="521">
                  <c:v>52100</c:v>
                </c:pt>
                <c:pt idx="522">
                  <c:v>52200</c:v>
                </c:pt>
                <c:pt idx="523">
                  <c:v>52300</c:v>
                </c:pt>
                <c:pt idx="524">
                  <c:v>52400</c:v>
                </c:pt>
                <c:pt idx="525">
                  <c:v>52500</c:v>
                </c:pt>
                <c:pt idx="526">
                  <c:v>52600</c:v>
                </c:pt>
                <c:pt idx="527">
                  <c:v>52700</c:v>
                </c:pt>
                <c:pt idx="528">
                  <c:v>52800</c:v>
                </c:pt>
                <c:pt idx="529">
                  <c:v>52900</c:v>
                </c:pt>
                <c:pt idx="530">
                  <c:v>53000</c:v>
                </c:pt>
                <c:pt idx="531">
                  <c:v>53100</c:v>
                </c:pt>
                <c:pt idx="532">
                  <c:v>53200</c:v>
                </c:pt>
                <c:pt idx="533">
                  <c:v>53300</c:v>
                </c:pt>
                <c:pt idx="534">
                  <c:v>53400</c:v>
                </c:pt>
                <c:pt idx="535">
                  <c:v>53500</c:v>
                </c:pt>
                <c:pt idx="536">
                  <c:v>53600</c:v>
                </c:pt>
                <c:pt idx="537">
                  <c:v>53700</c:v>
                </c:pt>
                <c:pt idx="538">
                  <c:v>53800</c:v>
                </c:pt>
                <c:pt idx="539">
                  <c:v>53900</c:v>
                </c:pt>
                <c:pt idx="540">
                  <c:v>54000</c:v>
                </c:pt>
                <c:pt idx="541">
                  <c:v>54100</c:v>
                </c:pt>
                <c:pt idx="542">
                  <c:v>54200</c:v>
                </c:pt>
                <c:pt idx="543">
                  <c:v>54300</c:v>
                </c:pt>
                <c:pt idx="544">
                  <c:v>54400</c:v>
                </c:pt>
                <c:pt idx="545">
                  <c:v>54500</c:v>
                </c:pt>
                <c:pt idx="546">
                  <c:v>54600</c:v>
                </c:pt>
                <c:pt idx="547">
                  <c:v>54700</c:v>
                </c:pt>
                <c:pt idx="548">
                  <c:v>54800</c:v>
                </c:pt>
                <c:pt idx="549">
                  <c:v>54900</c:v>
                </c:pt>
                <c:pt idx="550">
                  <c:v>55000</c:v>
                </c:pt>
                <c:pt idx="551">
                  <c:v>55100</c:v>
                </c:pt>
                <c:pt idx="552">
                  <c:v>55200</c:v>
                </c:pt>
                <c:pt idx="553">
                  <c:v>55300</c:v>
                </c:pt>
                <c:pt idx="554">
                  <c:v>55400</c:v>
                </c:pt>
                <c:pt idx="555">
                  <c:v>55500</c:v>
                </c:pt>
                <c:pt idx="556">
                  <c:v>55600</c:v>
                </c:pt>
                <c:pt idx="557">
                  <c:v>55700</c:v>
                </c:pt>
                <c:pt idx="558">
                  <c:v>55800</c:v>
                </c:pt>
                <c:pt idx="559">
                  <c:v>55900</c:v>
                </c:pt>
                <c:pt idx="560">
                  <c:v>56000</c:v>
                </c:pt>
                <c:pt idx="561">
                  <c:v>56100</c:v>
                </c:pt>
                <c:pt idx="562">
                  <c:v>56200</c:v>
                </c:pt>
                <c:pt idx="563">
                  <c:v>56300</c:v>
                </c:pt>
                <c:pt idx="564">
                  <c:v>56400</c:v>
                </c:pt>
                <c:pt idx="565">
                  <c:v>56500</c:v>
                </c:pt>
                <c:pt idx="566">
                  <c:v>56600</c:v>
                </c:pt>
                <c:pt idx="567">
                  <c:v>56700</c:v>
                </c:pt>
                <c:pt idx="568">
                  <c:v>56800</c:v>
                </c:pt>
                <c:pt idx="569">
                  <c:v>56900</c:v>
                </c:pt>
                <c:pt idx="570">
                  <c:v>57000</c:v>
                </c:pt>
                <c:pt idx="571">
                  <c:v>57100</c:v>
                </c:pt>
                <c:pt idx="572">
                  <c:v>57200</c:v>
                </c:pt>
                <c:pt idx="573">
                  <c:v>57300</c:v>
                </c:pt>
                <c:pt idx="574">
                  <c:v>57400</c:v>
                </c:pt>
                <c:pt idx="575">
                  <c:v>57500</c:v>
                </c:pt>
                <c:pt idx="576">
                  <c:v>57600</c:v>
                </c:pt>
                <c:pt idx="577">
                  <c:v>57700</c:v>
                </c:pt>
                <c:pt idx="578">
                  <c:v>57800</c:v>
                </c:pt>
                <c:pt idx="579">
                  <c:v>57900</c:v>
                </c:pt>
                <c:pt idx="580">
                  <c:v>58000</c:v>
                </c:pt>
                <c:pt idx="581">
                  <c:v>58100</c:v>
                </c:pt>
                <c:pt idx="582">
                  <c:v>58200</c:v>
                </c:pt>
                <c:pt idx="583">
                  <c:v>58300</c:v>
                </c:pt>
                <c:pt idx="584">
                  <c:v>58400</c:v>
                </c:pt>
                <c:pt idx="585">
                  <c:v>58500</c:v>
                </c:pt>
                <c:pt idx="586">
                  <c:v>58600</c:v>
                </c:pt>
                <c:pt idx="587">
                  <c:v>58700</c:v>
                </c:pt>
                <c:pt idx="588">
                  <c:v>58800</c:v>
                </c:pt>
                <c:pt idx="589">
                  <c:v>58900</c:v>
                </c:pt>
                <c:pt idx="590">
                  <c:v>59000</c:v>
                </c:pt>
                <c:pt idx="591">
                  <c:v>59100</c:v>
                </c:pt>
                <c:pt idx="592">
                  <c:v>59200</c:v>
                </c:pt>
                <c:pt idx="593">
                  <c:v>59300</c:v>
                </c:pt>
                <c:pt idx="594">
                  <c:v>59400</c:v>
                </c:pt>
                <c:pt idx="595">
                  <c:v>59500</c:v>
                </c:pt>
                <c:pt idx="596">
                  <c:v>59600</c:v>
                </c:pt>
                <c:pt idx="597">
                  <c:v>59700</c:v>
                </c:pt>
                <c:pt idx="598">
                  <c:v>59800</c:v>
                </c:pt>
                <c:pt idx="599">
                  <c:v>59900</c:v>
                </c:pt>
                <c:pt idx="600">
                  <c:v>60000</c:v>
                </c:pt>
                <c:pt idx="601">
                  <c:v>60100</c:v>
                </c:pt>
                <c:pt idx="602">
                  <c:v>60200</c:v>
                </c:pt>
                <c:pt idx="603">
                  <c:v>60300</c:v>
                </c:pt>
                <c:pt idx="604">
                  <c:v>60400</c:v>
                </c:pt>
                <c:pt idx="605">
                  <c:v>60500</c:v>
                </c:pt>
                <c:pt idx="606">
                  <c:v>60600</c:v>
                </c:pt>
                <c:pt idx="607">
                  <c:v>60700</c:v>
                </c:pt>
                <c:pt idx="608">
                  <c:v>60800</c:v>
                </c:pt>
                <c:pt idx="609">
                  <c:v>60900</c:v>
                </c:pt>
                <c:pt idx="610">
                  <c:v>61000</c:v>
                </c:pt>
                <c:pt idx="611">
                  <c:v>61100</c:v>
                </c:pt>
                <c:pt idx="612">
                  <c:v>61200</c:v>
                </c:pt>
                <c:pt idx="613">
                  <c:v>61300</c:v>
                </c:pt>
                <c:pt idx="614">
                  <c:v>61400</c:v>
                </c:pt>
                <c:pt idx="615">
                  <c:v>61500</c:v>
                </c:pt>
                <c:pt idx="616">
                  <c:v>61600</c:v>
                </c:pt>
                <c:pt idx="617">
                  <c:v>61700</c:v>
                </c:pt>
                <c:pt idx="618">
                  <c:v>61800</c:v>
                </c:pt>
                <c:pt idx="619">
                  <c:v>61900</c:v>
                </c:pt>
                <c:pt idx="620">
                  <c:v>62000</c:v>
                </c:pt>
                <c:pt idx="621">
                  <c:v>62100</c:v>
                </c:pt>
                <c:pt idx="622">
                  <c:v>62200</c:v>
                </c:pt>
                <c:pt idx="623">
                  <c:v>62300</c:v>
                </c:pt>
                <c:pt idx="624">
                  <c:v>62400</c:v>
                </c:pt>
                <c:pt idx="625">
                  <c:v>62500</c:v>
                </c:pt>
                <c:pt idx="626">
                  <c:v>62600</c:v>
                </c:pt>
                <c:pt idx="627">
                  <c:v>62700</c:v>
                </c:pt>
                <c:pt idx="628">
                  <c:v>62800</c:v>
                </c:pt>
                <c:pt idx="629">
                  <c:v>62900</c:v>
                </c:pt>
                <c:pt idx="630">
                  <c:v>63000</c:v>
                </c:pt>
                <c:pt idx="631">
                  <c:v>63100</c:v>
                </c:pt>
                <c:pt idx="632">
                  <c:v>63200</c:v>
                </c:pt>
                <c:pt idx="633">
                  <c:v>63300</c:v>
                </c:pt>
                <c:pt idx="634">
                  <c:v>63400</c:v>
                </c:pt>
                <c:pt idx="635">
                  <c:v>63500</c:v>
                </c:pt>
                <c:pt idx="636">
                  <c:v>63600</c:v>
                </c:pt>
                <c:pt idx="637">
                  <c:v>63700</c:v>
                </c:pt>
                <c:pt idx="638">
                  <c:v>63800</c:v>
                </c:pt>
                <c:pt idx="639">
                  <c:v>63900</c:v>
                </c:pt>
                <c:pt idx="640">
                  <c:v>64000</c:v>
                </c:pt>
                <c:pt idx="641">
                  <c:v>64100</c:v>
                </c:pt>
                <c:pt idx="642">
                  <c:v>64200</c:v>
                </c:pt>
                <c:pt idx="643">
                  <c:v>64300</c:v>
                </c:pt>
                <c:pt idx="644">
                  <c:v>64400</c:v>
                </c:pt>
                <c:pt idx="645">
                  <c:v>64500</c:v>
                </c:pt>
                <c:pt idx="646">
                  <c:v>64600</c:v>
                </c:pt>
                <c:pt idx="647">
                  <c:v>64700</c:v>
                </c:pt>
                <c:pt idx="648">
                  <c:v>64800</c:v>
                </c:pt>
                <c:pt idx="649">
                  <c:v>64900</c:v>
                </c:pt>
                <c:pt idx="650">
                  <c:v>65000</c:v>
                </c:pt>
                <c:pt idx="651">
                  <c:v>65100</c:v>
                </c:pt>
                <c:pt idx="652">
                  <c:v>65200</c:v>
                </c:pt>
                <c:pt idx="653">
                  <c:v>65300</c:v>
                </c:pt>
                <c:pt idx="654">
                  <c:v>65400</c:v>
                </c:pt>
                <c:pt idx="655">
                  <c:v>65500</c:v>
                </c:pt>
                <c:pt idx="656">
                  <c:v>65600</c:v>
                </c:pt>
                <c:pt idx="657">
                  <c:v>65700</c:v>
                </c:pt>
                <c:pt idx="658">
                  <c:v>65800</c:v>
                </c:pt>
                <c:pt idx="659">
                  <c:v>65900</c:v>
                </c:pt>
                <c:pt idx="660">
                  <c:v>66000</c:v>
                </c:pt>
                <c:pt idx="661">
                  <c:v>66100</c:v>
                </c:pt>
                <c:pt idx="662">
                  <c:v>66200</c:v>
                </c:pt>
                <c:pt idx="663">
                  <c:v>66300</c:v>
                </c:pt>
                <c:pt idx="664">
                  <c:v>66400</c:v>
                </c:pt>
                <c:pt idx="665">
                  <c:v>66500</c:v>
                </c:pt>
                <c:pt idx="666">
                  <c:v>66600</c:v>
                </c:pt>
                <c:pt idx="667">
                  <c:v>66700</c:v>
                </c:pt>
                <c:pt idx="668">
                  <c:v>66800</c:v>
                </c:pt>
                <c:pt idx="669">
                  <c:v>66900</c:v>
                </c:pt>
                <c:pt idx="670">
                  <c:v>67000</c:v>
                </c:pt>
                <c:pt idx="671">
                  <c:v>67100</c:v>
                </c:pt>
                <c:pt idx="672">
                  <c:v>67200</c:v>
                </c:pt>
                <c:pt idx="673">
                  <c:v>67300</c:v>
                </c:pt>
                <c:pt idx="674">
                  <c:v>67400</c:v>
                </c:pt>
                <c:pt idx="675">
                  <c:v>67500</c:v>
                </c:pt>
                <c:pt idx="676">
                  <c:v>67600</c:v>
                </c:pt>
                <c:pt idx="677">
                  <c:v>67700</c:v>
                </c:pt>
                <c:pt idx="678">
                  <c:v>67800</c:v>
                </c:pt>
                <c:pt idx="679">
                  <c:v>67900</c:v>
                </c:pt>
                <c:pt idx="680">
                  <c:v>68000</c:v>
                </c:pt>
                <c:pt idx="681">
                  <c:v>68100</c:v>
                </c:pt>
                <c:pt idx="682">
                  <c:v>68200</c:v>
                </c:pt>
                <c:pt idx="683">
                  <c:v>68300</c:v>
                </c:pt>
                <c:pt idx="684">
                  <c:v>68400</c:v>
                </c:pt>
                <c:pt idx="685">
                  <c:v>68500</c:v>
                </c:pt>
                <c:pt idx="686">
                  <c:v>68600</c:v>
                </c:pt>
                <c:pt idx="687">
                  <c:v>68700</c:v>
                </c:pt>
                <c:pt idx="688">
                  <c:v>68800</c:v>
                </c:pt>
                <c:pt idx="689">
                  <c:v>68900</c:v>
                </c:pt>
                <c:pt idx="690">
                  <c:v>69000</c:v>
                </c:pt>
                <c:pt idx="691">
                  <c:v>69100</c:v>
                </c:pt>
                <c:pt idx="692">
                  <c:v>69200</c:v>
                </c:pt>
                <c:pt idx="693">
                  <c:v>69300</c:v>
                </c:pt>
                <c:pt idx="694">
                  <c:v>69400</c:v>
                </c:pt>
                <c:pt idx="695">
                  <c:v>69500</c:v>
                </c:pt>
                <c:pt idx="696">
                  <c:v>69600</c:v>
                </c:pt>
                <c:pt idx="697">
                  <c:v>69700</c:v>
                </c:pt>
                <c:pt idx="698">
                  <c:v>69800</c:v>
                </c:pt>
                <c:pt idx="699">
                  <c:v>69900</c:v>
                </c:pt>
                <c:pt idx="700">
                  <c:v>70000</c:v>
                </c:pt>
                <c:pt idx="701">
                  <c:v>70100</c:v>
                </c:pt>
                <c:pt idx="702">
                  <c:v>70200</c:v>
                </c:pt>
                <c:pt idx="703">
                  <c:v>70300</c:v>
                </c:pt>
                <c:pt idx="704">
                  <c:v>70400</c:v>
                </c:pt>
                <c:pt idx="705">
                  <c:v>70500</c:v>
                </c:pt>
                <c:pt idx="706">
                  <c:v>70600</c:v>
                </c:pt>
                <c:pt idx="707">
                  <c:v>70700</c:v>
                </c:pt>
                <c:pt idx="708">
                  <c:v>70800</c:v>
                </c:pt>
                <c:pt idx="709">
                  <c:v>70900</c:v>
                </c:pt>
                <c:pt idx="710">
                  <c:v>71000</c:v>
                </c:pt>
                <c:pt idx="711">
                  <c:v>71100</c:v>
                </c:pt>
                <c:pt idx="712">
                  <c:v>71200</c:v>
                </c:pt>
                <c:pt idx="713">
                  <c:v>71300</c:v>
                </c:pt>
                <c:pt idx="714">
                  <c:v>71400</c:v>
                </c:pt>
                <c:pt idx="715">
                  <c:v>71500</c:v>
                </c:pt>
                <c:pt idx="716">
                  <c:v>71600</c:v>
                </c:pt>
                <c:pt idx="717">
                  <c:v>71700</c:v>
                </c:pt>
                <c:pt idx="718">
                  <c:v>71800</c:v>
                </c:pt>
                <c:pt idx="719">
                  <c:v>71900</c:v>
                </c:pt>
                <c:pt idx="720">
                  <c:v>72000</c:v>
                </c:pt>
                <c:pt idx="721">
                  <c:v>72100</c:v>
                </c:pt>
                <c:pt idx="722">
                  <c:v>72200</c:v>
                </c:pt>
                <c:pt idx="723">
                  <c:v>72300</c:v>
                </c:pt>
                <c:pt idx="724">
                  <c:v>72400</c:v>
                </c:pt>
                <c:pt idx="725">
                  <c:v>72500</c:v>
                </c:pt>
                <c:pt idx="726">
                  <c:v>72600</c:v>
                </c:pt>
                <c:pt idx="727">
                  <c:v>72700</c:v>
                </c:pt>
                <c:pt idx="728">
                  <c:v>72800</c:v>
                </c:pt>
                <c:pt idx="729">
                  <c:v>72900</c:v>
                </c:pt>
                <c:pt idx="730">
                  <c:v>73000</c:v>
                </c:pt>
                <c:pt idx="731">
                  <c:v>73100</c:v>
                </c:pt>
                <c:pt idx="732">
                  <c:v>73200</c:v>
                </c:pt>
                <c:pt idx="733">
                  <c:v>73300</c:v>
                </c:pt>
                <c:pt idx="734">
                  <c:v>73400</c:v>
                </c:pt>
                <c:pt idx="735">
                  <c:v>73500</c:v>
                </c:pt>
                <c:pt idx="736">
                  <c:v>73600</c:v>
                </c:pt>
                <c:pt idx="737">
                  <c:v>73700</c:v>
                </c:pt>
                <c:pt idx="738">
                  <c:v>73800</c:v>
                </c:pt>
                <c:pt idx="739">
                  <c:v>73900</c:v>
                </c:pt>
                <c:pt idx="740">
                  <c:v>74000</c:v>
                </c:pt>
                <c:pt idx="741">
                  <c:v>74100</c:v>
                </c:pt>
                <c:pt idx="742">
                  <c:v>74200</c:v>
                </c:pt>
                <c:pt idx="743">
                  <c:v>74300</c:v>
                </c:pt>
                <c:pt idx="744">
                  <c:v>74400</c:v>
                </c:pt>
                <c:pt idx="745">
                  <c:v>74500</c:v>
                </c:pt>
                <c:pt idx="746">
                  <c:v>74600</c:v>
                </c:pt>
                <c:pt idx="747">
                  <c:v>74700</c:v>
                </c:pt>
                <c:pt idx="748">
                  <c:v>74800</c:v>
                </c:pt>
                <c:pt idx="749">
                  <c:v>74900</c:v>
                </c:pt>
                <c:pt idx="750">
                  <c:v>75000</c:v>
                </c:pt>
                <c:pt idx="751">
                  <c:v>75100</c:v>
                </c:pt>
                <c:pt idx="752">
                  <c:v>75200</c:v>
                </c:pt>
                <c:pt idx="753">
                  <c:v>75300</c:v>
                </c:pt>
                <c:pt idx="754">
                  <c:v>75400</c:v>
                </c:pt>
                <c:pt idx="755">
                  <c:v>75500</c:v>
                </c:pt>
                <c:pt idx="756">
                  <c:v>75600</c:v>
                </c:pt>
                <c:pt idx="757">
                  <c:v>75700</c:v>
                </c:pt>
                <c:pt idx="758">
                  <c:v>75800</c:v>
                </c:pt>
                <c:pt idx="759">
                  <c:v>75900</c:v>
                </c:pt>
                <c:pt idx="760">
                  <c:v>76000</c:v>
                </c:pt>
                <c:pt idx="761">
                  <c:v>76100</c:v>
                </c:pt>
                <c:pt idx="762">
                  <c:v>76200</c:v>
                </c:pt>
                <c:pt idx="763">
                  <c:v>76300</c:v>
                </c:pt>
                <c:pt idx="764">
                  <c:v>76400</c:v>
                </c:pt>
                <c:pt idx="765">
                  <c:v>76500</c:v>
                </c:pt>
                <c:pt idx="766">
                  <c:v>76600</c:v>
                </c:pt>
                <c:pt idx="767">
                  <c:v>76700</c:v>
                </c:pt>
                <c:pt idx="768">
                  <c:v>76800</c:v>
                </c:pt>
                <c:pt idx="769">
                  <c:v>76900</c:v>
                </c:pt>
                <c:pt idx="770">
                  <c:v>77000</c:v>
                </c:pt>
                <c:pt idx="771">
                  <c:v>77100</c:v>
                </c:pt>
                <c:pt idx="772">
                  <c:v>77200</c:v>
                </c:pt>
                <c:pt idx="773">
                  <c:v>77300</c:v>
                </c:pt>
                <c:pt idx="774">
                  <c:v>77400</c:v>
                </c:pt>
                <c:pt idx="775">
                  <c:v>77500</c:v>
                </c:pt>
                <c:pt idx="776">
                  <c:v>77600</c:v>
                </c:pt>
                <c:pt idx="777">
                  <c:v>77700</c:v>
                </c:pt>
                <c:pt idx="778">
                  <c:v>77800</c:v>
                </c:pt>
                <c:pt idx="779">
                  <c:v>77900</c:v>
                </c:pt>
                <c:pt idx="780">
                  <c:v>78000</c:v>
                </c:pt>
                <c:pt idx="781">
                  <c:v>78100</c:v>
                </c:pt>
                <c:pt idx="782">
                  <c:v>78200</c:v>
                </c:pt>
                <c:pt idx="783">
                  <c:v>78300</c:v>
                </c:pt>
                <c:pt idx="784">
                  <c:v>78400</c:v>
                </c:pt>
                <c:pt idx="785">
                  <c:v>78500</c:v>
                </c:pt>
                <c:pt idx="786">
                  <c:v>78600</c:v>
                </c:pt>
                <c:pt idx="787">
                  <c:v>78700</c:v>
                </c:pt>
                <c:pt idx="788">
                  <c:v>78800</c:v>
                </c:pt>
                <c:pt idx="789">
                  <c:v>78900</c:v>
                </c:pt>
                <c:pt idx="790">
                  <c:v>79000</c:v>
                </c:pt>
                <c:pt idx="791">
                  <c:v>79100</c:v>
                </c:pt>
                <c:pt idx="792">
                  <c:v>79200</c:v>
                </c:pt>
                <c:pt idx="793">
                  <c:v>79300</c:v>
                </c:pt>
                <c:pt idx="794">
                  <c:v>79400</c:v>
                </c:pt>
                <c:pt idx="795">
                  <c:v>79500</c:v>
                </c:pt>
                <c:pt idx="796">
                  <c:v>79600</c:v>
                </c:pt>
                <c:pt idx="797">
                  <c:v>79700</c:v>
                </c:pt>
                <c:pt idx="798">
                  <c:v>79800</c:v>
                </c:pt>
                <c:pt idx="799">
                  <c:v>79900</c:v>
                </c:pt>
                <c:pt idx="800">
                  <c:v>80000</c:v>
                </c:pt>
                <c:pt idx="801">
                  <c:v>80100</c:v>
                </c:pt>
                <c:pt idx="802">
                  <c:v>80200</c:v>
                </c:pt>
                <c:pt idx="803">
                  <c:v>80300</c:v>
                </c:pt>
                <c:pt idx="804">
                  <c:v>80400</c:v>
                </c:pt>
                <c:pt idx="805">
                  <c:v>80500</c:v>
                </c:pt>
                <c:pt idx="806">
                  <c:v>80600</c:v>
                </c:pt>
                <c:pt idx="807">
                  <c:v>80700</c:v>
                </c:pt>
                <c:pt idx="808">
                  <c:v>80800</c:v>
                </c:pt>
                <c:pt idx="809">
                  <c:v>80900</c:v>
                </c:pt>
                <c:pt idx="810">
                  <c:v>81000</c:v>
                </c:pt>
                <c:pt idx="811">
                  <c:v>81100</c:v>
                </c:pt>
                <c:pt idx="812">
                  <c:v>81200</c:v>
                </c:pt>
                <c:pt idx="813">
                  <c:v>81300</c:v>
                </c:pt>
                <c:pt idx="814">
                  <c:v>81400</c:v>
                </c:pt>
                <c:pt idx="815">
                  <c:v>81500</c:v>
                </c:pt>
                <c:pt idx="816">
                  <c:v>81600</c:v>
                </c:pt>
                <c:pt idx="817">
                  <c:v>81700</c:v>
                </c:pt>
                <c:pt idx="818">
                  <c:v>81800</c:v>
                </c:pt>
                <c:pt idx="819">
                  <c:v>81900</c:v>
                </c:pt>
                <c:pt idx="820">
                  <c:v>82000</c:v>
                </c:pt>
                <c:pt idx="821">
                  <c:v>82100</c:v>
                </c:pt>
                <c:pt idx="822">
                  <c:v>82200</c:v>
                </c:pt>
                <c:pt idx="823">
                  <c:v>82300</c:v>
                </c:pt>
                <c:pt idx="824">
                  <c:v>82400</c:v>
                </c:pt>
                <c:pt idx="825">
                  <c:v>82500</c:v>
                </c:pt>
                <c:pt idx="826">
                  <c:v>82600</c:v>
                </c:pt>
                <c:pt idx="827">
                  <c:v>82700</c:v>
                </c:pt>
                <c:pt idx="828">
                  <c:v>82800</c:v>
                </c:pt>
                <c:pt idx="829">
                  <c:v>82900</c:v>
                </c:pt>
                <c:pt idx="830">
                  <c:v>83000</c:v>
                </c:pt>
                <c:pt idx="831">
                  <c:v>83100</c:v>
                </c:pt>
                <c:pt idx="832">
                  <c:v>83200</c:v>
                </c:pt>
                <c:pt idx="833">
                  <c:v>83300</c:v>
                </c:pt>
                <c:pt idx="834">
                  <c:v>83400</c:v>
                </c:pt>
                <c:pt idx="835">
                  <c:v>83500</c:v>
                </c:pt>
                <c:pt idx="836">
                  <c:v>83600</c:v>
                </c:pt>
                <c:pt idx="837">
                  <c:v>83700</c:v>
                </c:pt>
                <c:pt idx="838">
                  <c:v>83800</c:v>
                </c:pt>
                <c:pt idx="839">
                  <c:v>83900</c:v>
                </c:pt>
                <c:pt idx="840">
                  <c:v>84000</c:v>
                </c:pt>
                <c:pt idx="841">
                  <c:v>84100</c:v>
                </c:pt>
                <c:pt idx="842">
                  <c:v>84200</c:v>
                </c:pt>
                <c:pt idx="843">
                  <c:v>84300</c:v>
                </c:pt>
                <c:pt idx="844">
                  <c:v>84400</c:v>
                </c:pt>
                <c:pt idx="845">
                  <c:v>84500</c:v>
                </c:pt>
                <c:pt idx="846">
                  <c:v>84600</c:v>
                </c:pt>
                <c:pt idx="847">
                  <c:v>84700</c:v>
                </c:pt>
                <c:pt idx="848">
                  <c:v>84800</c:v>
                </c:pt>
                <c:pt idx="849">
                  <c:v>84900</c:v>
                </c:pt>
                <c:pt idx="850">
                  <c:v>85000</c:v>
                </c:pt>
                <c:pt idx="851">
                  <c:v>85100</c:v>
                </c:pt>
                <c:pt idx="852">
                  <c:v>85200</c:v>
                </c:pt>
                <c:pt idx="853">
                  <c:v>85300</c:v>
                </c:pt>
                <c:pt idx="854">
                  <c:v>85400</c:v>
                </c:pt>
                <c:pt idx="855">
                  <c:v>85500</c:v>
                </c:pt>
                <c:pt idx="856">
                  <c:v>85600</c:v>
                </c:pt>
                <c:pt idx="857">
                  <c:v>85700</c:v>
                </c:pt>
                <c:pt idx="858">
                  <c:v>85800</c:v>
                </c:pt>
                <c:pt idx="859">
                  <c:v>85900</c:v>
                </c:pt>
                <c:pt idx="860">
                  <c:v>86000</c:v>
                </c:pt>
                <c:pt idx="861">
                  <c:v>86100</c:v>
                </c:pt>
                <c:pt idx="862">
                  <c:v>86200</c:v>
                </c:pt>
                <c:pt idx="863">
                  <c:v>86300</c:v>
                </c:pt>
                <c:pt idx="864">
                  <c:v>86400</c:v>
                </c:pt>
                <c:pt idx="865">
                  <c:v>86500</c:v>
                </c:pt>
                <c:pt idx="866">
                  <c:v>86600</c:v>
                </c:pt>
                <c:pt idx="867">
                  <c:v>86700</c:v>
                </c:pt>
                <c:pt idx="868">
                  <c:v>86800</c:v>
                </c:pt>
                <c:pt idx="869">
                  <c:v>86900</c:v>
                </c:pt>
                <c:pt idx="870">
                  <c:v>87000</c:v>
                </c:pt>
                <c:pt idx="871">
                  <c:v>87100</c:v>
                </c:pt>
                <c:pt idx="872">
                  <c:v>87200</c:v>
                </c:pt>
                <c:pt idx="873">
                  <c:v>87300</c:v>
                </c:pt>
                <c:pt idx="874">
                  <c:v>87400</c:v>
                </c:pt>
                <c:pt idx="875">
                  <c:v>87500</c:v>
                </c:pt>
                <c:pt idx="876">
                  <c:v>87600</c:v>
                </c:pt>
                <c:pt idx="877">
                  <c:v>87700</c:v>
                </c:pt>
                <c:pt idx="878">
                  <c:v>87800</c:v>
                </c:pt>
                <c:pt idx="879">
                  <c:v>87900</c:v>
                </c:pt>
                <c:pt idx="880">
                  <c:v>88000</c:v>
                </c:pt>
                <c:pt idx="881">
                  <c:v>88100</c:v>
                </c:pt>
                <c:pt idx="882">
                  <c:v>88200</c:v>
                </c:pt>
                <c:pt idx="883">
                  <c:v>88300</c:v>
                </c:pt>
                <c:pt idx="884">
                  <c:v>88400</c:v>
                </c:pt>
                <c:pt idx="885">
                  <c:v>88500</c:v>
                </c:pt>
                <c:pt idx="886">
                  <c:v>88600</c:v>
                </c:pt>
                <c:pt idx="887">
                  <c:v>88700</c:v>
                </c:pt>
                <c:pt idx="888">
                  <c:v>88800</c:v>
                </c:pt>
                <c:pt idx="889">
                  <c:v>88900</c:v>
                </c:pt>
                <c:pt idx="890">
                  <c:v>89000</c:v>
                </c:pt>
                <c:pt idx="891">
                  <c:v>89100</c:v>
                </c:pt>
                <c:pt idx="892">
                  <c:v>89200</c:v>
                </c:pt>
                <c:pt idx="893">
                  <c:v>89300</c:v>
                </c:pt>
                <c:pt idx="894">
                  <c:v>89400</c:v>
                </c:pt>
                <c:pt idx="895">
                  <c:v>89500</c:v>
                </c:pt>
                <c:pt idx="896">
                  <c:v>89600</c:v>
                </c:pt>
                <c:pt idx="897">
                  <c:v>89700</c:v>
                </c:pt>
                <c:pt idx="898">
                  <c:v>89800</c:v>
                </c:pt>
                <c:pt idx="899">
                  <c:v>89900</c:v>
                </c:pt>
                <c:pt idx="900">
                  <c:v>90000</c:v>
                </c:pt>
                <c:pt idx="901">
                  <c:v>90100</c:v>
                </c:pt>
                <c:pt idx="902">
                  <c:v>90200</c:v>
                </c:pt>
                <c:pt idx="903">
                  <c:v>90300</c:v>
                </c:pt>
                <c:pt idx="904">
                  <c:v>90400</c:v>
                </c:pt>
                <c:pt idx="905">
                  <c:v>90500</c:v>
                </c:pt>
                <c:pt idx="906">
                  <c:v>90600</c:v>
                </c:pt>
                <c:pt idx="907">
                  <c:v>90700</c:v>
                </c:pt>
                <c:pt idx="908">
                  <c:v>90800</c:v>
                </c:pt>
                <c:pt idx="909">
                  <c:v>90900</c:v>
                </c:pt>
                <c:pt idx="910">
                  <c:v>91000</c:v>
                </c:pt>
                <c:pt idx="911">
                  <c:v>91100</c:v>
                </c:pt>
                <c:pt idx="912">
                  <c:v>91200</c:v>
                </c:pt>
                <c:pt idx="913">
                  <c:v>91300</c:v>
                </c:pt>
                <c:pt idx="914">
                  <c:v>91400</c:v>
                </c:pt>
                <c:pt idx="915">
                  <c:v>91500</c:v>
                </c:pt>
                <c:pt idx="916">
                  <c:v>91600</c:v>
                </c:pt>
                <c:pt idx="917">
                  <c:v>91700</c:v>
                </c:pt>
                <c:pt idx="918">
                  <c:v>91800</c:v>
                </c:pt>
                <c:pt idx="919">
                  <c:v>91900</c:v>
                </c:pt>
                <c:pt idx="920">
                  <c:v>92000</c:v>
                </c:pt>
                <c:pt idx="921">
                  <c:v>92100</c:v>
                </c:pt>
                <c:pt idx="922">
                  <c:v>92200</c:v>
                </c:pt>
                <c:pt idx="923">
                  <c:v>92300</c:v>
                </c:pt>
                <c:pt idx="924">
                  <c:v>92400</c:v>
                </c:pt>
                <c:pt idx="925">
                  <c:v>92500</c:v>
                </c:pt>
                <c:pt idx="926">
                  <c:v>92600</c:v>
                </c:pt>
                <c:pt idx="927">
                  <c:v>92700</c:v>
                </c:pt>
                <c:pt idx="928">
                  <c:v>92800</c:v>
                </c:pt>
                <c:pt idx="929">
                  <c:v>92900</c:v>
                </c:pt>
                <c:pt idx="930">
                  <c:v>93000</c:v>
                </c:pt>
                <c:pt idx="931">
                  <c:v>93100</c:v>
                </c:pt>
                <c:pt idx="932">
                  <c:v>93200</c:v>
                </c:pt>
                <c:pt idx="933">
                  <c:v>93300</c:v>
                </c:pt>
                <c:pt idx="934">
                  <c:v>93400</c:v>
                </c:pt>
                <c:pt idx="935">
                  <c:v>93500</c:v>
                </c:pt>
                <c:pt idx="936">
                  <c:v>93600</c:v>
                </c:pt>
                <c:pt idx="937">
                  <c:v>93700</c:v>
                </c:pt>
                <c:pt idx="938">
                  <c:v>93800</c:v>
                </c:pt>
                <c:pt idx="939">
                  <c:v>93900</c:v>
                </c:pt>
                <c:pt idx="940">
                  <c:v>94000</c:v>
                </c:pt>
                <c:pt idx="941">
                  <c:v>94100</c:v>
                </c:pt>
                <c:pt idx="942">
                  <c:v>94200</c:v>
                </c:pt>
                <c:pt idx="943">
                  <c:v>94300</c:v>
                </c:pt>
                <c:pt idx="944">
                  <c:v>94400</c:v>
                </c:pt>
                <c:pt idx="945">
                  <c:v>94500</c:v>
                </c:pt>
                <c:pt idx="946">
                  <c:v>94600</c:v>
                </c:pt>
                <c:pt idx="947">
                  <c:v>94700</c:v>
                </c:pt>
                <c:pt idx="948">
                  <c:v>94800</c:v>
                </c:pt>
                <c:pt idx="949">
                  <c:v>94900</c:v>
                </c:pt>
                <c:pt idx="950">
                  <c:v>95000</c:v>
                </c:pt>
                <c:pt idx="951">
                  <c:v>95100</c:v>
                </c:pt>
                <c:pt idx="952">
                  <c:v>95200</c:v>
                </c:pt>
                <c:pt idx="953">
                  <c:v>95300</c:v>
                </c:pt>
                <c:pt idx="954">
                  <c:v>95400</c:v>
                </c:pt>
                <c:pt idx="955">
                  <c:v>95500</c:v>
                </c:pt>
                <c:pt idx="956">
                  <c:v>95600</c:v>
                </c:pt>
                <c:pt idx="957">
                  <c:v>95700</c:v>
                </c:pt>
                <c:pt idx="958">
                  <c:v>95800</c:v>
                </c:pt>
                <c:pt idx="959">
                  <c:v>95900</c:v>
                </c:pt>
                <c:pt idx="960">
                  <c:v>96000</c:v>
                </c:pt>
                <c:pt idx="961">
                  <c:v>96100</c:v>
                </c:pt>
                <c:pt idx="962">
                  <c:v>96200</c:v>
                </c:pt>
                <c:pt idx="963">
                  <c:v>96300</c:v>
                </c:pt>
                <c:pt idx="964">
                  <c:v>96400</c:v>
                </c:pt>
                <c:pt idx="965">
                  <c:v>96500</c:v>
                </c:pt>
                <c:pt idx="966">
                  <c:v>96600</c:v>
                </c:pt>
                <c:pt idx="967">
                  <c:v>96700</c:v>
                </c:pt>
                <c:pt idx="968">
                  <c:v>96800</c:v>
                </c:pt>
                <c:pt idx="969">
                  <c:v>96900</c:v>
                </c:pt>
                <c:pt idx="970">
                  <c:v>97000</c:v>
                </c:pt>
                <c:pt idx="971">
                  <c:v>97100</c:v>
                </c:pt>
                <c:pt idx="972">
                  <c:v>97200</c:v>
                </c:pt>
                <c:pt idx="973">
                  <c:v>97300</c:v>
                </c:pt>
                <c:pt idx="974">
                  <c:v>97400</c:v>
                </c:pt>
                <c:pt idx="975">
                  <c:v>97500</c:v>
                </c:pt>
                <c:pt idx="976">
                  <c:v>97600</c:v>
                </c:pt>
                <c:pt idx="977">
                  <c:v>97700</c:v>
                </c:pt>
                <c:pt idx="978">
                  <c:v>97800</c:v>
                </c:pt>
                <c:pt idx="979">
                  <c:v>97900</c:v>
                </c:pt>
                <c:pt idx="980">
                  <c:v>98000</c:v>
                </c:pt>
                <c:pt idx="981">
                  <c:v>98100</c:v>
                </c:pt>
                <c:pt idx="982">
                  <c:v>98200</c:v>
                </c:pt>
                <c:pt idx="983">
                  <c:v>98300</c:v>
                </c:pt>
                <c:pt idx="984">
                  <c:v>98400</c:v>
                </c:pt>
                <c:pt idx="985">
                  <c:v>98500</c:v>
                </c:pt>
                <c:pt idx="986">
                  <c:v>98600</c:v>
                </c:pt>
                <c:pt idx="987">
                  <c:v>98700</c:v>
                </c:pt>
                <c:pt idx="988">
                  <c:v>98800</c:v>
                </c:pt>
                <c:pt idx="989">
                  <c:v>98900</c:v>
                </c:pt>
                <c:pt idx="990">
                  <c:v>99000</c:v>
                </c:pt>
                <c:pt idx="991">
                  <c:v>99100</c:v>
                </c:pt>
                <c:pt idx="992">
                  <c:v>99200</c:v>
                </c:pt>
                <c:pt idx="993">
                  <c:v>99300</c:v>
                </c:pt>
                <c:pt idx="994">
                  <c:v>99400</c:v>
                </c:pt>
                <c:pt idx="995">
                  <c:v>99500</c:v>
                </c:pt>
                <c:pt idx="996">
                  <c:v>99600</c:v>
                </c:pt>
                <c:pt idx="997">
                  <c:v>99700</c:v>
                </c:pt>
                <c:pt idx="998">
                  <c:v>99800</c:v>
                </c:pt>
                <c:pt idx="999">
                  <c:v>99900</c:v>
                </c:pt>
                <c:pt idx="1000">
                  <c:v>100000</c:v>
                </c:pt>
                <c:pt idx="1001">
                  <c:v>100100</c:v>
                </c:pt>
                <c:pt idx="1002">
                  <c:v>100200</c:v>
                </c:pt>
                <c:pt idx="1003">
                  <c:v>100300</c:v>
                </c:pt>
                <c:pt idx="1004">
                  <c:v>100400</c:v>
                </c:pt>
                <c:pt idx="1005">
                  <c:v>100500</c:v>
                </c:pt>
                <c:pt idx="1006">
                  <c:v>100600</c:v>
                </c:pt>
                <c:pt idx="1007">
                  <c:v>100700</c:v>
                </c:pt>
                <c:pt idx="1008">
                  <c:v>100800</c:v>
                </c:pt>
                <c:pt idx="1009">
                  <c:v>100900</c:v>
                </c:pt>
                <c:pt idx="1010">
                  <c:v>101000</c:v>
                </c:pt>
                <c:pt idx="1011">
                  <c:v>101100</c:v>
                </c:pt>
                <c:pt idx="1012">
                  <c:v>101200</c:v>
                </c:pt>
                <c:pt idx="1013">
                  <c:v>101300</c:v>
                </c:pt>
                <c:pt idx="1014">
                  <c:v>101400</c:v>
                </c:pt>
                <c:pt idx="1015">
                  <c:v>101500</c:v>
                </c:pt>
                <c:pt idx="1016">
                  <c:v>101600</c:v>
                </c:pt>
                <c:pt idx="1017">
                  <c:v>101700</c:v>
                </c:pt>
                <c:pt idx="1018">
                  <c:v>101800</c:v>
                </c:pt>
                <c:pt idx="1019">
                  <c:v>101900</c:v>
                </c:pt>
                <c:pt idx="1020">
                  <c:v>102000</c:v>
                </c:pt>
                <c:pt idx="1021">
                  <c:v>102100</c:v>
                </c:pt>
                <c:pt idx="1022">
                  <c:v>102200</c:v>
                </c:pt>
                <c:pt idx="1023">
                  <c:v>102300</c:v>
                </c:pt>
                <c:pt idx="1024">
                  <c:v>102400</c:v>
                </c:pt>
                <c:pt idx="1025">
                  <c:v>102500</c:v>
                </c:pt>
                <c:pt idx="1026">
                  <c:v>102600</c:v>
                </c:pt>
                <c:pt idx="1027">
                  <c:v>102700</c:v>
                </c:pt>
                <c:pt idx="1028">
                  <c:v>102800</c:v>
                </c:pt>
                <c:pt idx="1029">
                  <c:v>102900</c:v>
                </c:pt>
                <c:pt idx="1030">
                  <c:v>103000</c:v>
                </c:pt>
                <c:pt idx="1031">
                  <c:v>103100</c:v>
                </c:pt>
                <c:pt idx="1032">
                  <c:v>103200</c:v>
                </c:pt>
                <c:pt idx="1033">
                  <c:v>103300</c:v>
                </c:pt>
                <c:pt idx="1034">
                  <c:v>103400</c:v>
                </c:pt>
                <c:pt idx="1035">
                  <c:v>103500</c:v>
                </c:pt>
                <c:pt idx="1036">
                  <c:v>103600</c:v>
                </c:pt>
                <c:pt idx="1037">
                  <c:v>103700</c:v>
                </c:pt>
                <c:pt idx="1038">
                  <c:v>103800</c:v>
                </c:pt>
                <c:pt idx="1039">
                  <c:v>103900</c:v>
                </c:pt>
                <c:pt idx="1040">
                  <c:v>104000</c:v>
                </c:pt>
                <c:pt idx="1041">
                  <c:v>104100</c:v>
                </c:pt>
                <c:pt idx="1042">
                  <c:v>104200</c:v>
                </c:pt>
                <c:pt idx="1043">
                  <c:v>104300</c:v>
                </c:pt>
                <c:pt idx="1044">
                  <c:v>104400</c:v>
                </c:pt>
                <c:pt idx="1045">
                  <c:v>104500</c:v>
                </c:pt>
                <c:pt idx="1046">
                  <c:v>104600</c:v>
                </c:pt>
                <c:pt idx="1047">
                  <c:v>104700</c:v>
                </c:pt>
                <c:pt idx="1048">
                  <c:v>104800</c:v>
                </c:pt>
                <c:pt idx="1049">
                  <c:v>104900</c:v>
                </c:pt>
                <c:pt idx="1050">
                  <c:v>105000</c:v>
                </c:pt>
                <c:pt idx="1051">
                  <c:v>105100</c:v>
                </c:pt>
                <c:pt idx="1052">
                  <c:v>105200</c:v>
                </c:pt>
                <c:pt idx="1053">
                  <c:v>105300</c:v>
                </c:pt>
                <c:pt idx="1054">
                  <c:v>105400</c:v>
                </c:pt>
                <c:pt idx="1055">
                  <c:v>105500</c:v>
                </c:pt>
                <c:pt idx="1056">
                  <c:v>105600</c:v>
                </c:pt>
                <c:pt idx="1057">
                  <c:v>105700</c:v>
                </c:pt>
                <c:pt idx="1058">
                  <c:v>105800</c:v>
                </c:pt>
                <c:pt idx="1059">
                  <c:v>105900</c:v>
                </c:pt>
                <c:pt idx="1060">
                  <c:v>106000</c:v>
                </c:pt>
                <c:pt idx="1061">
                  <c:v>106100</c:v>
                </c:pt>
                <c:pt idx="1062">
                  <c:v>106200</c:v>
                </c:pt>
                <c:pt idx="1063">
                  <c:v>106300</c:v>
                </c:pt>
                <c:pt idx="1064">
                  <c:v>106400</c:v>
                </c:pt>
                <c:pt idx="1065">
                  <c:v>106500</c:v>
                </c:pt>
                <c:pt idx="1066">
                  <c:v>106600</c:v>
                </c:pt>
                <c:pt idx="1067">
                  <c:v>106700</c:v>
                </c:pt>
                <c:pt idx="1068">
                  <c:v>106800</c:v>
                </c:pt>
                <c:pt idx="1069">
                  <c:v>106900</c:v>
                </c:pt>
                <c:pt idx="1070">
                  <c:v>107000</c:v>
                </c:pt>
                <c:pt idx="1071">
                  <c:v>107100</c:v>
                </c:pt>
                <c:pt idx="1072">
                  <c:v>107200</c:v>
                </c:pt>
                <c:pt idx="1073">
                  <c:v>107300</c:v>
                </c:pt>
                <c:pt idx="1074">
                  <c:v>107400</c:v>
                </c:pt>
                <c:pt idx="1075">
                  <c:v>107500</c:v>
                </c:pt>
                <c:pt idx="1076">
                  <c:v>107600</c:v>
                </c:pt>
                <c:pt idx="1077">
                  <c:v>107700</c:v>
                </c:pt>
                <c:pt idx="1078">
                  <c:v>107800</c:v>
                </c:pt>
                <c:pt idx="1079">
                  <c:v>107900</c:v>
                </c:pt>
                <c:pt idx="1080">
                  <c:v>108000</c:v>
                </c:pt>
                <c:pt idx="1081">
                  <c:v>108100</c:v>
                </c:pt>
                <c:pt idx="1082">
                  <c:v>108200</c:v>
                </c:pt>
                <c:pt idx="1083">
                  <c:v>108300</c:v>
                </c:pt>
                <c:pt idx="1084">
                  <c:v>108400</c:v>
                </c:pt>
                <c:pt idx="1085">
                  <c:v>108500</c:v>
                </c:pt>
                <c:pt idx="1086">
                  <c:v>108600</c:v>
                </c:pt>
                <c:pt idx="1087">
                  <c:v>108700</c:v>
                </c:pt>
                <c:pt idx="1088">
                  <c:v>108800</c:v>
                </c:pt>
                <c:pt idx="1089">
                  <c:v>108900</c:v>
                </c:pt>
                <c:pt idx="1090">
                  <c:v>109000</c:v>
                </c:pt>
                <c:pt idx="1091">
                  <c:v>109100</c:v>
                </c:pt>
                <c:pt idx="1092">
                  <c:v>109200</c:v>
                </c:pt>
                <c:pt idx="1093">
                  <c:v>109300</c:v>
                </c:pt>
                <c:pt idx="1094">
                  <c:v>109400</c:v>
                </c:pt>
                <c:pt idx="1095">
                  <c:v>109500</c:v>
                </c:pt>
                <c:pt idx="1096">
                  <c:v>109600</c:v>
                </c:pt>
                <c:pt idx="1097">
                  <c:v>109700</c:v>
                </c:pt>
                <c:pt idx="1098">
                  <c:v>109800</c:v>
                </c:pt>
                <c:pt idx="1099">
                  <c:v>109900</c:v>
                </c:pt>
                <c:pt idx="1100">
                  <c:v>110000</c:v>
                </c:pt>
                <c:pt idx="1101">
                  <c:v>110100</c:v>
                </c:pt>
                <c:pt idx="1102">
                  <c:v>110200</c:v>
                </c:pt>
                <c:pt idx="1103">
                  <c:v>110300</c:v>
                </c:pt>
                <c:pt idx="1104">
                  <c:v>110400</c:v>
                </c:pt>
                <c:pt idx="1105">
                  <c:v>110500</c:v>
                </c:pt>
                <c:pt idx="1106">
                  <c:v>110600</c:v>
                </c:pt>
                <c:pt idx="1107">
                  <c:v>110700</c:v>
                </c:pt>
                <c:pt idx="1108">
                  <c:v>110800</c:v>
                </c:pt>
                <c:pt idx="1109">
                  <c:v>110900</c:v>
                </c:pt>
                <c:pt idx="1110">
                  <c:v>111000</c:v>
                </c:pt>
                <c:pt idx="1111">
                  <c:v>111100</c:v>
                </c:pt>
                <c:pt idx="1112">
                  <c:v>111200</c:v>
                </c:pt>
                <c:pt idx="1113">
                  <c:v>111300</c:v>
                </c:pt>
                <c:pt idx="1114">
                  <c:v>111400</c:v>
                </c:pt>
                <c:pt idx="1115">
                  <c:v>111500</c:v>
                </c:pt>
                <c:pt idx="1116">
                  <c:v>111600</c:v>
                </c:pt>
                <c:pt idx="1117">
                  <c:v>111700</c:v>
                </c:pt>
                <c:pt idx="1118">
                  <c:v>111800</c:v>
                </c:pt>
                <c:pt idx="1119">
                  <c:v>111900</c:v>
                </c:pt>
                <c:pt idx="1120">
                  <c:v>112000</c:v>
                </c:pt>
                <c:pt idx="1121">
                  <c:v>112100</c:v>
                </c:pt>
                <c:pt idx="1122">
                  <c:v>112200</c:v>
                </c:pt>
                <c:pt idx="1123">
                  <c:v>112300</c:v>
                </c:pt>
                <c:pt idx="1124">
                  <c:v>112400</c:v>
                </c:pt>
                <c:pt idx="1125">
                  <c:v>112500</c:v>
                </c:pt>
                <c:pt idx="1126">
                  <c:v>112600</c:v>
                </c:pt>
                <c:pt idx="1127">
                  <c:v>112700</c:v>
                </c:pt>
                <c:pt idx="1128">
                  <c:v>112800</c:v>
                </c:pt>
                <c:pt idx="1129">
                  <c:v>112900</c:v>
                </c:pt>
                <c:pt idx="1130">
                  <c:v>113000</c:v>
                </c:pt>
                <c:pt idx="1131">
                  <c:v>113100</c:v>
                </c:pt>
                <c:pt idx="1132">
                  <c:v>113200</c:v>
                </c:pt>
                <c:pt idx="1133">
                  <c:v>113300</c:v>
                </c:pt>
                <c:pt idx="1134">
                  <c:v>113400</c:v>
                </c:pt>
                <c:pt idx="1135">
                  <c:v>113500</c:v>
                </c:pt>
                <c:pt idx="1136">
                  <c:v>113600</c:v>
                </c:pt>
                <c:pt idx="1137">
                  <c:v>113700</c:v>
                </c:pt>
                <c:pt idx="1138">
                  <c:v>113800</c:v>
                </c:pt>
                <c:pt idx="1139">
                  <c:v>113900</c:v>
                </c:pt>
                <c:pt idx="1140">
                  <c:v>114000</c:v>
                </c:pt>
                <c:pt idx="1141">
                  <c:v>114100</c:v>
                </c:pt>
                <c:pt idx="1142">
                  <c:v>114200</c:v>
                </c:pt>
                <c:pt idx="1143">
                  <c:v>114300</c:v>
                </c:pt>
                <c:pt idx="1144">
                  <c:v>114400</c:v>
                </c:pt>
                <c:pt idx="1145">
                  <c:v>114500</c:v>
                </c:pt>
                <c:pt idx="1146">
                  <c:v>114600</c:v>
                </c:pt>
                <c:pt idx="1147">
                  <c:v>114700</c:v>
                </c:pt>
                <c:pt idx="1148">
                  <c:v>114800</c:v>
                </c:pt>
                <c:pt idx="1149">
                  <c:v>114900</c:v>
                </c:pt>
                <c:pt idx="1150">
                  <c:v>115000</c:v>
                </c:pt>
                <c:pt idx="1151">
                  <c:v>115100</c:v>
                </c:pt>
                <c:pt idx="1152">
                  <c:v>115200</c:v>
                </c:pt>
                <c:pt idx="1153">
                  <c:v>115300</c:v>
                </c:pt>
                <c:pt idx="1154">
                  <c:v>115400</c:v>
                </c:pt>
                <c:pt idx="1155">
                  <c:v>115500</c:v>
                </c:pt>
                <c:pt idx="1156">
                  <c:v>115600</c:v>
                </c:pt>
                <c:pt idx="1157">
                  <c:v>115700</c:v>
                </c:pt>
                <c:pt idx="1158">
                  <c:v>115800</c:v>
                </c:pt>
                <c:pt idx="1159">
                  <c:v>115900</c:v>
                </c:pt>
                <c:pt idx="1160">
                  <c:v>116000</c:v>
                </c:pt>
                <c:pt idx="1161">
                  <c:v>116100</c:v>
                </c:pt>
                <c:pt idx="1162">
                  <c:v>116200</c:v>
                </c:pt>
                <c:pt idx="1163">
                  <c:v>116300</c:v>
                </c:pt>
                <c:pt idx="1164">
                  <c:v>116400</c:v>
                </c:pt>
                <c:pt idx="1165">
                  <c:v>116500</c:v>
                </c:pt>
                <c:pt idx="1166">
                  <c:v>116600</c:v>
                </c:pt>
                <c:pt idx="1167">
                  <c:v>116700</c:v>
                </c:pt>
                <c:pt idx="1168">
                  <c:v>116800</c:v>
                </c:pt>
                <c:pt idx="1169">
                  <c:v>116900</c:v>
                </c:pt>
                <c:pt idx="1170">
                  <c:v>117000</c:v>
                </c:pt>
                <c:pt idx="1171">
                  <c:v>117100</c:v>
                </c:pt>
                <c:pt idx="1172">
                  <c:v>117200</c:v>
                </c:pt>
                <c:pt idx="1173">
                  <c:v>117300</c:v>
                </c:pt>
                <c:pt idx="1174">
                  <c:v>117400</c:v>
                </c:pt>
                <c:pt idx="1175">
                  <c:v>117500</c:v>
                </c:pt>
                <c:pt idx="1176">
                  <c:v>117600</c:v>
                </c:pt>
                <c:pt idx="1177">
                  <c:v>117700</c:v>
                </c:pt>
                <c:pt idx="1178">
                  <c:v>117800</c:v>
                </c:pt>
                <c:pt idx="1179">
                  <c:v>117900</c:v>
                </c:pt>
                <c:pt idx="1180">
                  <c:v>118000</c:v>
                </c:pt>
                <c:pt idx="1181">
                  <c:v>118100</c:v>
                </c:pt>
                <c:pt idx="1182">
                  <c:v>118200</c:v>
                </c:pt>
                <c:pt idx="1183">
                  <c:v>118300</c:v>
                </c:pt>
                <c:pt idx="1184">
                  <c:v>118400</c:v>
                </c:pt>
                <c:pt idx="1185">
                  <c:v>118500</c:v>
                </c:pt>
                <c:pt idx="1186">
                  <c:v>118600</c:v>
                </c:pt>
                <c:pt idx="1187">
                  <c:v>118700</c:v>
                </c:pt>
                <c:pt idx="1188">
                  <c:v>118800</c:v>
                </c:pt>
                <c:pt idx="1189">
                  <c:v>118900</c:v>
                </c:pt>
                <c:pt idx="1190">
                  <c:v>119000</c:v>
                </c:pt>
                <c:pt idx="1191">
                  <c:v>119100</c:v>
                </c:pt>
                <c:pt idx="1192">
                  <c:v>119200</c:v>
                </c:pt>
                <c:pt idx="1193">
                  <c:v>119300</c:v>
                </c:pt>
                <c:pt idx="1194">
                  <c:v>119400</c:v>
                </c:pt>
                <c:pt idx="1195">
                  <c:v>119500</c:v>
                </c:pt>
                <c:pt idx="1196">
                  <c:v>119600</c:v>
                </c:pt>
                <c:pt idx="1197">
                  <c:v>119700</c:v>
                </c:pt>
                <c:pt idx="1198">
                  <c:v>119800</c:v>
                </c:pt>
                <c:pt idx="1199">
                  <c:v>119900</c:v>
                </c:pt>
                <c:pt idx="1200">
                  <c:v>120000</c:v>
                </c:pt>
                <c:pt idx="1201">
                  <c:v>120100</c:v>
                </c:pt>
                <c:pt idx="1202">
                  <c:v>120200</c:v>
                </c:pt>
                <c:pt idx="1203">
                  <c:v>120300</c:v>
                </c:pt>
                <c:pt idx="1204">
                  <c:v>120400</c:v>
                </c:pt>
                <c:pt idx="1205">
                  <c:v>120500</c:v>
                </c:pt>
                <c:pt idx="1206">
                  <c:v>120600</c:v>
                </c:pt>
                <c:pt idx="1207">
                  <c:v>120700</c:v>
                </c:pt>
                <c:pt idx="1208">
                  <c:v>120800</c:v>
                </c:pt>
                <c:pt idx="1209">
                  <c:v>120900</c:v>
                </c:pt>
                <c:pt idx="1210">
                  <c:v>121000</c:v>
                </c:pt>
                <c:pt idx="1211">
                  <c:v>121100</c:v>
                </c:pt>
                <c:pt idx="1212">
                  <c:v>121200</c:v>
                </c:pt>
                <c:pt idx="1213">
                  <c:v>121300</c:v>
                </c:pt>
                <c:pt idx="1214">
                  <c:v>121400</c:v>
                </c:pt>
                <c:pt idx="1215">
                  <c:v>121500</c:v>
                </c:pt>
                <c:pt idx="1216">
                  <c:v>121600</c:v>
                </c:pt>
                <c:pt idx="1217">
                  <c:v>121700</c:v>
                </c:pt>
                <c:pt idx="1218">
                  <c:v>121800</c:v>
                </c:pt>
                <c:pt idx="1219">
                  <c:v>121900</c:v>
                </c:pt>
                <c:pt idx="1220">
                  <c:v>122000</c:v>
                </c:pt>
                <c:pt idx="1221">
                  <c:v>122100</c:v>
                </c:pt>
                <c:pt idx="1222">
                  <c:v>122200</c:v>
                </c:pt>
                <c:pt idx="1223">
                  <c:v>122300</c:v>
                </c:pt>
                <c:pt idx="1224">
                  <c:v>122400</c:v>
                </c:pt>
                <c:pt idx="1225">
                  <c:v>122500</c:v>
                </c:pt>
                <c:pt idx="1226">
                  <c:v>122600</c:v>
                </c:pt>
                <c:pt idx="1227">
                  <c:v>122700</c:v>
                </c:pt>
                <c:pt idx="1228">
                  <c:v>122800</c:v>
                </c:pt>
                <c:pt idx="1229">
                  <c:v>122900</c:v>
                </c:pt>
                <c:pt idx="1230">
                  <c:v>123000</c:v>
                </c:pt>
                <c:pt idx="1231">
                  <c:v>123100</c:v>
                </c:pt>
                <c:pt idx="1232">
                  <c:v>123200</c:v>
                </c:pt>
                <c:pt idx="1233">
                  <c:v>123300</c:v>
                </c:pt>
                <c:pt idx="1234">
                  <c:v>123400</c:v>
                </c:pt>
                <c:pt idx="1235">
                  <c:v>123500</c:v>
                </c:pt>
                <c:pt idx="1236">
                  <c:v>123600</c:v>
                </c:pt>
                <c:pt idx="1237">
                  <c:v>123700</c:v>
                </c:pt>
                <c:pt idx="1238">
                  <c:v>123800</c:v>
                </c:pt>
                <c:pt idx="1239">
                  <c:v>123900</c:v>
                </c:pt>
                <c:pt idx="1240">
                  <c:v>124000</c:v>
                </c:pt>
                <c:pt idx="1241">
                  <c:v>124100</c:v>
                </c:pt>
                <c:pt idx="1242">
                  <c:v>124200</c:v>
                </c:pt>
                <c:pt idx="1243">
                  <c:v>124300</c:v>
                </c:pt>
                <c:pt idx="1244">
                  <c:v>124400</c:v>
                </c:pt>
                <c:pt idx="1245">
                  <c:v>124500</c:v>
                </c:pt>
                <c:pt idx="1246">
                  <c:v>124600</c:v>
                </c:pt>
                <c:pt idx="1247">
                  <c:v>124700</c:v>
                </c:pt>
                <c:pt idx="1248">
                  <c:v>124800</c:v>
                </c:pt>
                <c:pt idx="1249">
                  <c:v>124900</c:v>
                </c:pt>
                <c:pt idx="1250">
                  <c:v>125000</c:v>
                </c:pt>
                <c:pt idx="1251">
                  <c:v>125100</c:v>
                </c:pt>
                <c:pt idx="1252">
                  <c:v>125200</c:v>
                </c:pt>
                <c:pt idx="1253">
                  <c:v>125300</c:v>
                </c:pt>
                <c:pt idx="1254">
                  <c:v>125400</c:v>
                </c:pt>
                <c:pt idx="1255">
                  <c:v>125500</c:v>
                </c:pt>
                <c:pt idx="1256">
                  <c:v>125600</c:v>
                </c:pt>
                <c:pt idx="1257">
                  <c:v>125700</c:v>
                </c:pt>
                <c:pt idx="1258">
                  <c:v>125800</c:v>
                </c:pt>
                <c:pt idx="1259">
                  <c:v>125900</c:v>
                </c:pt>
                <c:pt idx="1260">
                  <c:v>126000</c:v>
                </c:pt>
                <c:pt idx="1261">
                  <c:v>126100</c:v>
                </c:pt>
                <c:pt idx="1262">
                  <c:v>126200</c:v>
                </c:pt>
                <c:pt idx="1263">
                  <c:v>126300</c:v>
                </c:pt>
                <c:pt idx="1264">
                  <c:v>126400</c:v>
                </c:pt>
                <c:pt idx="1265">
                  <c:v>126500</c:v>
                </c:pt>
                <c:pt idx="1266">
                  <c:v>126600</c:v>
                </c:pt>
                <c:pt idx="1267">
                  <c:v>126700</c:v>
                </c:pt>
                <c:pt idx="1268">
                  <c:v>126800</c:v>
                </c:pt>
                <c:pt idx="1269">
                  <c:v>126900</c:v>
                </c:pt>
                <c:pt idx="1270">
                  <c:v>127000</c:v>
                </c:pt>
                <c:pt idx="1271">
                  <c:v>127100</c:v>
                </c:pt>
                <c:pt idx="1272">
                  <c:v>127200</c:v>
                </c:pt>
                <c:pt idx="1273">
                  <c:v>127300</c:v>
                </c:pt>
                <c:pt idx="1274">
                  <c:v>127400</c:v>
                </c:pt>
                <c:pt idx="1275">
                  <c:v>127500</c:v>
                </c:pt>
                <c:pt idx="1276">
                  <c:v>127600</c:v>
                </c:pt>
                <c:pt idx="1277">
                  <c:v>127700</c:v>
                </c:pt>
                <c:pt idx="1278">
                  <c:v>127800</c:v>
                </c:pt>
                <c:pt idx="1279">
                  <c:v>127900</c:v>
                </c:pt>
                <c:pt idx="1280">
                  <c:v>128000</c:v>
                </c:pt>
                <c:pt idx="1281">
                  <c:v>128100</c:v>
                </c:pt>
                <c:pt idx="1282">
                  <c:v>128200</c:v>
                </c:pt>
                <c:pt idx="1283">
                  <c:v>128300</c:v>
                </c:pt>
                <c:pt idx="1284">
                  <c:v>128400</c:v>
                </c:pt>
                <c:pt idx="1285">
                  <c:v>128500</c:v>
                </c:pt>
                <c:pt idx="1286">
                  <c:v>128600</c:v>
                </c:pt>
                <c:pt idx="1287">
                  <c:v>128700</c:v>
                </c:pt>
                <c:pt idx="1288">
                  <c:v>128800</c:v>
                </c:pt>
                <c:pt idx="1289">
                  <c:v>128900</c:v>
                </c:pt>
                <c:pt idx="1290">
                  <c:v>129000</c:v>
                </c:pt>
                <c:pt idx="1291">
                  <c:v>129100</c:v>
                </c:pt>
                <c:pt idx="1292">
                  <c:v>129200</c:v>
                </c:pt>
                <c:pt idx="1293">
                  <c:v>129300</c:v>
                </c:pt>
                <c:pt idx="1294">
                  <c:v>129400</c:v>
                </c:pt>
                <c:pt idx="1295">
                  <c:v>129500</c:v>
                </c:pt>
                <c:pt idx="1296">
                  <c:v>129600</c:v>
                </c:pt>
                <c:pt idx="1297">
                  <c:v>129700</c:v>
                </c:pt>
                <c:pt idx="1298">
                  <c:v>129800</c:v>
                </c:pt>
                <c:pt idx="1299">
                  <c:v>129900</c:v>
                </c:pt>
                <c:pt idx="1300">
                  <c:v>130000</c:v>
                </c:pt>
                <c:pt idx="1301">
                  <c:v>130100</c:v>
                </c:pt>
                <c:pt idx="1302">
                  <c:v>130200</c:v>
                </c:pt>
                <c:pt idx="1303">
                  <c:v>130300</c:v>
                </c:pt>
                <c:pt idx="1304">
                  <c:v>130400</c:v>
                </c:pt>
                <c:pt idx="1305">
                  <c:v>130500</c:v>
                </c:pt>
                <c:pt idx="1306">
                  <c:v>130600</c:v>
                </c:pt>
                <c:pt idx="1307">
                  <c:v>130700</c:v>
                </c:pt>
                <c:pt idx="1308">
                  <c:v>130800</c:v>
                </c:pt>
                <c:pt idx="1309">
                  <c:v>130900</c:v>
                </c:pt>
                <c:pt idx="1310">
                  <c:v>131000</c:v>
                </c:pt>
                <c:pt idx="1311">
                  <c:v>131100</c:v>
                </c:pt>
                <c:pt idx="1312">
                  <c:v>131200</c:v>
                </c:pt>
                <c:pt idx="1313">
                  <c:v>131300</c:v>
                </c:pt>
                <c:pt idx="1314">
                  <c:v>131400</c:v>
                </c:pt>
                <c:pt idx="1315">
                  <c:v>131500</c:v>
                </c:pt>
                <c:pt idx="1316">
                  <c:v>131600</c:v>
                </c:pt>
                <c:pt idx="1317">
                  <c:v>131700</c:v>
                </c:pt>
                <c:pt idx="1318">
                  <c:v>131800</c:v>
                </c:pt>
                <c:pt idx="1319">
                  <c:v>131900</c:v>
                </c:pt>
                <c:pt idx="1320">
                  <c:v>132000</c:v>
                </c:pt>
                <c:pt idx="1321">
                  <c:v>132100</c:v>
                </c:pt>
                <c:pt idx="1322">
                  <c:v>132200</c:v>
                </c:pt>
                <c:pt idx="1323">
                  <c:v>132300</c:v>
                </c:pt>
                <c:pt idx="1324">
                  <c:v>132400</c:v>
                </c:pt>
                <c:pt idx="1325">
                  <c:v>132500</c:v>
                </c:pt>
                <c:pt idx="1326">
                  <c:v>132600</c:v>
                </c:pt>
                <c:pt idx="1327">
                  <c:v>132700</c:v>
                </c:pt>
                <c:pt idx="1328">
                  <c:v>132800</c:v>
                </c:pt>
                <c:pt idx="1329">
                  <c:v>132900</c:v>
                </c:pt>
                <c:pt idx="1330">
                  <c:v>133000</c:v>
                </c:pt>
                <c:pt idx="1331">
                  <c:v>133100</c:v>
                </c:pt>
                <c:pt idx="1332">
                  <c:v>133200</c:v>
                </c:pt>
                <c:pt idx="1333">
                  <c:v>133300</c:v>
                </c:pt>
                <c:pt idx="1334">
                  <c:v>133400</c:v>
                </c:pt>
                <c:pt idx="1335">
                  <c:v>133500</c:v>
                </c:pt>
                <c:pt idx="1336">
                  <c:v>133600</c:v>
                </c:pt>
                <c:pt idx="1337">
                  <c:v>133700</c:v>
                </c:pt>
                <c:pt idx="1338">
                  <c:v>133800</c:v>
                </c:pt>
                <c:pt idx="1339">
                  <c:v>133900</c:v>
                </c:pt>
                <c:pt idx="1340">
                  <c:v>134000</c:v>
                </c:pt>
                <c:pt idx="1341">
                  <c:v>134100</c:v>
                </c:pt>
                <c:pt idx="1342">
                  <c:v>134200</c:v>
                </c:pt>
                <c:pt idx="1343">
                  <c:v>134300</c:v>
                </c:pt>
                <c:pt idx="1344">
                  <c:v>134400</c:v>
                </c:pt>
                <c:pt idx="1345">
                  <c:v>134500</c:v>
                </c:pt>
                <c:pt idx="1346">
                  <c:v>134600</c:v>
                </c:pt>
                <c:pt idx="1347">
                  <c:v>134700</c:v>
                </c:pt>
                <c:pt idx="1348">
                  <c:v>134800</c:v>
                </c:pt>
                <c:pt idx="1349">
                  <c:v>134900</c:v>
                </c:pt>
                <c:pt idx="1350">
                  <c:v>135000</c:v>
                </c:pt>
                <c:pt idx="1351">
                  <c:v>135100</c:v>
                </c:pt>
                <c:pt idx="1352">
                  <c:v>135200</c:v>
                </c:pt>
                <c:pt idx="1353">
                  <c:v>135300</c:v>
                </c:pt>
                <c:pt idx="1354">
                  <c:v>135400</c:v>
                </c:pt>
                <c:pt idx="1355">
                  <c:v>135500</c:v>
                </c:pt>
                <c:pt idx="1356">
                  <c:v>135600</c:v>
                </c:pt>
                <c:pt idx="1357">
                  <c:v>135700</c:v>
                </c:pt>
                <c:pt idx="1358">
                  <c:v>135800</c:v>
                </c:pt>
                <c:pt idx="1359">
                  <c:v>135900</c:v>
                </c:pt>
                <c:pt idx="1360">
                  <c:v>136000</c:v>
                </c:pt>
                <c:pt idx="1361">
                  <c:v>136100</c:v>
                </c:pt>
                <c:pt idx="1362">
                  <c:v>136200</c:v>
                </c:pt>
                <c:pt idx="1363">
                  <c:v>136300</c:v>
                </c:pt>
                <c:pt idx="1364">
                  <c:v>136400</c:v>
                </c:pt>
                <c:pt idx="1365">
                  <c:v>136500</c:v>
                </c:pt>
                <c:pt idx="1366">
                  <c:v>136600</c:v>
                </c:pt>
                <c:pt idx="1367">
                  <c:v>136700</c:v>
                </c:pt>
                <c:pt idx="1368">
                  <c:v>136800</c:v>
                </c:pt>
                <c:pt idx="1369">
                  <c:v>136900</c:v>
                </c:pt>
                <c:pt idx="1370">
                  <c:v>137000</c:v>
                </c:pt>
                <c:pt idx="1371">
                  <c:v>137100</c:v>
                </c:pt>
                <c:pt idx="1372">
                  <c:v>137200</c:v>
                </c:pt>
                <c:pt idx="1373">
                  <c:v>137300</c:v>
                </c:pt>
                <c:pt idx="1374">
                  <c:v>137400</c:v>
                </c:pt>
                <c:pt idx="1375">
                  <c:v>137500</c:v>
                </c:pt>
                <c:pt idx="1376">
                  <c:v>137600</c:v>
                </c:pt>
                <c:pt idx="1377">
                  <c:v>137700</c:v>
                </c:pt>
                <c:pt idx="1378">
                  <c:v>137800</c:v>
                </c:pt>
                <c:pt idx="1379">
                  <c:v>137900</c:v>
                </c:pt>
                <c:pt idx="1380">
                  <c:v>138000</c:v>
                </c:pt>
                <c:pt idx="1381">
                  <c:v>138100</c:v>
                </c:pt>
                <c:pt idx="1382">
                  <c:v>138200</c:v>
                </c:pt>
                <c:pt idx="1383">
                  <c:v>138300</c:v>
                </c:pt>
                <c:pt idx="1384">
                  <c:v>138400</c:v>
                </c:pt>
                <c:pt idx="1385">
                  <c:v>138500</c:v>
                </c:pt>
                <c:pt idx="1386">
                  <c:v>138600</c:v>
                </c:pt>
                <c:pt idx="1387">
                  <c:v>138700</c:v>
                </c:pt>
                <c:pt idx="1388">
                  <c:v>138800</c:v>
                </c:pt>
                <c:pt idx="1389">
                  <c:v>138900</c:v>
                </c:pt>
                <c:pt idx="1390">
                  <c:v>139000</c:v>
                </c:pt>
                <c:pt idx="1391">
                  <c:v>139100</c:v>
                </c:pt>
                <c:pt idx="1392">
                  <c:v>139200</c:v>
                </c:pt>
                <c:pt idx="1393">
                  <c:v>139300</c:v>
                </c:pt>
                <c:pt idx="1394">
                  <c:v>139400</c:v>
                </c:pt>
                <c:pt idx="1395">
                  <c:v>139500</c:v>
                </c:pt>
                <c:pt idx="1396">
                  <c:v>139600</c:v>
                </c:pt>
                <c:pt idx="1397">
                  <c:v>139700</c:v>
                </c:pt>
                <c:pt idx="1398">
                  <c:v>139800</c:v>
                </c:pt>
                <c:pt idx="1399">
                  <c:v>139900</c:v>
                </c:pt>
                <c:pt idx="1400">
                  <c:v>140000</c:v>
                </c:pt>
                <c:pt idx="1401">
                  <c:v>140100</c:v>
                </c:pt>
                <c:pt idx="1402">
                  <c:v>140200</c:v>
                </c:pt>
                <c:pt idx="1403">
                  <c:v>140300</c:v>
                </c:pt>
                <c:pt idx="1404">
                  <c:v>140400</c:v>
                </c:pt>
                <c:pt idx="1405">
                  <c:v>140500</c:v>
                </c:pt>
                <c:pt idx="1406">
                  <c:v>140600</c:v>
                </c:pt>
                <c:pt idx="1407">
                  <c:v>140700</c:v>
                </c:pt>
                <c:pt idx="1408">
                  <c:v>140800</c:v>
                </c:pt>
                <c:pt idx="1409">
                  <c:v>140900</c:v>
                </c:pt>
                <c:pt idx="1410">
                  <c:v>141000</c:v>
                </c:pt>
                <c:pt idx="1411">
                  <c:v>141100</c:v>
                </c:pt>
                <c:pt idx="1412">
                  <c:v>141200</c:v>
                </c:pt>
                <c:pt idx="1413">
                  <c:v>141300</c:v>
                </c:pt>
                <c:pt idx="1414">
                  <c:v>141400</c:v>
                </c:pt>
                <c:pt idx="1415">
                  <c:v>141500</c:v>
                </c:pt>
                <c:pt idx="1416">
                  <c:v>141600</c:v>
                </c:pt>
                <c:pt idx="1417">
                  <c:v>141700</c:v>
                </c:pt>
                <c:pt idx="1418">
                  <c:v>141800</c:v>
                </c:pt>
                <c:pt idx="1419">
                  <c:v>141900</c:v>
                </c:pt>
                <c:pt idx="1420">
                  <c:v>142000</c:v>
                </c:pt>
                <c:pt idx="1421">
                  <c:v>142100</c:v>
                </c:pt>
                <c:pt idx="1422">
                  <c:v>142200</c:v>
                </c:pt>
                <c:pt idx="1423">
                  <c:v>142300</c:v>
                </c:pt>
                <c:pt idx="1424">
                  <c:v>142400</c:v>
                </c:pt>
                <c:pt idx="1425">
                  <c:v>142500</c:v>
                </c:pt>
                <c:pt idx="1426">
                  <c:v>142600</c:v>
                </c:pt>
                <c:pt idx="1427">
                  <c:v>142700</c:v>
                </c:pt>
                <c:pt idx="1428">
                  <c:v>142800</c:v>
                </c:pt>
                <c:pt idx="1429">
                  <c:v>142900</c:v>
                </c:pt>
                <c:pt idx="1430">
                  <c:v>143000</c:v>
                </c:pt>
                <c:pt idx="1431">
                  <c:v>143100</c:v>
                </c:pt>
                <c:pt idx="1432">
                  <c:v>143200</c:v>
                </c:pt>
                <c:pt idx="1433">
                  <c:v>143300</c:v>
                </c:pt>
                <c:pt idx="1434">
                  <c:v>143400</c:v>
                </c:pt>
                <c:pt idx="1435">
                  <c:v>143500</c:v>
                </c:pt>
                <c:pt idx="1436">
                  <c:v>143600</c:v>
                </c:pt>
                <c:pt idx="1437">
                  <c:v>143700</c:v>
                </c:pt>
                <c:pt idx="1438">
                  <c:v>143800</c:v>
                </c:pt>
                <c:pt idx="1439">
                  <c:v>143900</c:v>
                </c:pt>
                <c:pt idx="1440">
                  <c:v>144000</c:v>
                </c:pt>
                <c:pt idx="1441">
                  <c:v>144100</c:v>
                </c:pt>
                <c:pt idx="1442">
                  <c:v>144200</c:v>
                </c:pt>
                <c:pt idx="1443">
                  <c:v>144300</c:v>
                </c:pt>
                <c:pt idx="1444">
                  <c:v>144400</c:v>
                </c:pt>
                <c:pt idx="1445">
                  <c:v>144500</c:v>
                </c:pt>
                <c:pt idx="1446">
                  <c:v>144600</c:v>
                </c:pt>
                <c:pt idx="1447">
                  <c:v>144700</c:v>
                </c:pt>
                <c:pt idx="1448">
                  <c:v>144800</c:v>
                </c:pt>
                <c:pt idx="1449">
                  <c:v>144900</c:v>
                </c:pt>
                <c:pt idx="1450">
                  <c:v>145000</c:v>
                </c:pt>
                <c:pt idx="1451">
                  <c:v>145100</c:v>
                </c:pt>
                <c:pt idx="1452">
                  <c:v>145200</c:v>
                </c:pt>
                <c:pt idx="1453">
                  <c:v>145300</c:v>
                </c:pt>
                <c:pt idx="1454">
                  <c:v>145400</c:v>
                </c:pt>
                <c:pt idx="1455">
                  <c:v>145500</c:v>
                </c:pt>
                <c:pt idx="1456">
                  <c:v>145600</c:v>
                </c:pt>
                <c:pt idx="1457">
                  <c:v>145700</c:v>
                </c:pt>
                <c:pt idx="1458">
                  <c:v>145800</c:v>
                </c:pt>
                <c:pt idx="1459">
                  <c:v>145900</c:v>
                </c:pt>
                <c:pt idx="1460">
                  <c:v>146000</c:v>
                </c:pt>
                <c:pt idx="1461">
                  <c:v>146100</c:v>
                </c:pt>
                <c:pt idx="1462">
                  <c:v>146200</c:v>
                </c:pt>
                <c:pt idx="1463">
                  <c:v>146300</c:v>
                </c:pt>
                <c:pt idx="1464">
                  <c:v>146400</c:v>
                </c:pt>
                <c:pt idx="1465">
                  <c:v>146500</c:v>
                </c:pt>
                <c:pt idx="1466">
                  <c:v>146600</c:v>
                </c:pt>
                <c:pt idx="1467">
                  <c:v>146700</c:v>
                </c:pt>
                <c:pt idx="1468">
                  <c:v>146800</c:v>
                </c:pt>
                <c:pt idx="1469">
                  <c:v>146900</c:v>
                </c:pt>
                <c:pt idx="1470">
                  <c:v>147000</c:v>
                </c:pt>
                <c:pt idx="1471">
                  <c:v>147100</c:v>
                </c:pt>
                <c:pt idx="1472">
                  <c:v>147200</c:v>
                </c:pt>
                <c:pt idx="1473">
                  <c:v>147300</c:v>
                </c:pt>
                <c:pt idx="1474">
                  <c:v>147400</c:v>
                </c:pt>
                <c:pt idx="1475">
                  <c:v>147500</c:v>
                </c:pt>
                <c:pt idx="1476">
                  <c:v>147600</c:v>
                </c:pt>
                <c:pt idx="1477">
                  <c:v>147700</c:v>
                </c:pt>
                <c:pt idx="1478">
                  <c:v>147800</c:v>
                </c:pt>
                <c:pt idx="1479">
                  <c:v>147900</c:v>
                </c:pt>
                <c:pt idx="1480">
                  <c:v>148000</c:v>
                </c:pt>
                <c:pt idx="1481">
                  <c:v>148100</c:v>
                </c:pt>
                <c:pt idx="1482">
                  <c:v>148200</c:v>
                </c:pt>
                <c:pt idx="1483">
                  <c:v>148300</c:v>
                </c:pt>
                <c:pt idx="1484">
                  <c:v>148400</c:v>
                </c:pt>
                <c:pt idx="1485">
                  <c:v>148500</c:v>
                </c:pt>
                <c:pt idx="1486">
                  <c:v>148600</c:v>
                </c:pt>
                <c:pt idx="1487">
                  <c:v>148700</c:v>
                </c:pt>
                <c:pt idx="1488">
                  <c:v>148800</c:v>
                </c:pt>
                <c:pt idx="1489">
                  <c:v>148900</c:v>
                </c:pt>
                <c:pt idx="1490">
                  <c:v>149000</c:v>
                </c:pt>
                <c:pt idx="1491">
                  <c:v>149100</c:v>
                </c:pt>
                <c:pt idx="1492">
                  <c:v>149200</c:v>
                </c:pt>
                <c:pt idx="1493">
                  <c:v>149300</c:v>
                </c:pt>
                <c:pt idx="1494">
                  <c:v>149400</c:v>
                </c:pt>
                <c:pt idx="1495">
                  <c:v>149500</c:v>
                </c:pt>
                <c:pt idx="1496">
                  <c:v>149600</c:v>
                </c:pt>
                <c:pt idx="1497">
                  <c:v>149700</c:v>
                </c:pt>
                <c:pt idx="1498">
                  <c:v>149800</c:v>
                </c:pt>
                <c:pt idx="1499">
                  <c:v>149900</c:v>
                </c:pt>
                <c:pt idx="1500">
                  <c:v>150000</c:v>
                </c:pt>
                <c:pt idx="1501">
                  <c:v>150100</c:v>
                </c:pt>
                <c:pt idx="1502">
                  <c:v>150200</c:v>
                </c:pt>
                <c:pt idx="1503">
                  <c:v>150300</c:v>
                </c:pt>
                <c:pt idx="1504">
                  <c:v>150400</c:v>
                </c:pt>
                <c:pt idx="1505">
                  <c:v>150500</c:v>
                </c:pt>
                <c:pt idx="1506">
                  <c:v>150600</c:v>
                </c:pt>
                <c:pt idx="1507">
                  <c:v>150700</c:v>
                </c:pt>
                <c:pt idx="1508">
                  <c:v>150800</c:v>
                </c:pt>
                <c:pt idx="1509">
                  <c:v>150900</c:v>
                </c:pt>
                <c:pt idx="1510">
                  <c:v>151000</c:v>
                </c:pt>
                <c:pt idx="1511">
                  <c:v>151100</c:v>
                </c:pt>
                <c:pt idx="1512">
                  <c:v>151200</c:v>
                </c:pt>
                <c:pt idx="1513">
                  <c:v>151300</c:v>
                </c:pt>
                <c:pt idx="1514">
                  <c:v>151400</c:v>
                </c:pt>
                <c:pt idx="1515">
                  <c:v>151500</c:v>
                </c:pt>
                <c:pt idx="1516">
                  <c:v>151600</c:v>
                </c:pt>
                <c:pt idx="1517">
                  <c:v>151700</c:v>
                </c:pt>
                <c:pt idx="1518">
                  <c:v>151800</c:v>
                </c:pt>
                <c:pt idx="1519">
                  <c:v>151900</c:v>
                </c:pt>
                <c:pt idx="1520">
                  <c:v>152000</c:v>
                </c:pt>
                <c:pt idx="1521">
                  <c:v>152100</c:v>
                </c:pt>
                <c:pt idx="1522">
                  <c:v>152200</c:v>
                </c:pt>
                <c:pt idx="1523">
                  <c:v>152300</c:v>
                </c:pt>
                <c:pt idx="1524">
                  <c:v>152400</c:v>
                </c:pt>
                <c:pt idx="1525">
                  <c:v>152500</c:v>
                </c:pt>
                <c:pt idx="1526">
                  <c:v>152600</c:v>
                </c:pt>
                <c:pt idx="1527">
                  <c:v>152700</c:v>
                </c:pt>
                <c:pt idx="1528">
                  <c:v>152800</c:v>
                </c:pt>
                <c:pt idx="1529">
                  <c:v>152900</c:v>
                </c:pt>
                <c:pt idx="1530">
                  <c:v>153000</c:v>
                </c:pt>
                <c:pt idx="1531">
                  <c:v>153100</c:v>
                </c:pt>
                <c:pt idx="1532">
                  <c:v>153200</c:v>
                </c:pt>
                <c:pt idx="1533">
                  <c:v>153300</c:v>
                </c:pt>
                <c:pt idx="1534">
                  <c:v>153400</c:v>
                </c:pt>
                <c:pt idx="1535">
                  <c:v>153500</c:v>
                </c:pt>
                <c:pt idx="1536">
                  <c:v>153600</c:v>
                </c:pt>
                <c:pt idx="1537">
                  <c:v>153700</c:v>
                </c:pt>
                <c:pt idx="1538">
                  <c:v>153800</c:v>
                </c:pt>
                <c:pt idx="1539">
                  <c:v>153900</c:v>
                </c:pt>
                <c:pt idx="1540">
                  <c:v>154000</c:v>
                </c:pt>
                <c:pt idx="1541">
                  <c:v>154100</c:v>
                </c:pt>
                <c:pt idx="1542">
                  <c:v>154200</c:v>
                </c:pt>
                <c:pt idx="1543">
                  <c:v>154300</c:v>
                </c:pt>
                <c:pt idx="1544">
                  <c:v>154400</c:v>
                </c:pt>
                <c:pt idx="1545">
                  <c:v>154500</c:v>
                </c:pt>
                <c:pt idx="1546">
                  <c:v>154600</c:v>
                </c:pt>
                <c:pt idx="1547">
                  <c:v>154700</c:v>
                </c:pt>
                <c:pt idx="1548">
                  <c:v>154800</c:v>
                </c:pt>
                <c:pt idx="1549">
                  <c:v>154900</c:v>
                </c:pt>
                <c:pt idx="1550">
                  <c:v>155000</c:v>
                </c:pt>
                <c:pt idx="1551">
                  <c:v>155100</c:v>
                </c:pt>
                <c:pt idx="1552">
                  <c:v>155200</c:v>
                </c:pt>
                <c:pt idx="1553">
                  <c:v>155300</c:v>
                </c:pt>
                <c:pt idx="1554">
                  <c:v>155400</c:v>
                </c:pt>
                <c:pt idx="1555">
                  <c:v>155500</c:v>
                </c:pt>
                <c:pt idx="1556">
                  <c:v>155600</c:v>
                </c:pt>
                <c:pt idx="1557">
                  <c:v>155700</c:v>
                </c:pt>
                <c:pt idx="1558">
                  <c:v>155800</c:v>
                </c:pt>
                <c:pt idx="1559">
                  <c:v>155900</c:v>
                </c:pt>
                <c:pt idx="1560">
                  <c:v>156000</c:v>
                </c:pt>
                <c:pt idx="1561">
                  <c:v>156100</c:v>
                </c:pt>
                <c:pt idx="1562">
                  <c:v>156200</c:v>
                </c:pt>
                <c:pt idx="1563">
                  <c:v>156300</c:v>
                </c:pt>
                <c:pt idx="1564">
                  <c:v>156400</c:v>
                </c:pt>
                <c:pt idx="1565">
                  <c:v>156500</c:v>
                </c:pt>
                <c:pt idx="1566">
                  <c:v>156600</c:v>
                </c:pt>
                <c:pt idx="1567">
                  <c:v>156700</c:v>
                </c:pt>
                <c:pt idx="1568">
                  <c:v>156800</c:v>
                </c:pt>
                <c:pt idx="1569">
                  <c:v>156900</c:v>
                </c:pt>
                <c:pt idx="1570">
                  <c:v>157000</c:v>
                </c:pt>
                <c:pt idx="1571">
                  <c:v>157100</c:v>
                </c:pt>
                <c:pt idx="1572">
                  <c:v>157200</c:v>
                </c:pt>
                <c:pt idx="1573">
                  <c:v>157300</c:v>
                </c:pt>
                <c:pt idx="1574">
                  <c:v>157400</c:v>
                </c:pt>
                <c:pt idx="1575">
                  <c:v>157500</c:v>
                </c:pt>
                <c:pt idx="1576">
                  <c:v>157600</c:v>
                </c:pt>
                <c:pt idx="1577">
                  <c:v>157700</c:v>
                </c:pt>
                <c:pt idx="1578">
                  <c:v>157800</c:v>
                </c:pt>
                <c:pt idx="1579">
                  <c:v>157900</c:v>
                </c:pt>
                <c:pt idx="1580">
                  <c:v>158000</c:v>
                </c:pt>
                <c:pt idx="1581">
                  <c:v>158100</c:v>
                </c:pt>
                <c:pt idx="1582">
                  <c:v>158200</c:v>
                </c:pt>
                <c:pt idx="1583">
                  <c:v>158300</c:v>
                </c:pt>
                <c:pt idx="1584">
                  <c:v>158400</c:v>
                </c:pt>
                <c:pt idx="1585">
                  <c:v>158500</c:v>
                </c:pt>
                <c:pt idx="1586">
                  <c:v>158600</c:v>
                </c:pt>
                <c:pt idx="1587">
                  <c:v>158700</c:v>
                </c:pt>
                <c:pt idx="1588">
                  <c:v>158800</c:v>
                </c:pt>
                <c:pt idx="1589">
                  <c:v>158900</c:v>
                </c:pt>
                <c:pt idx="1590">
                  <c:v>159000</c:v>
                </c:pt>
                <c:pt idx="1591">
                  <c:v>159100</c:v>
                </c:pt>
                <c:pt idx="1592">
                  <c:v>159200</c:v>
                </c:pt>
                <c:pt idx="1593">
                  <c:v>159300</c:v>
                </c:pt>
                <c:pt idx="1594">
                  <c:v>159400</c:v>
                </c:pt>
                <c:pt idx="1595">
                  <c:v>159500</c:v>
                </c:pt>
                <c:pt idx="1596">
                  <c:v>159600</c:v>
                </c:pt>
                <c:pt idx="1597">
                  <c:v>159700</c:v>
                </c:pt>
                <c:pt idx="1598">
                  <c:v>159800</c:v>
                </c:pt>
                <c:pt idx="1599">
                  <c:v>159900</c:v>
                </c:pt>
                <c:pt idx="1600">
                  <c:v>160000</c:v>
                </c:pt>
                <c:pt idx="1601">
                  <c:v>160100</c:v>
                </c:pt>
                <c:pt idx="1602">
                  <c:v>160200</c:v>
                </c:pt>
                <c:pt idx="1603">
                  <c:v>160300</c:v>
                </c:pt>
                <c:pt idx="1604">
                  <c:v>160400</c:v>
                </c:pt>
                <c:pt idx="1605">
                  <c:v>160500</c:v>
                </c:pt>
                <c:pt idx="1606">
                  <c:v>160600</c:v>
                </c:pt>
                <c:pt idx="1607">
                  <c:v>160700</c:v>
                </c:pt>
                <c:pt idx="1608">
                  <c:v>160800</c:v>
                </c:pt>
                <c:pt idx="1609">
                  <c:v>160900</c:v>
                </c:pt>
                <c:pt idx="1610">
                  <c:v>161000</c:v>
                </c:pt>
                <c:pt idx="1611">
                  <c:v>161100</c:v>
                </c:pt>
                <c:pt idx="1612">
                  <c:v>161200</c:v>
                </c:pt>
                <c:pt idx="1613">
                  <c:v>161300</c:v>
                </c:pt>
                <c:pt idx="1614">
                  <c:v>161400</c:v>
                </c:pt>
                <c:pt idx="1615">
                  <c:v>161500</c:v>
                </c:pt>
                <c:pt idx="1616">
                  <c:v>161600</c:v>
                </c:pt>
                <c:pt idx="1617">
                  <c:v>161700</c:v>
                </c:pt>
                <c:pt idx="1618">
                  <c:v>161800</c:v>
                </c:pt>
                <c:pt idx="1619">
                  <c:v>161900</c:v>
                </c:pt>
                <c:pt idx="1620">
                  <c:v>162000</c:v>
                </c:pt>
                <c:pt idx="1621">
                  <c:v>162100</c:v>
                </c:pt>
                <c:pt idx="1622">
                  <c:v>162200</c:v>
                </c:pt>
                <c:pt idx="1623">
                  <c:v>162300</c:v>
                </c:pt>
                <c:pt idx="1624">
                  <c:v>162400</c:v>
                </c:pt>
                <c:pt idx="1625">
                  <c:v>162500</c:v>
                </c:pt>
                <c:pt idx="1626">
                  <c:v>162600</c:v>
                </c:pt>
                <c:pt idx="1627">
                  <c:v>162700</c:v>
                </c:pt>
                <c:pt idx="1628">
                  <c:v>162800</c:v>
                </c:pt>
                <c:pt idx="1629">
                  <c:v>162900</c:v>
                </c:pt>
                <c:pt idx="1630">
                  <c:v>163000</c:v>
                </c:pt>
                <c:pt idx="1631">
                  <c:v>163100</c:v>
                </c:pt>
                <c:pt idx="1632">
                  <c:v>163200</c:v>
                </c:pt>
                <c:pt idx="1633">
                  <c:v>163300</c:v>
                </c:pt>
                <c:pt idx="1634">
                  <c:v>163400</c:v>
                </c:pt>
                <c:pt idx="1635">
                  <c:v>163500</c:v>
                </c:pt>
                <c:pt idx="1636">
                  <c:v>163600</c:v>
                </c:pt>
                <c:pt idx="1637">
                  <c:v>163700</c:v>
                </c:pt>
                <c:pt idx="1638">
                  <c:v>163800</c:v>
                </c:pt>
                <c:pt idx="1639">
                  <c:v>163900</c:v>
                </c:pt>
                <c:pt idx="1640">
                  <c:v>164000</c:v>
                </c:pt>
                <c:pt idx="1641">
                  <c:v>164100</c:v>
                </c:pt>
                <c:pt idx="1642">
                  <c:v>164200</c:v>
                </c:pt>
                <c:pt idx="1643">
                  <c:v>164300</c:v>
                </c:pt>
                <c:pt idx="1644">
                  <c:v>164400</c:v>
                </c:pt>
                <c:pt idx="1645">
                  <c:v>164500</c:v>
                </c:pt>
                <c:pt idx="1646">
                  <c:v>164600</c:v>
                </c:pt>
                <c:pt idx="1647">
                  <c:v>164700</c:v>
                </c:pt>
                <c:pt idx="1648">
                  <c:v>164800</c:v>
                </c:pt>
                <c:pt idx="1649">
                  <c:v>164900</c:v>
                </c:pt>
                <c:pt idx="1650">
                  <c:v>165000</c:v>
                </c:pt>
                <c:pt idx="1651">
                  <c:v>165100</c:v>
                </c:pt>
                <c:pt idx="1652">
                  <c:v>165200</c:v>
                </c:pt>
                <c:pt idx="1653">
                  <c:v>165300</c:v>
                </c:pt>
                <c:pt idx="1654">
                  <c:v>165400</c:v>
                </c:pt>
                <c:pt idx="1655">
                  <c:v>165500</c:v>
                </c:pt>
                <c:pt idx="1656">
                  <c:v>165600</c:v>
                </c:pt>
                <c:pt idx="1657">
                  <c:v>165700</c:v>
                </c:pt>
                <c:pt idx="1658">
                  <c:v>165800</c:v>
                </c:pt>
                <c:pt idx="1659">
                  <c:v>165900</c:v>
                </c:pt>
                <c:pt idx="1660">
                  <c:v>166000</c:v>
                </c:pt>
                <c:pt idx="1661">
                  <c:v>166100</c:v>
                </c:pt>
                <c:pt idx="1662">
                  <c:v>166200</c:v>
                </c:pt>
                <c:pt idx="1663">
                  <c:v>166300</c:v>
                </c:pt>
                <c:pt idx="1664">
                  <c:v>166400</c:v>
                </c:pt>
                <c:pt idx="1665">
                  <c:v>166500</c:v>
                </c:pt>
                <c:pt idx="1666">
                  <c:v>166600</c:v>
                </c:pt>
                <c:pt idx="1667">
                  <c:v>166700</c:v>
                </c:pt>
                <c:pt idx="1668">
                  <c:v>166800</c:v>
                </c:pt>
                <c:pt idx="1669">
                  <c:v>166900</c:v>
                </c:pt>
                <c:pt idx="1670">
                  <c:v>167000</c:v>
                </c:pt>
                <c:pt idx="1671">
                  <c:v>167100</c:v>
                </c:pt>
                <c:pt idx="1672">
                  <c:v>167200</c:v>
                </c:pt>
                <c:pt idx="1673">
                  <c:v>167300</c:v>
                </c:pt>
                <c:pt idx="1674">
                  <c:v>167400</c:v>
                </c:pt>
                <c:pt idx="1675">
                  <c:v>167500</c:v>
                </c:pt>
                <c:pt idx="1676">
                  <c:v>167600</c:v>
                </c:pt>
                <c:pt idx="1677">
                  <c:v>167700</c:v>
                </c:pt>
                <c:pt idx="1678">
                  <c:v>167800</c:v>
                </c:pt>
                <c:pt idx="1679">
                  <c:v>167900</c:v>
                </c:pt>
                <c:pt idx="1680">
                  <c:v>168000</c:v>
                </c:pt>
                <c:pt idx="1681">
                  <c:v>168100</c:v>
                </c:pt>
                <c:pt idx="1682">
                  <c:v>168200</c:v>
                </c:pt>
                <c:pt idx="1683">
                  <c:v>168300</c:v>
                </c:pt>
                <c:pt idx="1684">
                  <c:v>168400</c:v>
                </c:pt>
                <c:pt idx="1685">
                  <c:v>168500</c:v>
                </c:pt>
                <c:pt idx="1686">
                  <c:v>168600</c:v>
                </c:pt>
                <c:pt idx="1687">
                  <c:v>168700</c:v>
                </c:pt>
                <c:pt idx="1688">
                  <c:v>168800</c:v>
                </c:pt>
                <c:pt idx="1689">
                  <c:v>168900</c:v>
                </c:pt>
                <c:pt idx="1690">
                  <c:v>169000</c:v>
                </c:pt>
                <c:pt idx="1691">
                  <c:v>169100</c:v>
                </c:pt>
                <c:pt idx="1692">
                  <c:v>169200</c:v>
                </c:pt>
                <c:pt idx="1693">
                  <c:v>169300</c:v>
                </c:pt>
                <c:pt idx="1694">
                  <c:v>169400</c:v>
                </c:pt>
                <c:pt idx="1695">
                  <c:v>169500</c:v>
                </c:pt>
                <c:pt idx="1696">
                  <c:v>169600</c:v>
                </c:pt>
                <c:pt idx="1697">
                  <c:v>169700</c:v>
                </c:pt>
                <c:pt idx="1698">
                  <c:v>169800</c:v>
                </c:pt>
                <c:pt idx="1699">
                  <c:v>169900</c:v>
                </c:pt>
                <c:pt idx="1700">
                  <c:v>170000</c:v>
                </c:pt>
                <c:pt idx="1701">
                  <c:v>170100</c:v>
                </c:pt>
                <c:pt idx="1702">
                  <c:v>170200</c:v>
                </c:pt>
                <c:pt idx="1703">
                  <c:v>170300</c:v>
                </c:pt>
                <c:pt idx="1704">
                  <c:v>170400</c:v>
                </c:pt>
                <c:pt idx="1705">
                  <c:v>170500</c:v>
                </c:pt>
                <c:pt idx="1706">
                  <c:v>170600</c:v>
                </c:pt>
                <c:pt idx="1707">
                  <c:v>170700</c:v>
                </c:pt>
                <c:pt idx="1708">
                  <c:v>170800</c:v>
                </c:pt>
                <c:pt idx="1709">
                  <c:v>170900</c:v>
                </c:pt>
                <c:pt idx="1710">
                  <c:v>171000</c:v>
                </c:pt>
                <c:pt idx="1711">
                  <c:v>171100</c:v>
                </c:pt>
                <c:pt idx="1712">
                  <c:v>171200</c:v>
                </c:pt>
                <c:pt idx="1713">
                  <c:v>171300</c:v>
                </c:pt>
                <c:pt idx="1714">
                  <c:v>171400</c:v>
                </c:pt>
                <c:pt idx="1715">
                  <c:v>171500</c:v>
                </c:pt>
                <c:pt idx="1716">
                  <c:v>171600</c:v>
                </c:pt>
                <c:pt idx="1717">
                  <c:v>171700</c:v>
                </c:pt>
                <c:pt idx="1718">
                  <c:v>171800</c:v>
                </c:pt>
                <c:pt idx="1719">
                  <c:v>171900</c:v>
                </c:pt>
                <c:pt idx="1720">
                  <c:v>172000</c:v>
                </c:pt>
                <c:pt idx="1721">
                  <c:v>172100</c:v>
                </c:pt>
                <c:pt idx="1722">
                  <c:v>172200</c:v>
                </c:pt>
                <c:pt idx="1723">
                  <c:v>172300</c:v>
                </c:pt>
                <c:pt idx="1724">
                  <c:v>172400</c:v>
                </c:pt>
                <c:pt idx="1725">
                  <c:v>172500</c:v>
                </c:pt>
                <c:pt idx="1726">
                  <c:v>172600</c:v>
                </c:pt>
                <c:pt idx="1727">
                  <c:v>172700</c:v>
                </c:pt>
                <c:pt idx="1728">
                  <c:v>172800</c:v>
                </c:pt>
                <c:pt idx="1729">
                  <c:v>172900</c:v>
                </c:pt>
                <c:pt idx="1730">
                  <c:v>173000</c:v>
                </c:pt>
                <c:pt idx="1731">
                  <c:v>173100</c:v>
                </c:pt>
                <c:pt idx="1732">
                  <c:v>173200</c:v>
                </c:pt>
                <c:pt idx="1733">
                  <c:v>173300</c:v>
                </c:pt>
                <c:pt idx="1734">
                  <c:v>173400</c:v>
                </c:pt>
                <c:pt idx="1735">
                  <c:v>173500</c:v>
                </c:pt>
                <c:pt idx="1736">
                  <c:v>173600</c:v>
                </c:pt>
                <c:pt idx="1737">
                  <c:v>173700</c:v>
                </c:pt>
                <c:pt idx="1738">
                  <c:v>173800</c:v>
                </c:pt>
                <c:pt idx="1739">
                  <c:v>173900</c:v>
                </c:pt>
                <c:pt idx="1740">
                  <c:v>174000</c:v>
                </c:pt>
                <c:pt idx="1741">
                  <c:v>174100</c:v>
                </c:pt>
                <c:pt idx="1742">
                  <c:v>174200</c:v>
                </c:pt>
                <c:pt idx="1743">
                  <c:v>174300</c:v>
                </c:pt>
                <c:pt idx="1744">
                  <c:v>174400</c:v>
                </c:pt>
                <c:pt idx="1745">
                  <c:v>174500</c:v>
                </c:pt>
                <c:pt idx="1746">
                  <c:v>174600</c:v>
                </c:pt>
                <c:pt idx="1747">
                  <c:v>174700</c:v>
                </c:pt>
                <c:pt idx="1748">
                  <c:v>174800</c:v>
                </c:pt>
                <c:pt idx="1749">
                  <c:v>174900</c:v>
                </c:pt>
                <c:pt idx="1750">
                  <c:v>175000</c:v>
                </c:pt>
                <c:pt idx="1751">
                  <c:v>175100</c:v>
                </c:pt>
                <c:pt idx="1752">
                  <c:v>175200</c:v>
                </c:pt>
                <c:pt idx="1753">
                  <c:v>175300</c:v>
                </c:pt>
                <c:pt idx="1754">
                  <c:v>175400</c:v>
                </c:pt>
                <c:pt idx="1755">
                  <c:v>175500</c:v>
                </c:pt>
                <c:pt idx="1756">
                  <c:v>175600</c:v>
                </c:pt>
                <c:pt idx="1757">
                  <c:v>175700</c:v>
                </c:pt>
                <c:pt idx="1758">
                  <c:v>175800</c:v>
                </c:pt>
                <c:pt idx="1759">
                  <c:v>175900</c:v>
                </c:pt>
                <c:pt idx="1760">
                  <c:v>176000</c:v>
                </c:pt>
                <c:pt idx="1761">
                  <c:v>176100</c:v>
                </c:pt>
                <c:pt idx="1762">
                  <c:v>176200</c:v>
                </c:pt>
                <c:pt idx="1763">
                  <c:v>176300</c:v>
                </c:pt>
                <c:pt idx="1764">
                  <c:v>176400</c:v>
                </c:pt>
                <c:pt idx="1765">
                  <c:v>176500</c:v>
                </c:pt>
                <c:pt idx="1766">
                  <c:v>176600</c:v>
                </c:pt>
                <c:pt idx="1767">
                  <c:v>176700</c:v>
                </c:pt>
                <c:pt idx="1768">
                  <c:v>176800</c:v>
                </c:pt>
                <c:pt idx="1769">
                  <c:v>176900</c:v>
                </c:pt>
                <c:pt idx="1770">
                  <c:v>177000</c:v>
                </c:pt>
                <c:pt idx="1771">
                  <c:v>177100</c:v>
                </c:pt>
                <c:pt idx="1772">
                  <c:v>177200</c:v>
                </c:pt>
                <c:pt idx="1773">
                  <c:v>177300</c:v>
                </c:pt>
                <c:pt idx="1774">
                  <c:v>177400</c:v>
                </c:pt>
                <c:pt idx="1775">
                  <c:v>177500</c:v>
                </c:pt>
                <c:pt idx="1776">
                  <c:v>177600</c:v>
                </c:pt>
                <c:pt idx="1777">
                  <c:v>177700</c:v>
                </c:pt>
                <c:pt idx="1778">
                  <c:v>177800</c:v>
                </c:pt>
                <c:pt idx="1779">
                  <c:v>177900</c:v>
                </c:pt>
                <c:pt idx="1780">
                  <c:v>178000</c:v>
                </c:pt>
                <c:pt idx="1781">
                  <c:v>178100</c:v>
                </c:pt>
                <c:pt idx="1782">
                  <c:v>178200</c:v>
                </c:pt>
                <c:pt idx="1783">
                  <c:v>178300</c:v>
                </c:pt>
                <c:pt idx="1784">
                  <c:v>178400</c:v>
                </c:pt>
                <c:pt idx="1785">
                  <c:v>178500</c:v>
                </c:pt>
                <c:pt idx="1786">
                  <c:v>178600</c:v>
                </c:pt>
                <c:pt idx="1787">
                  <c:v>178700</c:v>
                </c:pt>
                <c:pt idx="1788">
                  <c:v>178800</c:v>
                </c:pt>
                <c:pt idx="1789">
                  <c:v>178900</c:v>
                </c:pt>
                <c:pt idx="1790">
                  <c:v>179000</c:v>
                </c:pt>
                <c:pt idx="1791">
                  <c:v>179100</c:v>
                </c:pt>
                <c:pt idx="1792">
                  <c:v>179200</c:v>
                </c:pt>
                <c:pt idx="1793">
                  <c:v>179300</c:v>
                </c:pt>
                <c:pt idx="1794">
                  <c:v>179400</c:v>
                </c:pt>
                <c:pt idx="1795">
                  <c:v>179500</c:v>
                </c:pt>
                <c:pt idx="1796">
                  <c:v>179600</c:v>
                </c:pt>
                <c:pt idx="1797">
                  <c:v>179700</c:v>
                </c:pt>
                <c:pt idx="1798">
                  <c:v>179800</c:v>
                </c:pt>
                <c:pt idx="1799">
                  <c:v>179900</c:v>
                </c:pt>
                <c:pt idx="1800">
                  <c:v>180000</c:v>
                </c:pt>
                <c:pt idx="1801">
                  <c:v>180100</c:v>
                </c:pt>
                <c:pt idx="1802">
                  <c:v>180200</c:v>
                </c:pt>
                <c:pt idx="1803">
                  <c:v>180300</c:v>
                </c:pt>
                <c:pt idx="1804">
                  <c:v>180400</c:v>
                </c:pt>
                <c:pt idx="1805">
                  <c:v>180500</c:v>
                </c:pt>
                <c:pt idx="1806">
                  <c:v>180600</c:v>
                </c:pt>
                <c:pt idx="1807">
                  <c:v>180700</c:v>
                </c:pt>
                <c:pt idx="1808">
                  <c:v>180800</c:v>
                </c:pt>
                <c:pt idx="1809">
                  <c:v>180900</c:v>
                </c:pt>
                <c:pt idx="1810">
                  <c:v>181000</c:v>
                </c:pt>
                <c:pt idx="1811">
                  <c:v>181100</c:v>
                </c:pt>
                <c:pt idx="1812">
                  <c:v>181200</c:v>
                </c:pt>
                <c:pt idx="1813">
                  <c:v>181300</c:v>
                </c:pt>
                <c:pt idx="1814">
                  <c:v>181400</c:v>
                </c:pt>
                <c:pt idx="1815">
                  <c:v>181500</c:v>
                </c:pt>
                <c:pt idx="1816">
                  <c:v>181600</c:v>
                </c:pt>
                <c:pt idx="1817">
                  <c:v>181700</c:v>
                </c:pt>
                <c:pt idx="1818">
                  <c:v>181800</c:v>
                </c:pt>
                <c:pt idx="1819">
                  <c:v>181900</c:v>
                </c:pt>
                <c:pt idx="1820">
                  <c:v>182000</c:v>
                </c:pt>
                <c:pt idx="1821">
                  <c:v>182100</c:v>
                </c:pt>
                <c:pt idx="1822">
                  <c:v>182200</c:v>
                </c:pt>
                <c:pt idx="1823">
                  <c:v>182300</c:v>
                </c:pt>
                <c:pt idx="1824">
                  <c:v>182400</c:v>
                </c:pt>
                <c:pt idx="1825">
                  <c:v>182500</c:v>
                </c:pt>
                <c:pt idx="1826">
                  <c:v>182600</c:v>
                </c:pt>
                <c:pt idx="1827">
                  <c:v>182700</c:v>
                </c:pt>
                <c:pt idx="1828">
                  <c:v>182800</c:v>
                </c:pt>
                <c:pt idx="1829">
                  <c:v>182900</c:v>
                </c:pt>
                <c:pt idx="1830">
                  <c:v>183000</c:v>
                </c:pt>
                <c:pt idx="1831">
                  <c:v>183100</c:v>
                </c:pt>
                <c:pt idx="1832">
                  <c:v>183200</c:v>
                </c:pt>
                <c:pt idx="1833">
                  <c:v>183300</c:v>
                </c:pt>
                <c:pt idx="1834">
                  <c:v>183400</c:v>
                </c:pt>
                <c:pt idx="1835">
                  <c:v>183500</c:v>
                </c:pt>
                <c:pt idx="1836">
                  <c:v>183600</c:v>
                </c:pt>
                <c:pt idx="1837">
                  <c:v>183700</c:v>
                </c:pt>
                <c:pt idx="1838">
                  <c:v>183800</c:v>
                </c:pt>
                <c:pt idx="1839">
                  <c:v>183900</c:v>
                </c:pt>
                <c:pt idx="1840">
                  <c:v>184000</c:v>
                </c:pt>
                <c:pt idx="1841">
                  <c:v>184100</c:v>
                </c:pt>
                <c:pt idx="1842">
                  <c:v>184200</c:v>
                </c:pt>
                <c:pt idx="1843">
                  <c:v>184300</c:v>
                </c:pt>
                <c:pt idx="1844">
                  <c:v>184400</c:v>
                </c:pt>
                <c:pt idx="1845">
                  <c:v>184500</c:v>
                </c:pt>
                <c:pt idx="1846">
                  <c:v>184600</c:v>
                </c:pt>
                <c:pt idx="1847">
                  <c:v>184700</c:v>
                </c:pt>
                <c:pt idx="1848">
                  <c:v>184800</c:v>
                </c:pt>
                <c:pt idx="1849">
                  <c:v>184900</c:v>
                </c:pt>
                <c:pt idx="1850">
                  <c:v>185000</c:v>
                </c:pt>
                <c:pt idx="1851">
                  <c:v>185100</c:v>
                </c:pt>
                <c:pt idx="1852">
                  <c:v>185200</c:v>
                </c:pt>
                <c:pt idx="1853">
                  <c:v>185300</c:v>
                </c:pt>
                <c:pt idx="1854">
                  <c:v>185400</c:v>
                </c:pt>
                <c:pt idx="1855">
                  <c:v>185500</c:v>
                </c:pt>
                <c:pt idx="1856">
                  <c:v>185600</c:v>
                </c:pt>
                <c:pt idx="1857">
                  <c:v>185700</c:v>
                </c:pt>
                <c:pt idx="1858">
                  <c:v>185800</c:v>
                </c:pt>
                <c:pt idx="1859">
                  <c:v>185900</c:v>
                </c:pt>
                <c:pt idx="1860">
                  <c:v>186000</c:v>
                </c:pt>
                <c:pt idx="1861">
                  <c:v>186100</c:v>
                </c:pt>
                <c:pt idx="1862">
                  <c:v>186200</c:v>
                </c:pt>
                <c:pt idx="1863">
                  <c:v>186300</c:v>
                </c:pt>
                <c:pt idx="1864">
                  <c:v>186400</c:v>
                </c:pt>
                <c:pt idx="1865">
                  <c:v>186500</c:v>
                </c:pt>
                <c:pt idx="1866">
                  <c:v>186600</c:v>
                </c:pt>
                <c:pt idx="1867">
                  <c:v>186700</c:v>
                </c:pt>
                <c:pt idx="1868">
                  <c:v>186800</c:v>
                </c:pt>
                <c:pt idx="1869">
                  <c:v>186900</c:v>
                </c:pt>
                <c:pt idx="1870">
                  <c:v>187000</c:v>
                </c:pt>
                <c:pt idx="1871">
                  <c:v>187100</c:v>
                </c:pt>
                <c:pt idx="1872">
                  <c:v>187200</c:v>
                </c:pt>
                <c:pt idx="1873">
                  <c:v>187300</c:v>
                </c:pt>
                <c:pt idx="1874">
                  <c:v>187400</c:v>
                </c:pt>
                <c:pt idx="1875">
                  <c:v>187500</c:v>
                </c:pt>
                <c:pt idx="1876">
                  <c:v>187600</c:v>
                </c:pt>
                <c:pt idx="1877">
                  <c:v>187700</c:v>
                </c:pt>
                <c:pt idx="1878">
                  <c:v>187800</c:v>
                </c:pt>
                <c:pt idx="1879">
                  <c:v>187900</c:v>
                </c:pt>
                <c:pt idx="1880">
                  <c:v>188000</c:v>
                </c:pt>
                <c:pt idx="1881">
                  <c:v>188100</c:v>
                </c:pt>
                <c:pt idx="1882">
                  <c:v>188200</c:v>
                </c:pt>
                <c:pt idx="1883">
                  <c:v>188300</c:v>
                </c:pt>
                <c:pt idx="1884">
                  <c:v>188400</c:v>
                </c:pt>
                <c:pt idx="1885">
                  <c:v>188500</c:v>
                </c:pt>
                <c:pt idx="1886">
                  <c:v>188600</c:v>
                </c:pt>
                <c:pt idx="1887">
                  <c:v>188700</c:v>
                </c:pt>
                <c:pt idx="1888">
                  <c:v>188800</c:v>
                </c:pt>
                <c:pt idx="1889">
                  <c:v>188900</c:v>
                </c:pt>
                <c:pt idx="1890">
                  <c:v>189000</c:v>
                </c:pt>
                <c:pt idx="1891">
                  <c:v>189100</c:v>
                </c:pt>
                <c:pt idx="1892">
                  <c:v>189200</c:v>
                </c:pt>
                <c:pt idx="1893">
                  <c:v>189300</c:v>
                </c:pt>
                <c:pt idx="1894">
                  <c:v>189400</c:v>
                </c:pt>
                <c:pt idx="1895">
                  <c:v>189500</c:v>
                </c:pt>
                <c:pt idx="1896">
                  <c:v>189600</c:v>
                </c:pt>
                <c:pt idx="1897">
                  <c:v>189700</c:v>
                </c:pt>
                <c:pt idx="1898">
                  <c:v>189800</c:v>
                </c:pt>
                <c:pt idx="1899">
                  <c:v>189900</c:v>
                </c:pt>
                <c:pt idx="1900">
                  <c:v>190000</c:v>
                </c:pt>
                <c:pt idx="1901">
                  <c:v>190100</c:v>
                </c:pt>
                <c:pt idx="1902">
                  <c:v>190200</c:v>
                </c:pt>
                <c:pt idx="1903">
                  <c:v>190300</c:v>
                </c:pt>
                <c:pt idx="1904">
                  <c:v>190400</c:v>
                </c:pt>
                <c:pt idx="1905">
                  <c:v>190500</c:v>
                </c:pt>
                <c:pt idx="1906">
                  <c:v>190600</c:v>
                </c:pt>
                <c:pt idx="1907">
                  <c:v>190700</c:v>
                </c:pt>
                <c:pt idx="1908">
                  <c:v>190800</c:v>
                </c:pt>
                <c:pt idx="1909">
                  <c:v>190900</c:v>
                </c:pt>
                <c:pt idx="1910">
                  <c:v>191000</c:v>
                </c:pt>
                <c:pt idx="1911">
                  <c:v>191100</c:v>
                </c:pt>
                <c:pt idx="1912">
                  <c:v>191200</c:v>
                </c:pt>
                <c:pt idx="1913">
                  <c:v>191300</c:v>
                </c:pt>
                <c:pt idx="1914">
                  <c:v>191400</c:v>
                </c:pt>
                <c:pt idx="1915">
                  <c:v>191500</c:v>
                </c:pt>
                <c:pt idx="1916">
                  <c:v>191600</c:v>
                </c:pt>
                <c:pt idx="1917">
                  <c:v>191700</c:v>
                </c:pt>
                <c:pt idx="1918">
                  <c:v>191800</c:v>
                </c:pt>
                <c:pt idx="1919">
                  <c:v>191900</c:v>
                </c:pt>
                <c:pt idx="1920">
                  <c:v>192000</c:v>
                </c:pt>
                <c:pt idx="1921">
                  <c:v>192100</c:v>
                </c:pt>
                <c:pt idx="1922">
                  <c:v>192200</c:v>
                </c:pt>
                <c:pt idx="1923">
                  <c:v>192300</c:v>
                </c:pt>
                <c:pt idx="1924">
                  <c:v>192400</c:v>
                </c:pt>
                <c:pt idx="1925">
                  <c:v>192500</c:v>
                </c:pt>
                <c:pt idx="1926">
                  <c:v>192600</c:v>
                </c:pt>
                <c:pt idx="1927">
                  <c:v>192700</c:v>
                </c:pt>
                <c:pt idx="1928">
                  <c:v>192800</c:v>
                </c:pt>
                <c:pt idx="1929">
                  <c:v>192900</c:v>
                </c:pt>
                <c:pt idx="1930">
                  <c:v>193000</c:v>
                </c:pt>
                <c:pt idx="1931">
                  <c:v>193100</c:v>
                </c:pt>
                <c:pt idx="1932">
                  <c:v>193200</c:v>
                </c:pt>
                <c:pt idx="1933">
                  <c:v>193300</c:v>
                </c:pt>
                <c:pt idx="1934">
                  <c:v>193400</c:v>
                </c:pt>
                <c:pt idx="1935">
                  <c:v>193500</c:v>
                </c:pt>
                <c:pt idx="1936">
                  <c:v>193600</c:v>
                </c:pt>
                <c:pt idx="1937">
                  <c:v>193700</c:v>
                </c:pt>
                <c:pt idx="1938">
                  <c:v>193800</c:v>
                </c:pt>
                <c:pt idx="1939">
                  <c:v>193900</c:v>
                </c:pt>
                <c:pt idx="1940">
                  <c:v>194000</c:v>
                </c:pt>
                <c:pt idx="1941">
                  <c:v>194100</c:v>
                </c:pt>
                <c:pt idx="1942">
                  <c:v>194200</c:v>
                </c:pt>
                <c:pt idx="1943">
                  <c:v>194300</c:v>
                </c:pt>
                <c:pt idx="1944">
                  <c:v>194400</c:v>
                </c:pt>
                <c:pt idx="1945">
                  <c:v>194500</c:v>
                </c:pt>
                <c:pt idx="1946">
                  <c:v>194600</c:v>
                </c:pt>
                <c:pt idx="1947">
                  <c:v>194700</c:v>
                </c:pt>
                <c:pt idx="1948">
                  <c:v>194800</c:v>
                </c:pt>
                <c:pt idx="1949">
                  <c:v>194900</c:v>
                </c:pt>
                <c:pt idx="1950">
                  <c:v>195000</c:v>
                </c:pt>
                <c:pt idx="1951">
                  <c:v>195100</c:v>
                </c:pt>
                <c:pt idx="1952">
                  <c:v>195200</c:v>
                </c:pt>
                <c:pt idx="1953">
                  <c:v>195300</c:v>
                </c:pt>
                <c:pt idx="1954">
                  <c:v>195400</c:v>
                </c:pt>
                <c:pt idx="1955">
                  <c:v>195500</c:v>
                </c:pt>
                <c:pt idx="1956">
                  <c:v>195600</c:v>
                </c:pt>
                <c:pt idx="1957">
                  <c:v>195700</c:v>
                </c:pt>
                <c:pt idx="1958">
                  <c:v>195800</c:v>
                </c:pt>
                <c:pt idx="1959">
                  <c:v>195900</c:v>
                </c:pt>
                <c:pt idx="1960">
                  <c:v>196000</c:v>
                </c:pt>
                <c:pt idx="1961">
                  <c:v>196100</c:v>
                </c:pt>
                <c:pt idx="1962">
                  <c:v>196200</c:v>
                </c:pt>
                <c:pt idx="1963">
                  <c:v>196300</c:v>
                </c:pt>
                <c:pt idx="1964">
                  <c:v>196400</c:v>
                </c:pt>
                <c:pt idx="1965">
                  <c:v>196500</c:v>
                </c:pt>
                <c:pt idx="1966">
                  <c:v>196600</c:v>
                </c:pt>
                <c:pt idx="1967">
                  <c:v>196700</c:v>
                </c:pt>
                <c:pt idx="1968">
                  <c:v>196800</c:v>
                </c:pt>
                <c:pt idx="1969">
                  <c:v>196900</c:v>
                </c:pt>
                <c:pt idx="1970">
                  <c:v>197000</c:v>
                </c:pt>
                <c:pt idx="1971">
                  <c:v>197100</c:v>
                </c:pt>
                <c:pt idx="1972">
                  <c:v>197200</c:v>
                </c:pt>
                <c:pt idx="1973">
                  <c:v>197300</c:v>
                </c:pt>
                <c:pt idx="1974">
                  <c:v>197400</c:v>
                </c:pt>
                <c:pt idx="1975">
                  <c:v>197500</c:v>
                </c:pt>
                <c:pt idx="1976">
                  <c:v>197600</c:v>
                </c:pt>
                <c:pt idx="1977">
                  <c:v>197700</c:v>
                </c:pt>
                <c:pt idx="1978">
                  <c:v>197800</c:v>
                </c:pt>
                <c:pt idx="1979">
                  <c:v>197900</c:v>
                </c:pt>
                <c:pt idx="1980">
                  <c:v>198000</c:v>
                </c:pt>
                <c:pt idx="1981">
                  <c:v>198100</c:v>
                </c:pt>
                <c:pt idx="1982">
                  <c:v>198200</c:v>
                </c:pt>
                <c:pt idx="1983">
                  <c:v>198300</c:v>
                </c:pt>
                <c:pt idx="1984">
                  <c:v>198400</c:v>
                </c:pt>
                <c:pt idx="1985">
                  <c:v>198500</c:v>
                </c:pt>
                <c:pt idx="1986">
                  <c:v>198600</c:v>
                </c:pt>
                <c:pt idx="1987">
                  <c:v>198700</c:v>
                </c:pt>
                <c:pt idx="1988">
                  <c:v>198800</c:v>
                </c:pt>
                <c:pt idx="1989">
                  <c:v>198900</c:v>
                </c:pt>
                <c:pt idx="1990">
                  <c:v>199000</c:v>
                </c:pt>
                <c:pt idx="1991">
                  <c:v>199100</c:v>
                </c:pt>
                <c:pt idx="1992">
                  <c:v>199200</c:v>
                </c:pt>
                <c:pt idx="1993">
                  <c:v>199300</c:v>
                </c:pt>
                <c:pt idx="1994">
                  <c:v>199400</c:v>
                </c:pt>
                <c:pt idx="1995">
                  <c:v>199500</c:v>
                </c:pt>
                <c:pt idx="1996">
                  <c:v>199600</c:v>
                </c:pt>
                <c:pt idx="1997">
                  <c:v>199700</c:v>
                </c:pt>
                <c:pt idx="1998">
                  <c:v>199800</c:v>
                </c:pt>
                <c:pt idx="1999">
                  <c:v>199900</c:v>
                </c:pt>
                <c:pt idx="2000">
                  <c:v>200000</c:v>
                </c:pt>
                <c:pt idx="2001">
                  <c:v>200100</c:v>
                </c:pt>
                <c:pt idx="2002">
                  <c:v>200200</c:v>
                </c:pt>
                <c:pt idx="2003">
                  <c:v>200300</c:v>
                </c:pt>
                <c:pt idx="2004">
                  <c:v>200400</c:v>
                </c:pt>
                <c:pt idx="2005">
                  <c:v>200500</c:v>
                </c:pt>
                <c:pt idx="2006">
                  <c:v>200600</c:v>
                </c:pt>
                <c:pt idx="2007">
                  <c:v>200700</c:v>
                </c:pt>
                <c:pt idx="2008">
                  <c:v>200800</c:v>
                </c:pt>
                <c:pt idx="2009">
                  <c:v>200900</c:v>
                </c:pt>
                <c:pt idx="2010">
                  <c:v>201000</c:v>
                </c:pt>
                <c:pt idx="2011">
                  <c:v>201100</c:v>
                </c:pt>
                <c:pt idx="2012">
                  <c:v>201200</c:v>
                </c:pt>
                <c:pt idx="2013">
                  <c:v>201300</c:v>
                </c:pt>
                <c:pt idx="2014">
                  <c:v>201400</c:v>
                </c:pt>
                <c:pt idx="2015">
                  <c:v>201500</c:v>
                </c:pt>
                <c:pt idx="2016">
                  <c:v>201600</c:v>
                </c:pt>
                <c:pt idx="2017">
                  <c:v>201700</c:v>
                </c:pt>
                <c:pt idx="2018">
                  <c:v>201800</c:v>
                </c:pt>
                <c:pt idx="2019">
                  <c:v>201900</c:v>
                </c:pt>
                <c:pt idx="2020">
                  <c:v>202000</c:v>
                </c:pt>
                <c:pt idx="2021">
                  <c:v>202100</c:v>
                </c:pt>
                <c:pt idx="2022">
                  <c:v>202200</c:v>
                </c:pt>
                <c:pt idx="2023">
                  <c:v>202300</c:v>
                </c:pt>
                <c:pt idx="2024">
                  <c:v>202400</c:v>
                </c:pt>
                <c:pt idx="2025">
                  <c:v>202500</c:v>
                </c:pt>
                <c:pt idx="2026">
                  <c:v>202600</c:v>
                </c:pt>
                <c:pt idx="2027">
                  <c:v>202700</c:v>
                </c:pt>
                <c:pt idx="2028">
                  <c:v>202800</c:v>
                </c:pt>
                <c:pt idx="2029">
                  <c:v>202900</c:v>
                </c:pt>
                <c:pt idx="2030">
                  <c:v>203000</c:v>
                </c:pt>
                <c:pt idx="2031">
                  <c:v>203100</c:v>
                </c:pt>
                <c:pt idx="2032">
                  <c:v>203200</c:v>
                </c:pt>
                <c:pt idx="2033">
                  <c:v>203300</c:v>
                </c:pt>
                <c:pt idx="2034">
                  <c:v>203400</c:v>
                </c:pt>
                <c:pt idx="2035">
                  <c:v>203500</c:v>
                </c:pt>
                <c:pt idx="2036">
                  <c:v>203600</c:v>
                </c:pt>
                <c:pt idx="2037">
                  <c:v>203700</c:v>
                </c:pt>
                <c:pt idx="2038">
                  <c:v>203800</c:v>
                </c:pt>
                <c:pt idx="2039">
                  <c:v>203900</c:v>
                </c:pt>
                <c:pt idx="2040">
                  <c:v>204000</c:v>
                </c:pt>
                <c:pt idx="2041">
                  <c:v>204100</c:v>
                </c:pt>
                <c:pt idx="2042">
                  <c:v>204200</c:v>
                </c:pt>
                <c:pt idx="2043">
                  <c:v>204300</c:v>
                </c:pt>
                <c:pt idx="2044">
                  <c:v>204400</c:v>
                </c:pt>
                <c:pt idx="2045">
                  <c:v>204500</c:v>
                </c:pt>
                <c:pt idx="2046">
                  <c:v>204600</c:v>
                </c:pt>
                <c:pt idx="2047">
                  <c:v>204700</c:v>
                </c:pt>
                <c:pt idx="2048">
                  <c:v>204800</c:v>
                </c:pt>
                <c:pt idx="2049">
                  <c:v>204900</c:v>
                </c:pt>
                <c:pt idx="2050">
                  <c:v>205000</c:v>
                </c:pt>
                <c:pt idx="2051">
                  <c:v>205100</c:v>
                </c:pt>
                <c:pt idx="2052">
                  <c:v>205200</c:v>
                </c:pt>
                <c:pt idx="2053">
                  <c:v>205300</c:v>
                </c:pt>
                <c:pt idx="2054">
                  <c:v>205400</c:v>
                </c:pt>
                <c:pt idx="2055">
                  <c:v>205500</c:v>
                </c:pt>
                <c:pt idx="2056">
                  <c:v>205600</c:v>
                </c:pt>
                <c:pt idx="2057">
                  <c:v>205700</c:v>
                </c:pt>
                <c:pt idx="2058">
                  <c:v>205800</c:v>
                </c:pt>
                <c:pt idx="2059">
                  <c:v>205900</c:v>
                </c:pt>
                <c:pt idx="2060">
                  <c:v>206000</c:v>
                </c:pt>
                <c:pt idx="2061">
                  <c:v>206100</c:v>
                </c:pt>
                <c:pt idx="2062">
                  <c:v>206200</c:v>
                </c:pt>
                <c:pt idx="2063">
                  <c:v>206300</c:v>
                </c:pt>
                <c:pt idx="2064">
                  <c:v>206400</c:v>
                </c:pt>
                <c:pt idx="2065">
                  <c:v>206500</c:v>
                </c:pt>
                <c:pt idx="2066">
                  <c:v>206600</c:v>
                </c:pt>
                <c:pt idx="2067">
                  <c:v>206700</c:v>
                </c:pt>
                <c:pt idx="2068">
                  <c:v>206800</c:v>
                </c:pt>
                <c:pt idx="2069">
                  <c:v>206900</c:v>
                </c:pt>
                <c:pt idx="2070">
                  <c:v>207000</c:v>
                </c:pt>
                <c:pt idx="2071">
                  <c:v>207100</c:v>
                </c:pt>
                <c:pt idx="2072">
                  <c:v>207200</c:v>
                </c:pt>
                <c:pt idx="2073">
                  <c:v>207300</c:v>
                </c:pt>
                <c:pt idx="2074">
                  <c:v>207400</c:v>
                </c:pt>
                <c:pt idx="2075">
                  <c:v>207500</c:v>
                </c:pt>
                <c:pt idx="2076">
                  <c:v>207600</c:v>
                </c:pt>
                <c:pt idx="2077">
                  <c:v>207700</c:v>
                </c:pt>
                <c:pt idx="2078">
                  <c:v>207800</c:v>
                </c:pt>
                <c:pt idx="2079">
                  <c:v>207900</c:v>
                </c:pt>
                <c:pt idx="2080">
                  <c:v>208000</c:v>
                </c:pt>
                <c:pt idx="2081">
                  <c:v>208100</c:v>
                </c:pt>
                <c:pt idx="2082">
                  <c:v>208200</c:v>
                </c:pt>
                <c:pt idx="2083">
                  <c:v>208300</c:v>
                </c:pt>
                <c:pt idx="2084">
                  <c:v>208400</c:v>
                </c:pt>
                <c:pt idx="2085">
                  <c:v>208500</c:v>
                </c:pt>
                <c:pt idx="2086">
                  <c:v>208600</c:v>
                </c:pt>
                <c:pt idx="2087">
                  <c:v>208700</c:v>
                </c:pt>
                <c:pt idx="2088">
                  <c:v>208800</c:v>
                </c:pt>
                <c:pt idx="2089">
                  <c:v>208900</c:v>
                </c:pt>
                <c:pt idx="2090">
                  <c:v>209000</c:v>
                </c:pt>
                <c:pt idx="2091">
                  <c:v>209100</c:v>
                </c:pt>
                <c:pt idx="2092">
                  <c:v>209200</c:v>
                </c:pt>
                <c:pt idx="2093">
                  <c:v>209300</c:v>
                </c:pt>
                <c:pt idx="2094">
                  <c:v>209400</c:v>
                </c:pt>
                <c:pt idx="2095">
                  <c:v>209500</c:v>
                </c:pt>
                <c:pt idx="2096">
                  <c:v>209600</c:v>
                </c:pt>
                <c:pt idx="2097">
                  <c:v>209700</c:v>
                </c:pt>
                <c:pt idx="2098">
                  <c:v>209800</c:v>
                </c:pt>
                <c:pt idx="2099">
                  <c:v>209900</c:v>
                </c:pt>
                <c:pt idx="2100">
                  <c:v>210000</c:v>
                </c:pt>
                <c:pt idx="2101">
                  <c:v>210100</c:v>
                </c:pt>
                <c:pt idx="2102">
                  <c:v>210200</c:v>
                </c:pt>
                <c:pt idx="2103">
                  <c:v>210300</c:v>
                </c:pt>
                <c:pt idx="2104">
                  <c:v>210400</c:v>
                </c:pt>
                <c:pt idx="2105">
                  <c:v>210500</c:v>
                </c:pt>
                <c:pt idx="2106">
                  <c:v>210600</c:v>
                </c:pt>
                <c:pt idx="2107">
                  <c:v>210700</c:v>
                </c:pt>
                <c:pt idx="2108">
                  <c:v>210800</c:v>
                </c:pt>
                <c:pt idx="2109">
                  <c:v>210900</c:v>
                </c:pt>
                <c:pt idx="2110">
                  <c:v>211000</c:v>
                </c:pt>
                <c:pt idx="2111">
                  <c:v>211100</c:v>
                </c:pt>
                <c:pt idx="2112">
                  <c:v>211200</c:v>
                </c:pt>
                <c:pt idx="2113">
                  <c:v>211300</c:v>
                </c:pt>
                <c:pt idx="2114">
                  <c:v>211400</c:v>
                </c:pt>
                <c:pt idx="2115">
                  <c:v>211500</c:v>
                </c:pt>
                <c:pt idx="2116">
                  <c:v>211600</c:v>
                </c:pt>
                <c:pt idx="2117">
                  <c:v>211700</c:v>
                </c:pt>
                <c:pt idx="2118">
                  <c:v>211800</c:v>
                </c:pt>
                <c:pt idx="2119">
                  <c:v>211900</c:v>
                </c:pt>
                <c:pt idx="2120">
                  <c:v>212000</c:v>
                </c:pt>
                <c:pt idx="2121">
                  <c:v>212100</c:v>
                </c:pt>
                <c:pt idx="2122">
                  <c:v>212200</c:v>
                </c:pt>
                <c:pt idx="2123">
                  <c:v>212300</c:v>
                </c:pt>
                <c:pt idx="2124">
                  <c:v>212400</c:v>
                </c:pt>
                <c:pt idx="2125">
                  <c:v>212500</c:v>
                </c:pt>
                <c:pt idx="2126">
                  <c:v>212600</c:v>
                </c:pt>
                <c:pt idx="2127">
                  <c:v>212700</c:v>
                </c:pt>
                <c:pt idx="2128">
                  <c:v>212800</c:v>
                </c:pt>
                <c:pt idx="2129">
                  <c:v>212900</c:v>
                </c:pt>
                <c:pt idx="2130">
                  <c:v>213000</c:v>
                </c:pt>
                <c:pt idx="2131">
                  <c:v>213100</c:v>
                </c:pt>
                <c:pt idx="2132">
                  <c:v>213200</c:v>
                </c:pt>
                <c:pt idx="2133">
                  <c:v>213300</c:v>
                </c:pt>
                <c:pt idx="2134">
                  <c:v>213400</c:v>
                </c:pt>
                <c:pt idx="2135">
                  <c:v>213500</c:v>
                </c:pt>
                <c:pt idx="2136">
                  <c:v>213600</c:v>
                </c:pt>
                <c:pt idx="2137">
                  <c:v>213700</c:v>
                </c:pt>
                <c:pt idx="2138">
                  <c:v>213800</c:v>
                </c:pt>
                <c:pt idx="2139">
                  <c:v>213900</c:v>
                </c:pt>
                <c:pt idx="2140">
                  <c:v>214000</c:v>
                </c:pt>
                <c:pt idx="2141">
                  <c:v>214100</c:v>
                </c:pt>
                <c:pt idx="2142">
                  <c:v>214200</c:v>
                </c:pt>
                <c:pt idx="2143">
                  <c:v>214300</c:v>
                </c:pt>
                <c:pt idx="2144">
                  <c:v>214400</c:v>
                </c:pt>
                <c:pt idx="2145">
                  <c:v>214500</c:v>
                </c:pt>
                <c:pt idx="2146">
                  <c:v>214600</c:v>
                </c:pt>
                <c:pt idx="2147">
                  <c:v>214700</c:v>
                </c:pt>
                <c:pt idx="2148">
                  <c:v>214800</c:v>
                </c:pt>
                <c:pt idx="2149">
                  <c:v>214900</c:v>
                </c:pt>
                <c:pt idx="2150">
                  <c:v>215000</c:v>
                </c:pt>
                <c:pt idx="2151">
                  <c:v>215100</c:v>
                </c:pt>
                <c:pt idx="2152">
                  <c:v>215200</c:v>
                </c:pt>
                <c:pt idx="2153">
                  <c:v>215300</c:v>
                </c:pt>
                <c:pt idx="2154">
                  <c:v>215400</c:v>
                </c:pt>
                <c:pt idx="2155">
                  <c:v>215500</c:v>
                </c:pt>
                <c:pt idx="2156">
                  <c:v>215600</c:v>
                </c:pt>
                <c:pt idx="2157">
                  <c:v>215700</c:v>
                </c:pt>
                <c:pt idx="2158">
                  <c:v>215800</c:v>
                </c:pt>
                <c:pt idx="2159">
                  <c:v>215900</c:v>
                </c:pt>
                <c:pt idx="2160">
                  <c:v>216000</c:v>
                </c:pt>
                <c:pt idx="2161">
                  <c:v>216100</c:v>
                </c:pt>
                <c:pt idx="2162">
                  <c:v>216200</c:v>
                </c:pt>
                <c:pt idx="2163">
                  <c:v>216300</c:v>
                </c:pt>
                <c:pt idx="2164">
                  <c:v>216400</c:v>
                </c:pt>
                <c:pt idx="2165">
                  <c:v>216500</c:v>
                </c:pt>
                <c:pt idx="2166">
                  <c:v>216600</c:v>
                </c:pt>
                <c:pt idx="2167">
                  <c:v>216700</c:v>
                </c:pt>
                <c:pt idx="2168">
                  <c:v>216800</c:v>
                </c:pt>
                <c:pt idx="2169">
                  <c:v>216900</c:v>
                </c:pt>
                <c:pt idx="2170">
                  <c:v>217000</c:v>
                </c:pt>
                <c:pt idx="2171">
                  <c:v>217100</c:v>
                </c:pt>
                <c:pt idx="2172">
                  <c:v>217200</c:v>
                </c:pt>
                <c:pt idx="2173">
                  <c:v>217300</c:v>
                </c:pt>
                <c:pt idx="2174">
                  <c:v>217400</c:v>
                </c:pt>
                <c:pt idx="2175">
                  <c:v>217500</c:v>
                </c:pt>
                <c:pt idx="2176">
                  <c:v>217600</c:v>
                </c:pt>
                <c:pt idx="2177">
                  <c:v>217700</c:v>
                </c:pt>
                <c:pt idx="2178">
                  <c:v>217800</c:v>
                </c:pt>
                <c:pt idx="2179">
                  <c:v>217900</c:v>
                </c:pt>
                <c:pt idx="2180">
                  <c:v>218000</c:v>
                </c:pt>
                <c:pt idx="2181">
                  <c:v>218100</c:v>
                </c:pt>
                <c:pt idx="2182">
                  <c:v>218200</c:v>
                </c:pt>
                <c:pt idx="2183">
                  <c:v>218300</c:v>
                </c:pt>
                <c:pt idx="2184">
                  <c:v>218400</c:v>
                </c:pt>
                <c:pt idx="2185">
                  <c:v>218500</c:v>
                </c:pt>
                <c:pt idx="2186">
                  <c:v>218600</c:v>
                </c:pt>
                <c:pt idx="2187">
                  <c:v>218700</c:v>
                </c:pt>
                <c:pt idx="2188">
                  <c:v>218800</c:v>
                </c:pt>
                <c:pt idx="2189">
                  <c:v>218900</c:v>
                </c:pt>
                <c:pt idx="2190">
                  <c:v>219000</c:v>
                </c:pt>
                <c:pt idx="2191">
                  <c:v>219100</c:v>
                </c:pt>
                <c:pt idx="2192">
                  <c:v>219200</c:v>
                </c:pt>
                <c:pt idx="2193">
                  <c:v>219300</c:v>
                </c:pt>
                <c:pt idx="2194">
                  <c:v>219400</c:v>
                </c:pt>
                <c:pt idx="2195">
                  <c:v>219500</c:v>
                </c:pt>
                <c:pt idx="2196">
                  <c:v>219600</c:v>
                </c:pt>
                <c:pt idx="2197">
                  <c:v>219700</c:v>
                </c:pt>
                <c:pt idx="2198">
                  <c:v>219800</c:v>
                </c:pt>
                <c:pt idx="2199">
                  <c:v>219900</c:v>
                </c:pt>
                <c:pt idx="2200">
                  <c:v>220000</c:v>
                </c:pt>
                <c:pt idx="2201">
                  <c:v>220100</c:v>
                </c:pt>
                <c:pt idx="2202">
                  <c:v>220200</c:v>
                </c:pt>
                <c:pt idx="2203">
                  <c:v>220300</c:v>
                </c:pt>
                <c:pt idx="2204">
                  <c:v>220400</c:v>
                </c:pt>
                <c:pt idx="2205">
                  <c:v>220500</c:v>
                </c:pt>
                <c:pt idx="2206">
                  <c:v>220600</c:v>
                </c:pt>
                <c:pt idx="2207">
                  <c:v>220700</c:v>
                </c:pt>
                <c:pt idx="2208">
                  <c:v>220800</c:v>
                </c:pt>
                <c:pt idx="2209">
                  <c:v>220900</c:v>
                </c:pt>
                <c:pt idx="2210">
                  <c:v>221000</c:v>
                </c:pt>
                <c:pt idx="2211">
                  <c:v>221100</c:v>
                </c:pt>
                <c:pt idx="2212">
                  <c:v>221200</c:v>
                </c:pt>
                <c:pt idx="2213">
                  <c:v>221300</c:v>
                </c:pt>
                <c:pt idx="2214">
                  <c:v>221400</c:v>
                </c:pt>
                <c:pt idx="2215">
                  <c:v>221500</c:v>
                </c:pt>
                <c:pt idx="2216">
                  <c:v>221600</c:v>
                </c:pt>
                <c:pt idx="2217">
                  <c:v>221700</c:v>
                </c:pt>
                <c:pt idx="2218">
                  <c:v>221800</c:v>
                </c:pt>
                <c:pt idx="2219">
                  <c:v>221900</c:v>
                </c:pt>
                <c:pt idx="2220">
                  <c:v>222000</c:v>
                </c:pt>
                <c:pt idx="2221">
                  <c:v>222100</c:v>
                </c:pt>
                <c:pt idx="2222">
                  <c:v>222200</c:v>
                </c:pt>
                <c:pt idx="2223">
                  <c:v>222300</c:v>
                </c:pt>
                <c:pt idx="2224">
                  <c:v>222400</c:v>
                </c:pt>
                <c:pt idx="2225">
                  <c:v>222500</c:v>
                </c:pt>
                <c:pt idx="2226">
                  <c:v>222600</c:v>
                </c:pt>
                <c:pt idx="2227">
                  <c:v>222700</c:v>
                </c:pt>
                <c:pt idx="2228">
                  <c:v>222800</c:v>
                </c:pt>
                <c:pt idx="2229">
                  <c:v>222900</c:v>
                </c:pt>
                <c:pt idx="2230">
                  <c:v>223000</c:v>
                </c:pt>
                <c:pt idx="2231">
                  <c:v>223100</c:v>
                </c:pt>
                <c:pt idx="2232">
                  <c:v>223200</c:v>
                </c:pt>
                <c:pt idx="2233">
                  <c:v>223300</c:v>
                </c:pt>
                <c:pt idx="2234">
                  <c:v>223400</c:v>
                </c:pt>
                <c:pt idx="2235">
                  <c:v>223500</c:v>
                </c:pt>
                <c:pt idx="2236">
                  <c:v>223600</c:v>
                </c:pt>
                <c:pt idx="2237">
                  <c:v>223700</c:v>
                </c:pt>
                <c:pt idx="2238">
                  <c:v>223800</c:v>
                </c:pt>
                <c:pt idx="2239">
                  <c:v>223900</c:v>
                </c:pt>
                <c:pt idx="2240">
                  <c:v>224000</c:v>
                </c:pt>
                <c:pt idx="2241">
                  <c:v>224100</c:v>
                </c:pt>
                <c:pt idx="2242">
                  <c:v>224200</c:v>
                </c:pt>
                <c:pt idx="2243">
                  <c:v>224300</c:v>
                </c:pt>
                <c:pt idx="2244">
                  <c:v>224400</c:v>
                </c:pt>
                <c:pt idx="2245">
                  <c:v>224500</c:v>
                </c:pt>
                <c:pt idx="2246">
                  <c:v>224600</c:v>
                </c:pt>
                <c:pt idx="2247">
                  <c:v>224700</c:v>
                </c:pt>
                <c:pt idx="2248">
                  <c:v>224800</c:v>
                </c:pt>
                <c:pt idx="2249">
                  <c:v>224900</c:v>
                </c:pt>
                <c:pt idx="2250">
                  <c:v>225000</c:v>
                </c:pt>
                <c:pt idx="2251">
                  <c:v>225100</c:v>
                </c:pt>
                <c:pt idx="2252">
                  <c:v>225200</c:v>
                </c:pt>
                <c:pt idx="2253">
                  <c:v>225300</c:v>
                </c:pt>
                <c:pt idx="2254">
                  <c:v>225400</c:v>
                </c:pt>
                <c:pt idx="2255">
                  <c:v>225500</c:v>
                </c:pt>
                <c:pt idx="2256">
                  <c:v>225600</c:v>
                </c:pt>
                <c:pt idx="2257">
                  <c:v>225700</c:v>
                </c:pt>
                <c:pt idx="2258">
                  <c:v>225800</c:v>
                </c:pt>
                <c:pt idx="2259">
                  <c:v>225900</c:v>
                </c:pt>
                <c:pt idx="2260">
                  <c:v>226000</c:v>
                </c:pt>
                <c:pt idx="2261">
                  <c:v>226100</c:v>
                </c:pt>
                <c:pt idx="2262">
                  <c:v>226200</c:v>
                </c:pt>
                <c:pt idx="2263">
                  <c:v>226300</c:v>
                </c:pt>
                <c:pt idx="2264">
                  <c:v>226400</c:v>
                </c:pt>
                <c:pt idx="2265">
                  <c:v>226500</c:v>
                </c:pt>
                <c:pt idx="2266">
                  <c:v>226600</c:v>
                </c:pt>
                <c:pt idx="2267">
                  <c:v>226700</c:v>
                </c:pt>
                <c:pt idx="2268">
                  <c:v>226800</c:v>
                </c:pt>
                <c:pt idx="2269">
                  <c:v>226900</c:v>
                </c:pt>
                <c:pt idx="2270">
                  <c:v>227000</c:v>
                </c:pt>
                <c:pt idx="2271">
                  <c:v>227100</c:v>
                </c:pt>
                <c:pt idx="2272">
                  <c:v>227200</c:v>
                </c:pt>
                <c:pt idx="2273">
                  <c:v>227300</c:v>
                </c:pt>
                <c:pt idx="2274">
                  <c:v>227400</c:v>
                </c:pt>
                <c:pt idx="2275">
                  <c:v>227500</c:v>
                </c:pt>
                <c:pt idx="2276">
                  <c:v>227600</c:v>
                </c:pt>
                <c:pt idx="2277">
                  <c:v>227700</c:v>
                </c:pt>
                <c:pt idx="2278">
                  <c:v>227800</c:v>
                </c:pt>
                <c:pt idx="2279">
                  <c:v>227900</c:v>
                </c:pt>
                <c:pt idx="2280">
                  <c:v>228000</c:v>
                </c:pt>
                <c:pt idx="2281">
                  <c:v>228100</c:v>
                </c:pt>
                <c:pt idx="2282">
                  <c:v>228200</c:v>
                </c:pt>
                <c:pt idx="2283">
                  <c:v>228300</c:v>
                </c:pt>
                <c:pt idx="2284">
                  <c:v>228400</c:v>
                </c:pt>
                <c:pt idx="2285">
                  <c:v>228500</c:v>
                </c:pt>
                <c:pt idx="2286">
                  <c:v>228600</c:v>
                </c:pt>
                <c:pt idx="2287">
                  <c:v>228700</c:v>
                </c:pt>
                <c:pt idx="2288">
                  <c:v>228800</c:v>
                </c:pt>
                <c:pt idx="2289">
                  <c:v>228900</c:v>
                </c:pt>
                <c:pt idx="2290">
                  <c:v>229000</c:v>
                </c:pt>
                <c:pt idx="2291">
                  <c:v>229100</c:v>
                </c:pt>
                <c:pt idx="2292">
                  <c:v>229200</c:v>
                </c:pt>
                <c:pt idx="2293">
                  <c:v>229300</c:v>
                </c:pt>
                <c:pt idx="2294">
                  <c:v>229400</c:v>
                </c:pt>
                <c:pt idx="2295">
                  <c:v>229500</c:v>
                </c:pt>
                <c:pt idx="2296">
                  <c:v>229600</c:v>
                </c:pt>
                <c:pt idx="2297">
                  <c:v>229700</c:v>
                </c:pt>
                <c:pt idx="2298">
                  <c:v>229800</c:v>
                </c:pt>
                <c:pt idx="2299">
                  <c:v>229900</c:v>
                </c:pt>
                <c:pt idx="2300">
                  <c:v>230000</c:v>
                </c:pt>
                <c:pt idx="2301">
                  <c:v>230100</c:v>
                </c:pt>
                <c:pt idx="2302">
                  <c:v>230200</c:v>
                </c:pt>
                <c:pt idx="2303">
                  <c:v>230300</c:v>
                </c:pt>
                <c:pt idx="2304">
                  <c:v>230400</c:v>
                </c:pt>
                <c:pt idx="2305">
                  <c:v>230500</c:v>
                </c:pt>
                <c:pt idx="2306">
                  <c:v>230600</c:v>
                </c:pt>
                <c:pt idx="2307">
                  <c:v>230700</c:v>
                </c:pt>
                <c:pt idx="2308">
                  <c:v>230800</c:v>
                </c:pt>
                <c:pt idx="2309">
                  <c:v>230900</c:v>
                </c:pt>
                <c:pt idx="2310">
                  <c:v>231000</c:v>
                </c:pt>
                <c:pt idx="2311">
                  <c:v>231100</c:v>
                </c:pt>
                <c:pt idx="2312">
                  <c:v>231200</c:v>
                </c:pt>
                <c:pt idx="2313">
                  <c:v>231300</c:v>
                </c:pt>
                <c:pt idx="2314">
                  <c:v>231400</c:v>
                </c:pt>
                <c:pt idx="2315">
                  <c:v>231500</c:v>
                </c:pt>
                <c:pt idx="2316">
                  <c:v>231600</c:v>
                </c:pt>
                <c:pt idx="2317">
                  <c:v>231700</c:v>
                </c:pt>
                <c:pt idx="2318">
                  <c:v>231800</c:v>
                </c:pt>
                <c:pt idx="2319">
                  <c:v>231900</c:v>
                </c:pt>
                <c:pt idx="2320">
                  <c:v>232000</c:v>
                </c:pt>
                <c:pt idx="2321">
                  <c:v>232100</c:v>
                </c:pt>
                <c:pt idx="2322">
                  <c:v>232200</c:v>
                </c:pt>
                <c:pt idx="2323">
                  <c:v>232300</c:v>
                </c:pt>
                <c:pt idx="2324">
                  <c:v>232400</c:v>
                </c:pt>
                <c:pt idx="2325">
                  <c:v>232500</c:v>
                </c:pt>
                <c:pt idx="2326">
                  <c:v>232600</c:v>
                </c:pt>
                <c:pt idx="2327">
                  <c:v>232700</c:v>
                </c:pt>
                <c:pt idx="2328">
                  <c:v>232800</c:v>
                </c:pt>
                <c:pt idx="2329">
                  <c:v>232900</c:v>
                </c:pt>
                <c:pt idx="2330">
                  <c:v>233000</c:v>
                </c:pt>
                <c:pt idx="2331">
                  <c:v>233100</c:v>
                </c:pt>
                <c:pt idx="2332">
                  <c:v>233200</c:v>
                </c:pt>
                <c:pt idx="2333">
                  <c:v>233300</c:v>
                </c:pt>
                <c:pt idx="2334">
                  <c:v>233400</c:v>
                </c:pt>
                <c:pt idx="2335">
                  <c:v>233500</c:v>
                </c:pt>
                <c:pt idx="2336">
                  <c:v>233600</c:v>
                </c:pt>
                <c:pt idx="2337">
                  <c:v>233700</c:v>
                </c:pt>
                <c:pt idx="2338">
                  <c:v>233800</c:v>
                </c:pt>
                <c:pt idx="2339">
                  <c:v>233900</c:v>
                </c:pt>
                <c:pt idx="2340">
                  <c:v>234000</c:v>
                </c:pt>
                <c:pt idx="2341">
                  <c:v>234100</c:v>
                </c:pt>
                <c:pt idx="2342">
                  <c:v>234200</c:v>
                </c:pt>
                <c:pt idx="2343">
                  <c:v>234300</c:v>
                </c:pt>
                <c:pt idx="2344">
                  <c:v>234400</c:v>
                </c:pt>
                <c:pt idx="2345">
                  <c:v>234500</c:v>
                </c:pt>
                <c:pt idx="2346">
                  <c:v>234600</c:v>
                </c:pt>
                <c:pt idx="2347">
                  <c:v>234700</c:v>
                </c:pt>
                <c:pt idx="2348">
                  <c:v>234800</c:v>
                </c:pt>
                <c:pt idx="2349">
                  <c:v>234900</c:v>
                </c:pt>
                <c:pt idx="2350">
                  <c:v>235000</c:v>
                </c:pt>
                <c:pt idx="2351">
                  <c:v>235100</c:v>
                </c:pt>
                <c:pt idx="2352">
                  <c:v>235200</c:v>
                </c:pt>
                <c:pt idx="2353">
                  <c:v>235300</c:v>
                </c:pt>
                <c:pt idx="2354">
                  <c:v>235400</c:v>
                </c:pt>
                <c:pt idx="2355">
                  <c:v>235500</c:v>
                </c:pt>
                <c:pt idx="2356">
                  <c:v>235600</c:v>
                </c:pt>
                <c:pt idx="2357">
                  <c:v>235700</c:v>
                </c:pt>
                <c:pt idx="2358">
                  <c:v>235800</c:v>
                </c:pt>
                <c:pt idx="2359">
                  <c:v>235900</c:v>
                </c:pt>
                <c:pt idx="2360">
                  <c:v>236000</c:v>
                </c:pt>
                <c:pt idx="2361">
                  <c:v>236100</c:v>
                </c:pt>
                <c:pt idx="2362">
                  <c:v>236200</c:v>
                </c:pt>
                <c:pt idx="2363">
                  <c:v>236300</c:v>
                </c:pt>
                <c:pt idx="2364">
                  <c:v>236400</c:v>
                </c:pt>
                <c:pt idx="2365">
                  <c:v>236500</c:v>
                </c:pt>
                <c:pt idx="2366">
                  <c:v>236600</c:v>
                </c:pt>
                <c:pt idx="2367">
                  <c:v>236700</c:v>
                </c:pt>
                <c:pt idx="2368">
                  <c:v>236800</c:v>
                </c:pt>
                <c:pt idx="2369">
                  <c:v>236900</c:v>
                </c:pt>
                <c:pt idx="2370">
                  <c:v>237000</c:v>
                </c:pt>
                <c:pt idx="2371">
                  <c:v>237100</c:v>
                </c:pt>
                <c:pt idx="2372">
                  <c:v>237200</c:v>
                </c:pt>
                <c:pt idx="2373">
                  <c:v>237300</c:v>
                </c:pt>
                <c:pt idx="2374">
                  <c:v>237400</c:v>
                </c:pt>
                <c:pt idx="2375">
                  <c:v>237500</c:v>
                </c:pt>
                <c:pt idx="2376">
                  <c:v>237600</c:v>
                </c:pt>
                <c:pt idx="2377">
                  <c:v>237700</c:v>
                </c:pt>
                <c:pt idx="2378">
                  <c:v>237800</c:v>
                </c:pt>
                <c:pt idx="2379">
                  <c:v>237900</c:v>
                </c:pt>
                <c:pt idx="2380">
                  <c:v>238000</c:v>
                </c:pt>
                <c:pt idx="2381">
                  <c:v>238100</c:v>
                </c:pt>
                <c:pt idx="2382">
                  <c:v>238200</c:v>
                </c:pt>
                <c:pt idx="2383">
                  <c:v>238300</c:v>
                </c:pt>
                <c:pt idx="2384">
                  <c:v>238400</c:v>
                </c:pt>
                <c:pt idx="2385">
                  <c:v>238500</c:v>
                </c:pt>
                <c:pt idx="2386">
                  <c:v>238600</c:v>
                </c:pt>
                <c:pt idx="2387">
                  <c:v>238700</c:v>
                </c:pt>
                <c:pt idx="2388">
                  <c:v>238800</c:v>
                </c:pt>
                <c:pt idx="2389">
                  <c:v>238900</c:v>
                </c:pt>
                <c:pt idx="2390">
                  <c:v>239000</c:v>
                </c:pt>
                <c:pt idx="2391">
                  <c:v>239100</c:v>
                </c:pt>
                <c:pt idx="2392">
                  <c:v>239200</c:v>
                </c:pt>
                <c:pt idx="2393">
                  <c:v>239300</c:v>
                </c:pt>
                <c:pt idx="2394">
                  <c:v>239400</c:v>
                </c:pt>
                <c:pt idx="2395">
                  <c:v>239500</c:v>
                </c:pt>
                <c:pt idx="2396">
                  <c:v>239600</c:v>
                </c:pt>
                <c:pt idx="2397">
                  <c:v>239700</c:v>
                </c:pt>
                <c:pt idx="2398">
                  <c:v>239800</c:v>
                </c:pt>
                <c:pt idx="2399">
                  <c:v>239900</c:v>
                </c:pt>
                <c:pt idx="2400">
                  <c:v>240000</c:v>
                </c:pt>
                <c:pt idx="2401">
                  <c:v>240100</c:v>
                </c:pt>
                <c:pt idx="2402">
                  <c:v>240200</c:v>
                </c:pt>
                <c:pt idx="2403">
                  <c:v>240300</c:v>
                </c:pt>
                <c:pt idx="2404">
                  <c:v>240400</c:v>
                </c:pt>
                <c:pt idx="2405">
                  <c:v>240500</c:v>
                </c:pt>
                <c:pt idx="2406">
                  <c:v>240600</c:v>
                </c:pt>
                <c:pt idx="2407">
                  <c:v>240700</c:v>
                </c:pt>
                <c:pt idx="2408">
                  <c:v>240800</c:v>
                </c:pt>
                <c:pt idx="2409">
                  <c:v>240900</c:v>
                </c:pt>
                <c:pt idx="2410">
                  <c:v>241000</c:v>
                </c:pt>
                <c:pt idx="2411">
                  <c:v>241100</c:v>
                </c:pt>
                <c:pt idx="2412">
                  <c:v>241200</c:v>
                </c:pt>
                <c:pt idx="2413">
                  <c:v>241300</c:v>
                </c:pt>
                <c:pt idx="2414">
                  <c:v>241400</c:v>
                </c:pt>
                <c:pt idx="2415">
                  <c:v>241500</c:v>
                </c:pt>
                <c:pt idx="2416">
                  <c:v>241600</c:v>
                </c:pt>
                <c:pt idx="2417">
                  <c:v>241700</c:v>
                </c:pt>
                <c:pt idx="2418">
                  <c:v>241800</c:v>
                </c:pt>
                <c:pt idx="2419">
                  <c:v>241900</c:v>
                </c:pt>
                <c:pt idx="2420">
                  <c:v>242000</c:v>
                </c:pt>
                <c:pt idx="2421">
                  <c:v>242100</c:v>
                </c:pt>
                <c:pt idx="2422">
                  <c:v>242200</c:v>
                </c:pt>
                <c:pt idx="2423">
                  <c:v>242300</c:v>
                </c:pt>
                <c:pt idx="2424">
                  <c:v>242400</c:v>
                </c:pt>
                <c:pt idx="2425">
                  <c:v>242500</c:v>
                </c:pt>
                <c:pt idx="2426">
                  <c:v>242600</c:v>
                </c:pt>
                <c:pt idx="2427">
                  <c:v>242700</c:v>
                </c:pt>
                <c:pt idx="2428">
                  <c:v>242800</c:v>
                </c:pt>
                <c:pt idx="2429">
                  <c:v>242900</c:v>
                </c:pt>
                <c:pt idx="2430">
                  <c:v>243000</c:v>
                </c:pt>
                <c:pt idx="2431">
                  <c:v>243100</c:v>
                </c:pt>
                <c:pt idx="2432">
                  <c:v>243200</c:v>
                </c:pt>
                <c:pt idx="2433">
                  <c:v>243300</c:v>
                </c:pt>
                <c:pt idx="2434">
                  <c:v>243400</c:v>
                </c:pt>
                <c:pt idx="2435">
                  <c:v>243500</c:v>
                </c:pt>
                <c:pt idx="2436">
                  <c:v>243600</c:v>
                </c:pt>
                <c:pt idx="2437">
                  <c:v>243700</c:v>
                </c:pt>
                <c:pt idx="2438">
                  <c:v>243800</c:v>
                </c:pt>
                <c:pt idx="2439">
                  <c:v>243900</c:v>
                </c:pt>
                <c:pt idx="2440">
                  <c:v>244000</c:v>
                </c:pt>
                <c:pt idx="2441">
                  <c:v>244100</c:v>
                </c:pt>
                <c:pt idx="2442">
                  <c:v>244200</c:v>
                </c:pt>
                <c:pt idx="2443">
                  <c:v>244300</c:v>
                </c:pt>
                <c:pt idx="2444">
                  <c:v>244400</c:v>
                </c:pt>
                <c:pt idx="2445">
                  <c:v>244500</c:v>
                </c:pt>
                <c:pt idx="2446">
                  <c:v>244600</c:v>
                </c:pt>
                <c:pt idx="2447">
                  <c:v>244700</c:v>
                </c:pt>
                <c:pt idx="2448">
                  <c:v>244800</c:v>
                </c:pt>
                <c:pt idx="2449">
                  <c:v>244900</c:v>
                </c:pt>
                <c:pt idx="2450">
                  <c:v>245000</c:v>
                </c:pt>
                <c:pt idx="2451">
                  <c:v>245100</c:v>
                </c:pt>
                <c:pt idx="2452">
                  <c:v>245200</c:v>
                </c:pt>
                <c:pt idx="2453">
                  <c:v>245300</c:v>
                </c:pt>
                <c:pt idx="2454">
                  <c:v>245400</c:v>
                </c:pt>
                <c:pt idx="2455">
                  <c:v>245500</c:v>
                </c:pt>
                <c:pt idx="2456">
                  <c:v>245600</c:v>
                </c:pt>
                <c:pt idx="2457">
                  <c:v>245700</c:v>
                </c:pt>
                <c:pt idx="2458">
                  <c:v>245800</c:v>
                </c:pt>
                <c:pt idx="2459">
                  <c:v>245900</c:v>
                </c:pt>
                <c:pt idx="2460">
                  <c:v>246000</c:v>
                </c:pt>
                <c:pt idx="2461">
                  <c:v>246100</c:v>
                </c:pt>
                <c:pt idx="2462">
                  <c:v>246200</c:v>
                </c:pt>
                <c:pt idx="2463">
                  <c:v>246300</c:v>
                </c:pt>
                <c:pt idx="2464">
                  <c:v>246400</c:v>
                </c:pt>
                <c:pt idx="2465">
                  <c:v>246500</c:v>
                </c:pt>
                <c:pt idx="2466">
                  <c:v>246600</c:v>
                </c:pt>
                <c:pt idx="2467">
                  <c:v>246700</c:v>
                </c:pt>
                <c:pt idx="2468">
                  <c:v>246800</c:v>
                </c:pt>
                <c:pt idx="2469">
                  <c:v>246900</c:v>
                </c:pt>
                <c:pt idx="2470">
                  <c:v>247000</c:v>
                </c:pt>
                <c:pt idx="2471">
                  <c:v>247100</c:v>
                </c:pt>
                <c:pt idx="2472">
                  <c:v>247200</c:v>
                </c:pt>
                <c:pt idx="2473">
                  <c:v>247300</c:v>
                </c:pt>
                <c:pt idx="2474">
                  <c:v>247400</c:v>
                </c:pt>
                <c:pt idx="2475">
                  <c:v>247500</c:v>
                </c:pt>
                <c:pt idx="2476">
                  <c:v>247600</c:v>
                </c:pt>
                <c:pt idx="2477">
                  <c:v>247700</c:v>
                </c:pt>
                <c:pt idx="2478">
                  <c:v>247800</c:v>
                </c:pt>
                <c:pt idx="2479">
                  <c:v>247900</c:v>
                </c:pt>
                <c:pt idx="2480">
                  <c:v>248000</c:v>
                </c:pt>
                <c:pt idx="2481">
                  <c:v>248100</c:v>
                </c:pt>
                <c:pt idx="2482">
                  <c:v>248200</c:v>
                </c:pt>
                <c:pt idx="2483">
                  <c:v>248300</c:v>
                </c:pt>
                <c:pt idx="2484">
                  <c:v>248400</c:v>
                </c:pt>
                <c:pt idx="2485">
                  <c:v>248500</c:v>
                </c:pt>
                <c:pt idx="2486">
                  <c:v>248600</c:v>
                </c:pt>
                <c:pt idx="2487">
                  <c:v>248700</c:v>
                </c:pt>
                <c:pt idx="2488">
                  <c:v>248800</c:v>
                </c:pt>
                <c:pt idx="2489">
                  <c:v>248900</c:v>
                </c:pt>
                <c:pt idx="2490">
                  <c:v>249000</c:v>
                </c:pt>
                <c:pt idx="2491">
                  <c:v>249100</c:v>
                </c:pt>
                <c:pt idx="2492">
                  <c:v>249200</c:v>
                </c:pt>
                <c:pt idx="2493">
                  <c:v>249300</c:v>
                </c:pt>
                <c:pt idx="2494">
                  <c:v>249400</c:v>
                </c:pt>
                <c:pt idx="2495">
                  <c:v>249500</c:v>
                </c:pt>
                <c:pt idx="2496">
                  <c:v>249600</c:v>
                </c:pt>
                <c:pt idx="2497">
                  <c:v>249700</c:v>
                </c:pt>
                <c:pt idx="2498">
                  <c:v>249800</c:v>
                </c:pt>
                <c:pt idx="2499">
                  <c:v>249900</c:v>
                </c:pt>
                <c:pt idx="2500">
                  <c:v>250000</c:v>
                </c:pt>
                <c:pt idx="2501">
                  <c:v>250100</c:v>
                </c:pt>
                <c:pt idx="2502">
                  <c:v>250200</c:v>
                </c:pt>
                <c:pt idx="2503">
                  <c:v>250300</c:v>
                </c:pt>
                <c:pt idx="2504">
                  <c:v>250400</c:v>
                </c:pt>
                <c:pt idx="2505">
                  <c:v>250500</c:v>
                </c:pt>
                <c:pt idx="2506">
                  <c:v>250600</c:v>
                </c:pt>
                <c:pt idx="2507">
                  <c:v>250700</c:v>
                </c:pt>
                <c:pt idx="2508">
                  <c:v>250800</c:v>
                </c:pt>
                <c:pt idx="2509">
                  <c:v>250900</c:v>
                </c:pt>
                <c:pt idx="2510">
                  <c:v>251000</c:v>
                </c:pt>
                <c:pt idx="2511">
                  <c:v>251100</c:v>
                </c:pt>
                <c:pt idx="2512">
                  <c:v>251200</c:v>
                </c:pt>
                <c:pt idx="2513">
                  <c:v>251300</c:v>
                </c:pt>
                <c:pt idx="2514">
                  <c:v>251400</c:v>
                </c:pt>
                <c:pt idx="2515">
                  <c:v>251500</c:v>
                </c:pt>
                <c:pt idx="2516">
                  <c:v>251600</c:v>
                </c:pt>
                <c:pt idx="2517">
                  <c:v>251700</c:v>
                </c:pt>
                <c:pt idx="2518">
                  <c:v>251800</c:v>
                </c:pt>
                <c:pt idx="2519">
                  <c:v>251900</c:v>
                </c:pt>
                <c:pt idx="2520">
                  <c:v>252000</c:v>
                </c:pt>
                <c:pt idx="2521">
                  <c:v>252100</c:v>
                </c:pt>
                <c:pt idx="2522">
                  <c:v>252200</c:v>
                </c:pt>
                <c:pt idx="2523">
                  <c:v>252300</c:v>
                </c:pt>
                <c:pt idx="2524">
                  <c:v>252400</c:v>
                </c:pt>
                <c:pt idx="2525">
                  <c:v>252500</c:v>
                </c:pt>
                <c:pt idx="2526">
                  <c:v>252600</c:v>
                </c:pt>
                <c:pt idx="2527">
                  <c:v>252700</c:v>
                </c:pt>
                <c:pt idx="2528">
                  <c:v>252800</c:v>
                </c:pt>
                <c:pt idx="2529">
                  <c:v>252900</c:v>
                </c:pt>
                <c:pt idx="2530">
                  <c:v>253000</c:v>
                </c:pt>
                <c:pt idx="2531">
                  <c:v>253100</c:v>
                </c:pt>
                <c:pt idx="2532">
                  <c:v>253200</c:v>
                </c:pt>
                <c:pt idx="2533">
                  <c:v>253300</c:v>
                </c:pt>
                <c:pt idx="2534">
                  <c:v>253400</c:v>
                </c:pt>
                <c:pt idx="2535">
                  <c:v>253500</c:v>
                </c:pt>
                <c:pt idx="2536">
                  <c:v>253600</c:v>
                </c:pt>
                <c:pt idx="2537">
                  <c:v>253700</c:v>
                </c:pt>
                <c:pt idx="2538">
                  <c:v>253800</c:v>
                </c:pt>
                <c:pt idx="2539">
                  <c:v>253900</c:v>
                </c:pt>
                <c:pt idx="2540">
                  <c:v>254000</c:v>
                </c:pt>
                <c:pt idx="2541">
                  <c:v>254100</c:v>
                </c:pt>
                <c:pt idx="2542">
                  <c:v>254200</c:v>
                </c:pt>
                <c:pt idx="2543">
                  <c:v>254300</c:v>
                </c:pt>
                <c:pt idx="2544">
                  <c:v>254400</c:v>
                </c:pt>
                <c:pt idx="2545">
                  <c:v>254500</c:v>
                </c:pt>
                <c:pt idx="2546">
                  <c:v>254600</c:v>
                </c:pt>
                <c:pt idx="2547">
                  <c:v>254700</c:v>
                </c:pt>
                <c:pt idx="2548">
                  <c:v>254800</c:v>
                </c:pt>
                <c:pt idx="2549">
                  <c:v>254900</c:v>
                </c:pt>
                <c:pt idx="2550">
                  <c:v>255000</c:v>
                </c:pt>
                <c:pt idx="2551">
                  <c:v>255100</c:v>
                </c:pt>
                <c:pt idx="2552">
                  <c:v>255200</c:v>
                </c:pt>
                <c:pt idx="2553">
                  <c:v>255300</c:v>
                </c:pt>
                <c:pt idx="2554">
                  <c:v>255400</c:v>
                </c:pt>
                <c:pt idx="2555">
                  <c:v>255500</c:v>
                </c:pt>
                <c:pt idx="2556">
                  <c:v>255600</c:v>
                </c:pt>
                <c:pt idx="2557">
                  <c:v>255700</c:v>
                </c:pt>
                <c:pt idx="2558">
                  <c:v>255800</c:v>
                </c:pt>
                <c:pt idx="2559">
                  <c:v>255900</c:v>
                </c:pt>
                <c:pt idx="2560">
                  <c:v>256000</c:v>
                </c:pt>
                <c:pt idx="2561">
                  <c:v>256100</c:v>
                </c:pt>
                <c:pt idx="2562">
                  <c:v>256200</c:v>
                </c:pt>
                <c:pt idx="2563">
                  <c:v>256300</c:v>
                </c:pt>
                <c:pt idx="2564">
                  <c:v>256400</c:v>
                </c:pt>
                <c:pt idx="2565">
                  <c:v>256500</c:v>
                </c:pt>
                <c:pt idx="2566">
                  <c:v>256600</c:v>
                </c:pt>
                <c:pt idx="2567">
                  <c:v>256700</c:v>
                </c:pt>
                <c:pt idx="2568">
                  <c:v>256800</c:v>
                </c:pt>
                <c:pt idx="2569">
                  <c:v>256900</c:v>
                </c:pt>
                <c:pt idx="2570">
                  <c:v>257000</c:v>
                </c:pt>
                <c:pt idx="2571">
                  <c:v>257100</c:v>
                </c:pt>
                <c:pt idx="2572">
                  <c:v>257200</c:v>
                </c:pt>
                <c:pt idx="2573">
                  <c:v>257300</c:v>
                </c:pt>
                <c:pt idx="2574">
                  <c:v>257400</c:v>
                </c:pt>
                <c:pt idx="2575">
                  <c:v>257500</c:v>
                </c:pt>
                <c:pt idx="2576">
                  <c:v>257600</c:v>
                </c:pt>
                <c:pt idx="2577">
                  <c:v>257700</c:v>
                </c:pt>
                <c:pt idx="2578">
                  <c:v>257800</c:v>
                </c:pt>
                <c:pt idx="2579">
                  <c:v>257900</c:v>
                </c:pt>
                <c:pt idx="2580">
                  <c:v>258000</c:v>
                </c:pt>
                <c:pt idx="2581">
                  <c:v>258100</c:v>
                </c:pt>
                <c:pt idx="2582">
                  <c:v>258200</c:v>
                </c:pt>
                <c:pt idx="2583">
                  <c:v>258300</c:v>
                </c:pt>
                <c:pt idx="2584">
                  <c:v>258400</c:v>
                </c:pt>
                <c:pt idx="2585">
                  <c:v>258500</c:v>
                </c:pt>
                <c:pt idx="2586">
                  <c:v>258600</c:v>
                </c:pt>
                <c:pt idx="2587">
                  <c:v>258700</c:v>
                </c:pt>
                <c:pt idx="2588">
                  <c:v>258800</c:v>
                </c:pt>
                <c:pt idx="2589">
                  <c:v>258900</c:v>
                </c:pt>
                <c:pt idx="2590">
                  <c:v>259000</c:v>
                </c:pt>
                <c:pt idx="2591">
                  <c:v>259100</c:v>
                </c:pt>
                <c:pt idx="2592">
                  <c:v>259200</c:v>
                </c:pt>
                <c:pt idx="2593">
                  <c:v>259300</c:v>
                </c:pt>
                <c:pt idx="2594">
                  <c:v>259400</c:v>
                </c:pt>
                <c:pt idx="2595">
                  <c:v>259500</c:v>
                </c:pt>
                <c:pt idx="2596">
                  <c:v>259600</c:v>
                </c:pt>
                <c:pt idx="2597">
                  <c:v>259700</c:v>
                </c:pt>
                <c:pt idx="2598">
                  <c:v>259800</c:v>
                </c:pt>
                <c:pt idx="2599">
                  <c:v>259900</c:v>
                </c:pt>
                <c:pt idx="2600">
                  <c:v>260000</c:v>
                </c:pt>
                <c:pt idx="2601">
                  <c:v>260100</c:v>
                </c:pt>
                <c:pt idx="2602">
                  <c:v>260200</c:v>
                </c:pt>
                <c:pt idx="2603">
                  <c:v>260300</c:v>
                </c:pt>
                <c:pt idx="2604">
                  <c:v>260400</c:v>
                </c:pt>
                <c:pt idx="2605">
                  <c:v>260500</c:v>
                </c:pt>
                <c:pt idx="2606">
                  <c:v>260600</c:v>
                </c:pt>
                <c:pt idx="2607">
                  <c:v>260700</c:v>
                </c:pt>
                <c:pt idx="2608">
                  <c:v>260800</c:v>
                </c:pt>
                <c:pt idx="2609">
                  <c:v>260900</c:v>
                </c:pt>
                <c:pt idx="2610">
                  <c:v>261000</c:v>
                </c:pt>
                <c:pt idx="2611">
                  <c:v>261100</c:v>
                </c:pt>
                <c:pt idx="2612">
                  <c:v>261200</c:v>
                </c:pt>
                <c:pt idx="2613">
                  <c:v>261300</c:v>
                </c:pt>
                <c:pt idx="2614">
                  <c:v>261400</c:v>
                </c:pt>
                <c:pt idx="2615">
                  <c:v>261500</c:v>
                </c:pt>
                <c:pt idx="2616">
                  <c:v>261600</c:v>
                </c:pt>
                <c:pt idx="2617">
                  <c:v>261700</c:v>
                </c:pt>
                <c:pt idx="2618">
                  <c:v>261800</c:v>
                </c:pt>
                <c:pt idx="2619">
                  <c:v>261900</c:v>
                </c:pt>
                <c:pt idx="2620">
                  <c:v>262000</c:v>
                </c:pt>
                <c:pt idx="2621">
                  <c:v>262100</c:v>
                </c:pt>
                <c:pt idx="2622">
                  <c:v>262200</c:v>
                </c:pt>
                <c:pt idx="2623">
                  <c:v>262300</c:v>
                </c:pt>
                <c:pt idx="2624">
                  <c:v>262400</c:v>
                </c:pt>
                <c:pt idx="2625">
                  <c:v>262500</c:v>
                </c:pt>
                <c:pt idx="2626">
                  <c:v>262600</c:v>
                </c:pt>
                <c:pt idx="2627">
                  <c:v>262700</c:v>
                </c:pt>
                <c:pt idx="2628">
                  <c:v>262800</c:v>
                </c:pt>
                <c:pt idx="2629">
                  <c:v>262900</c:v>
                </c:pt>
                <c:pt idx="2630">
                  <c:v>263000</c:v>
                </c:pt>
                <c:pt idx="2631">
                  <c:v>263100</c:v>
                </c:pt>
                <c:pt idx="2632">
                  <c:v>263200</c:v>
                </c:pt>
                <c:pt idx="2633">
                  <c:v>263300</c:v>
                </c:pt>
                <c:pt idx="2634">
                  <c:v>263400</c:v>
                </c:pt>
                <c:pt idx="2635">
                  <c:v>263500</c:v>
                </c:pt>
                <c:pt idx="2636">
                  <c:v>263600</c:v>
                </c:pt>
                <c:pt idx="2637">
                  <c:v>263700</c:v>
                </c:pt>
                <c:pt idx="2638">
                  <c:v>263800</c:v>
                </c:pt>
                <c:pt idx="2639">
                  <c:v>263900</c:v>
                </c:pt>
                <c:pt idx="2640">
                  <c:v>264000</c:v>
                </c:pt>
                <c:pt idx="2641">
                  <c:v>264100</c:v>
                </c:pt>
                <c:pt idx="2642">
                  <c:v>264200</c:v>
                </c:pt>
                <c:pt idx="2643">
                  <c:v>264300</c:v>
                </c:pt>
                <c:pt idx="2644">
                  <c:v>264400</c:v>
                </c:pt>
                <c:pt idx="2645">
                  <c:v>264500</c:v>
                </c:pt>
                <c:pt idx="2646">
                  <c:v>264600</c:v>
                </c:pt>
                <c:pt idx="2647">
                  <c:v>264700</c:v>
                </c:pt>
                <c:pt idx="2648">
                  <c:v>264800</c:v>
                </c:pt>
                <c:pt idx="2649">
                  <c:v>264900</c:v>
                </c:pt>
                <c:pt idx="2650">
                  <c:v>265000</c:v>
                </c:pt>
                <c:pt idx="2651">
                  <c:v>265100</c:v>
                </c:pt>
                <c:pt idx="2652">
                  <c:v>265200</c:v>
                </c:pt>
                <c:pt idx="2653">
                  <c:v>265300</c:v>
                </c:pt>
                <c:pt idx="2654">
                  <c:v>265400</c:v>
                </c:pt>
                <c:pt idx="2655">
                  <c:v>265500</c:v>
                </c:pt>
                <c:pt idx="2656">
                  <c:v>265600</c:v>
                </c:pt>
                <c:pt idx="2657">
                  <c:v>265700</c:v>
                </c:pt>
                <c:pt idx="2658">
                  <c:v>265800</c:v>
                </c:pt>
                <c:pt idx="2659">
                  <c:v>265900</c:v>
                </c:pt>
                <c:pt idx="2660">
                  <c:v>266000</c:v>
                </c:pt>
                <c:pt idx="2661">
                  <c:v>266100</c:v>
                </c:pt>
                <c:pt idx="2662">
                  <c:v>266200</c:v>
                </c:pt>
                <c:pt idx="2663">
                  <c:v>266300</c:v>
                </c:pt>
                <c:pt idx="2664">
                  <c:v>266400</c:v>
                </c:pt>
                <c:pt idx="2665">
                  <c:v>266500</c:v>
                </c:pt>
                <c:pt idx="2666">
                  <c:v>266600</c:v>
                </c:pt>
                <c:pt idx="2667">
                  <c:v>266700</c:v>
                </c:pt>
                <c:pt idx="2668">
                  <c:v>266800</c:v>
                </c:pt>
                <c:pt idx="2669">
                  <c:v>266900</c:v>
                </c:pt>
                <c:pt idx="2670">
                  <c:v>267000</c:v>
                </c:pt>
                <c:pt idx="2671">
                  <c:v>267100</c:v>
                </c:pt>
                <c:pt idx="2672">
                  <c:v>267200</c:v>
                </c:pt>
                <c:pt idx="2673">
                  <c:v>267300</c:v>
                </c:pt>
                <c:pt idx="2674">
                  <c:v>267400</c:v>
                </c:pt>
                <c:pt idx="2675">
                  <c:v>267500</c:v>
                </c:pt>
                <c:pt idx="2676">
                  <c:v>267600</c:v>
                </c:pt>
                <c:pt idx="2677">
                  <c:v>267700</c:v>
                </c:pt>
                <c:pt idx="2678">
                  <c:v>267800</c:v>
                </c:pt>
                <c:pt idx="2679">
                  <c:v>267900</c:v>
                </c:pt>
                <c:pt idx="2680">
                  <c:v>268000</c:v>
                </c:pt>
                <c:pt idx="2681">
                  <c:v>268100</c:v>
                </c:pt>
                <c:pt idx="2682">
                  <c:v>268200</c:v>
                </c:pt>
                <c:pt idx="2683">
                  <c:v>268300</c:v>
                </c:pt>
                <c:pt idx="2684">
                  <c:v>268400</c:v>
                </c:pt>
                <c:pt idx="2685">
                  <c:v>268500</c:v>
                </c:pt>
                <c:pt idx="2686">
                  <c:v>268600</c:v>
                </c:pt>
                <c:pt idx="2687">
                  <c:v>268700</c:v>
                </c:pt>
                <c:pt idx="2688">
                  <c:v>268800</c:v>
                </c:pt>
                <c:pt idx="2689">
                  <c:v>268900</c:v>
                </c:pt>
                <c:pt idx="2690">
                  <c:v>269000</c:v>
                </c:pt>
                <c:pt idx="2691">
                  <c:v>269100</c:v>
                </c:pt>
                <c:pt idx="2692">
                  <c:v>269200</c:v>
                </c:pt>
                <c:pt idx="2693">
                  <c:v>269300</c:v>
                </c:pt>
                <c:pt idx="2694">
                  <c:v>269400</c:v>
                </c:pt>
                <c:pt idx="2695">
                  <c:v>269500</c:v>
                </c:pt>
                <c:pt idx="2696">
                  <c:v>269600</c:v>
                </c:pt>
                <c:pt idx="2697">
                  <c:v>269700</c:v>
                </c:pt>
                <c:pt idx="2698">
                  <c:v>269800</c:v>
                </c:pt>
                <c:pt idx="2699">
                  <c:v>269900</c:v>
                </c:pt>
                <c:pt idx="2700">
                  <c:v>270000</c:v>
                </c:pt>
                <c:pt idx="2701">
                  <c:v>270100</c:v>
                </c:pt>
                <c:pt idx="2702">
                  <c:v>270200</c:v>
                </c:pt>
                <c:pt idx="2703">
                  <c:v>270300</c:v>
                </c:pt>
                <c:pt idx="2704">
                  <c:v>270400</c:v>
                </c:pt>
                <c:pt idx="2705">
                  <c:v>270500</c:v>
                </c:pt>
                <c:pt idx="2706">
                  <c:v>270600</c:v>
                </c:pt>
                <c:pt idx="2707">
                  <c:v>270700</c:v>
                </c:pt>
                <c:pt idx="2708">
                  <c:v>270800</c:v>
                </c:pt>
                <c:pt idx="2709">
                  <c:v>270900</c:v>
                </c:pt>
                <c:pt idx="2710">
                  <c:v>271000</c:v>
                </c:pt>
                <c:pt idx="2711">
                  <c:v>271100</c:v>
                </c:pt>
                <c:pt idx="2712">
                  <c:v>271200</c:v>
                </c:pt>
                <c:pt idx="2713">
                  <c:v>271300</c:v>
                </c:pt>
                <c:pt idx="2714">
                  <c:v>271400</c:v>
                </c:pt>
                <c:pt idx="2715">
                  <c:v>271500</c:v>
                </c:pt>
                <c:pt idx="2716">
                  <c:v>271600</c:v>
                </c:pt>
                <c:pt idx="2717">
                  <c:v>271700</c:v>
                </c:pt>
                <c:pt idx="2718">
                  <c:v>271800</c:v>
                </c:pt>
                <c:pt idx="2719">
                  <c:v>271900</c:v>
                </c:pt>
                <c:pt idx="2720">
                  <c:v>272000</c:v>
                </c:pt>
                <c:pt idx="2721">
                  <c:v>272100</c:v>
                </c:pt>
                <c:pt idx="2722">
                  <c:v>272200</c:v>
                </c:pt>
                <c:pt idx="2723">
                  <c:v>272300</c:v>
                </c:pt>
                <c:pt idx="2724">
                  <c:v>272400</c:v>
                </c:pt>
                <c:pt idx="2725">
                  <c:v>272500</c:v>
                </c:pt>
                <c:pt idx="2726">
                  <c:v>272600</c:v>
                </c:pt>
                <c:pt idx="2727">
                  <c:v>272700</c:v>
                </c:pt>
                <c:pt idx="2728">
                  <c:v>272800</c:v>
                </c:pt>
                <c:pt idx="2729">
                  <c:v>272900</c:v>
                </c:pt>
                <c:pt idx="2730">
                  <c:v>273000</c:v>
                </c:pt>
                <c:pt idx="2731">
                  <c:v>273100</c:v>
                </c:pt>
                <c:pt idx="2732">
                  <c:v>273200</c:v>
                </c:pt>
                <c:pt idx="2733">
                  <c:v>273300</c:v>
                </c:pt>
                <c:pt idx="2734">
                  <c:v>273400</c:v>
                </c:pt>
                <c:pt idx="2735">
                  <c:v>273500</c:v>
                </c:pt>
                <c:pt idx="2736">
                  <c:v>273600</c:v>
                </c:pt>
                <c:pt idx="2737">
                  <c:v>273700</c:v>
                </c:pt>
                <c:pt idx="2738">
                  <c:v>273800</c:v>
                </c:pt>
                <c:pt idx="2739">
                  <c:v>273900</c:v>
                </c:pt>
                <c:pt idx="2740">
                  <c:v>274000</c:v>
                </c:pt>
                <c:pt idx="2741">
                  <c:v>274100</c:v>
                </c:pt>
                <c:pt idx="2742">
                  <c:v>274200</c:v>
                </c:pt>
                <c:pt idx="2743">
                  <c:v>274300</c:v>
                </c:pt>
                <c:pt idx="2744">
                  <c:v>274400</c:v>
                </c:pt>
                <c:pt idx="2745">
                  <c:v>274500</c:v>
                </c:pt>
                <c:pt idx="2746">
                  <c:v>274600</c:v>
                </c:pt>
                <c:pt idx="2747">
                  <c:v>274700</c:v>
                </c:pt>
                <c:pt idx="2748">
                  <c:v>274800</c:v>
                </c:pt>
                <c:pt idx="2749">
                  <c:v>274900</c:v>
                </c:pt>
                <c:pt idx="2750">
                  <c:v>275000</c:v>
                </c:pt>
                <c:pt idx="2751">
                  <c:v>275100</c:v>
                </c:pt>
                <c:pt idx="2752">
                  <c:v>275200</c:v>
                </c:pt>
                <c:pt idx="2753">
                  <c:v>275300</c:v>
                </c:pt>
                <c:pt idx="2754">
                  <c:v>275400</c:v>
                </c:pt>
                <c:pt idx="2755">
                  <c:v>275500</c:v>
                </c:pt>
                <c:pt idx="2756">
                  <c:v>275600</c:v>
                </c:pt>
                <c:pt idx="2757">
                  <c:v>275700</c:v>
                </c:pt>
                <c:pt idx="2758">
                  <c:v>275800</c:v>
                </c:pt>
                <c:pt idx="2759">
                  <c:v>275900</c:v>
                </c:pt>
                <c:pt idx="2760">
                  <c:v>276000</c:v>
                </c:pt>
                <c:pt idx="2761">
                  <c:v>276100</c:v>
                </c:pt>
                <c:pt idx="2762">
                  <c:v>276200</c:v>
                </c:pt>
                <c:pt idx="2763">
                  <c:v>276300</c:v>
                </c:pt>
                <c:pt idx="2764">
                  <c:v>276400</c:v>
                </c:pt>
                <c:pt idx="2765">
                  <c:v>276500</c:v>
                </c:pt>
                <c:pt idx="2766">
                  <c:v>276600</c:v>
                </c:pt>
                <c:pt idx="2767">
                  <c:v>276700</c:v>
                </c:pt>
                <c:pt idx="2768">
                  <c:v>276800</c:v>
                </c:pt>
                <c:pt idx="2769">
                  <c:v>276900</c:v>
                </c:pt>
                <c:pt idx="2770">
                  <c:v>277000</c:v>
                </c:pt>
                <c:pt idx="2771">
                  <c:v>277100</c:v>
                </c:pt>
                <c:pt idx="2772">
                  <c:v>277200</c:v>
                </c:pt>
                <c:pt idx="2773">
                  <c:v>277300</c:v>
                </c:pt>
                <c:pt idx="2774">
                  <c:v>277400</c:v>
                </c:pt>
                <c:pt idx="2775">
                  <c:v>277500</c:v>
                </c:pt>
                <c:pt idx="2776">
                  <c:v>277600</c:v>
                </c:pt>
                <c:pt idx="2777">
                  <c:v>277700</c:v>
                </c:pt>
                <c:pt idx="2778">
                  <c:v>277800</c:v>
                </c:pt>
                <c:pt idx="2779">
                  <c:v>277900</c:v>
                </c:pt>
                <c:pt idx="2780">
                  <c:v>278000</c:v>
                </c:pt>
                <c:pt idx="2781">
                  <c:v>278100</c:v>
                </c:pt>
                <c:pt idx="2782">
                  <c:v>278200</c:v>
                </c:pt>
                <c:pt idx="2783">
                  <c:v>278300</c:v>
                </c:pt>
                <c:pt idx="2784">
                  <c:v>278400</c:v>
                </c:pt>
                <c:pt idx="2785">
                  <c:v>278500</c:v>
                </c:pt>
                <c:pt idx="2786">
                  <c:v>278600</c:v>
                </c:pt>
                <c:pt idx="2787">
                  <c:v>278700</c:v>
                </c:pt>
                <c:pt idx="2788">
                  <c:v>278800</c:v>
                </c:pt>
                <c:pt idx="2789">
                  <c:v>278900</c:v>
                </c:pt>
                <c:pt idx="2790">
                  <c:v>279000</c:v>
                </c:pt>
                <c:pt idx="2791">
                  <c:v>279100</c:v>
                </c:pt>
                <c:pt idx="2792">
                  <c:v>279200</c:v>
                </c:pt>
                <c:pt idx="2793">
                  <c:v>279300</c:v>
                </c:pt>
                <c:pt idx="2794">
                  <c:v>279400</c:v>
                </c:pt>
                <c:pt idx="2795">
                  <c:v>279500</c:v>
                </c:pt>
                <c:pt idx="2796">
                  <c:v>279600</c:v>
                </c:pt>
                <c:pt idx="2797">
                  <c:v>279700</c:v>
                </c:pt>
                <c:pt idx="2798">
                  <c:v>279800</c:v>
                </c:pt>
                <c:pt idx="2799">
                  <c:v>279900</c:v>
                </c:pt>
                <c:pt idx="2800">
                  <c:v>280000</c:v>
                </c:pt>
                <c:pt idx="2801">
                  <c:v>280100</c:v>
                </c:pt>
                <c:pt idx="2802">
                  <c:v>280200</c:v>
                </c:pt>
                <c:pt idx="2803">
                  <c:v>280300</c:v>
                </c:pt>
                <c:pt idx="2804">
                  <c:v>280400</c:v>
                </c:pt>
                <c:pt idx="2805">
                  <c:v>280500</c:v>
                </c:pt>
                <c:pt idx="2806">
                  <c:v>280600</c:v>
                </c:pt>
                <c:pt idx="2807">
                  <c:v>280700</c:v>
                </c:pt>
                <c:pt idx="2808">
                  <c:v>280800</c:v>
                </c:pt>
                <c:pt idx="2809">
                  <c:v>280900</c:v>
                </c:pt>
                <c:pt idx="2810">
                  <c:v>281000</c:v>
                </c:pt>
                <c:pt idx="2811">
                  <c:v>281100</c:v>
                </c:pt>
                <c:pt idx="2812">
                  <c:v>281200</c:v>
                </c:pt>
                <c:pt idx="2813">
                  <c:v>281300</c:v>
                </c:pt>
                <c:pt idx="2814">
                  <c:v>281400</c:v>
                </c:pt>
                <c:pt idx="2815">
                  <c:v>281500</c:v>
                </c:pt>
                <c:pt idx="2816">
                  <c:v>281600</c:v>
                </c:pt>
                <c:pt idx="2817">
                  <c:v>281700</c:v>
                </c:pt>
                <c:pt idx="2818">
                  <c:v>281800</c:v>
                </c:pt>
                <c:pt idx="2819">
                  <c:v>281900</c:v>
                </c:pt>
                <c:pt idx="2820">
                  <c:v>282000</c:v>
                </c:pt>
                <c:pt idx="2821">
                  <c:v>282100</c:v>
                </c:pt>
                <c:pt idx="2822">
                  <c:v>282200</c:v>
                </c:pt>
                <c:pt idx="2823">
                  <c:v>282300</c:v>
                </c:pt>
                <c:pt idx="2824">
                  <c:v>282400</c:v>
                </c:pt>
                <c:pt idx="2825">
                  <c:v>282500</c:v>
                </c:pt>
                <c:pt idx="2826">
                  <c:v>282600</c:v>
                </c:pt>
                <c:pt idx="2827">
                  <c:v>282700</c:v>
                </c:pt>
                <c:pt idx="2828">
                  <c:v>282800</c:v>
                </c:pt>
                <c:pt idx="2829">
                  <c:v>282900</c:v>
                </c:pt>
                <c:pt idx="2830">
                  <c:v>283000</c:v>
                </c:pt>
                <c:pt idx="2831">
                  <c:v>283100</c:v>
                </c:pt>
                <c:pt idx="2832">
                  <c:v>283200</c:v>
                </c:pt>
                <c:pt idx="2833">
                  <c:v>283300</c:v>
                </c:pt>
                <c:pt idx="2834">
                  <c:v>283400</c:v>
                </c:pt>
                <c:pt idx="2835">
                  <c:v>283500</c:v>
                </c:pt>
                <c:pt idx="2836">
                  <c:v>283600</c:v>
                </c:pt>
                <c:pt idx="2837">
                  <c:v>283700</c:v>
                </c:pt>
                <c:pt idx="2838">
                  <c:v>283800</c:v>
                </c:pt>
                <c:pt idx="2839">
                  <c:v>283900</c:v>
                </c:pt>
                <c:pt idx="2840">
                  <c:v>284000</c:v>
                </c:pt>
                <c:pt idx="2841">
                  <c:v>284100</c:v>
                </c:pt>
                <c:pt idx="2842">
                  <c:v>284200</c:v>
                </c:pt>
                <c:pt idx="2843">
                  <c:v>284300</c:v>
                </c:pt>
                <c:pt idx="2844">
                  <c:v>284400</c:v>
                </c:pt>
                <c:pt idx="2845">
                  <c:v>284500</c:v>
                </c:pt>
                <c:pt idx="2846">
                  <c:v>284600</c:v>
                </c:pt>
                <c:pt idx="2847">
                  <c:v>284700</c:v>
                </c:pt>
                <c:pt idx="2848">
                  <c:v>284800</c:v>
                </c:pt>
                <c:pt idx="2849">
                  <c:v>284900</c:v>
                </c:pt>
                <c:pt idx="2850">
                  <c:v>285000</c:v>
                </c:pt>
                <c:pt idx="2851">
                  <c:v>285100</c:v>
                </c:pt>
                <c:pt idx="2852">
                  <c:v>285200</c:v>
                </c:pt>
                <c:pt idx="2853">
                  <c:v>285300</c:v>
                </c:pt>
                <c:pt idx="2854">
                  <c:v>285400</c:v>
                </c:pt>
                <c:pt idx="2855">
                  <c:v>285500</c:v>
                </c:pt>
                <c:pt idx="2856">
                  <c:v>285600</c:v>
                </c:pt>
                <c:pt idx="2857">
                  <c:v>285700</c:v>
                </c:pt>
                <c:pt idx="2858">
                  <c:v>285800</c:v>
                </c:pt>
                <c:pt idx="2859">
                  <c:v>285900</c:v>
                </c:pt>
                <c:pt idx="2860">
                  <c:v>286000</c:v>
                </c:pt>
                <c:pt idx="2861">
                  <c:v>286100</c:v>
                </c:pt>
                <c:pt idx="2862">
                  <c:v>286200</c:v>
                </c:pt>
                <c:pt idx="2863">
                  <c:v>286300</c:v>
                </c:pt>
                <c:pt idx="2864">
                  <c:v>286400</c:v>
                </c:pt>
                <c:pt idx="2865">
                  <c:v>286500</c:v>
                </c:pt>
                <c:pt idx="2866">
                  <c:v>286600</c:v>
                </c:pt>
                <c:pt idx="2867">
                  <c:v>286700</c:v>
                </c:pt>
                <c:pt idx="2868">
                  <c:v>286800</c:v>
                </c:pt>
                <c:pt idx="2869">
                  <c:v>286900</c:v>
                </c:pt>
                <c:pt idx="2870">
                  <c:v>287000</c:v>
                </c:pt>
                <c:pt idx="2871">
                  <c:v>287100</c:v>
                </c:pt>
                <c:pt idx="2872">
                  <c:v>287200</c:v>
                </c:pt>
                <c:pt idx="2873">
                  <c:v>287300</c:v>
                </c:pt>
                <c:pt idx="2874">
                  <c:v>287400</c:v>
                </c:pt>
                <c:pt idx="2875">
                  <c:v>287500</c:v>
                </c:pt>
                <c:pt idx="2876">
                  <c:v>287600</c:v>
                </c:pt>
                <c:pt idx="2877">
                  <c:v>287700</c:v>
                </c:pt>
                <c:pt idx="2878">
                  <c:v>287800</c:v>
                </c:pt>
                <c:pt idx="2879">
                  <c:v>287900</c:v>
                </c:pt>
                <c:pt idx="2880">
                  <c:v>288000</c:v>
                </c:pt>
                <c:pt idx="2881">
                  <c:v>288100</c:v>
                </c:pt>
                <c:pt idx="2882">
                  <c:v>288200</c:v>
                </c:pt>
                <c:pt idx="2883">
                  <c:v>288300</c:v>
                </c:pt>
                <c:pt idx="2884">
                  <c:v>288400</c:v>
                </c:pt>
                <c:pt idx="2885">
                  <c:v>288500</c:v>
                </c:pt>
                <c:pt idx="2886">
                  <c:v>288600</c:v>
                </c:pt>
                <c:pt idx="2887">
                  <c:v>288700</c:v>
                </c:pt>
                <c:pt idx="2888">
                  <c:v>288800</c:v>
                </c:pt>
                <c:pt idx="2889">
                  <c:v>288900</c:v>
                </c:pt>
                <c:pt idx="2890">
                  <c:v>289000</c:v>
                </c:pt>
                <c:pt idx="2891">
                  <c:v>289100</c:v>
                </c:pt>
                <c:pt idx="2892">
                  <c:v>289200</c:v>
                </c:pt>
                <c:pt idx="2893">
                  <c:v>289300</c:v>
                </c:pt>
                <c:pt idx="2894">
                  <c:v>289400</c:v>
                </c:pt>
                <c:pt idx="2895">
                  <c:v>289500</c:v>
                </c:pt>
                <c:pt idx="2896">
                  <c:v>289600</c:v>
                </c:pt>
                <c:pt idx="2897">
                  <c:v>289700</c:v>
                </c:pt>
                <c:pt idx="2898">
                  <c:v>289800</c:v>
                </c:pt>
                <c:pt idx="2899">
                  <c:v>289900</c:v>
                </c:pt>
                <c:pt idx="2900">
                  <c:v>290000</c:v>
                </c:pt>
                <c:pt idx="2901">
                  <c:v>290100</c:v>
                </c:pt>
                <c:pt idx="2902">
                  <c:v>290200</c:v>
                </c:pt>
                <c:pt idx="2903">
                  <c:v>290300</c:v>
                </c:pt>
                <c:pt idx="2904">
                  <c:v>290400</c:v>
                </c:pt>
                <c:pt idx="2905">
                  <c:v>290500</c:v>
                </c:pt>
                <c:pt idx="2906">
                  <c:v>290600</c:v>
                </c:pt>
                <c:pt idx="2907">
                  <c:v>290700</c:v>
                </c:pt>
                <c:pt idx="2908">
                  <c:v>290800</c:v>
                </c:pt>
                <c:pt idx="2909">
                  <c:v>290900</c:v>
                </c:pt>
                <c:pt idx="2910">
                  <c:v>291000</c:v>
                </c:pt>
                <c:pt idx="2911">
                  <c:v>291100</c:v>
                </c:pt>
                <c:pt idx="2912">
                  <c:v>291200</c:v>
                </c:pt>
                <c:pt idx="2913">
                  <c:v>291300</c:v>
                </c:pt>
                <c:pt idx="2914">
                  <c:v>291400</c:v>
                </c:pt>
                <c:pt idx="2915">
                  <c:v>291500</c:v>
                </c:pt>
                <c:pt idx="2916">
                  <c:v>291600</c:v>
                </c:pt>
                <c:pt idx="2917">
                  <c:v>291700</c:v>
                </c:pt>
                <c:pt idx="2918">
                  <c:v>291800</c:v>
                </c:pt>
                <c:pt idx="2919">
                  <c:v>291900</c:v>
                </c:pt>
                <c:pt idx="2920">
                  <c:v>292000</c:v>
                </c:pt>
                <c:pt idx="2921">
                  <c:v>292100</c:v>
                </c:pt>
                <c:pt idx="2922">
                  <c:v>292200</c:v>
                </c:pt>
                <c:pt idx="2923">
                  <c:v>292300</c:v>
                </c:pt>
                <c:pt idx="2924">
                  <c:v>292400</c:v>
                </c:pt>
                <c:pt idx="2925">
                  <c:v>292500</c:v>
                </c:pt>
                <c:pt idx="2926">
                  <c:v>292600</c:v>
                </c:pt>
                <c:pt idx="2927">
                  <c:v>292700</c:v>
                </c:pt>
                <c:pt idx="2928">
                  <c:v>292800</c:v>
                </c:pt>
                <c:pt idx="2929">
                  <c:v>292900</c:v>
                </c:pt>
                <c:pt idx="2930">
                  <c:v>293000</c:v>
                </c:pt>
                <c:pt idx="2931">
                  <c:v>293100</c:v>
                </c:pt>
                <c:pt idx="2932">
                  <c:v>293200</c:v>
                </c:pt>
                <c:pt idx="2933">
                  <c:v>293300</c:v>
                </c:pt>
                <c:pt idx="2934">
                  <c:v>293400</c:v>
                </c:pt>
                <c:pt idx="2935">
                  <c:v>293500</c:v>
                </c:pt>
                <c:pt idx="2936">
                  <c:v>293600</c:v>
                </c:pt>
                <c:pt idx="2937">
                  <c:v>293700</c:v>
                </c:pt>
                <c:pt idx="2938">
                  <c:v>293800</c:v>
                </c:pt>
                <c:pt idx="2939">
                  <c:v>293900</c:v>
                </c:pt>
                <c:pt idx="2940">
                  <c:v>294000</c:v>
                </c:pt>
                <c:pt idx="2941">
                  <c:v>294100</c:v>
                </c:pt>
                <c:pt idx="2942">
                  <c:v>294200</c:v>
                </c:pt>
                <c:pt idx="2943">
                  <c:v>294300</c:v>
                </c:pt>
                <c:pt idx="2944">
                  <c:v>294400</c:v>
                </c:pt>
                <c:pt idx="2945">
                  <c:v>294500</c:v>
                </c:pt>
                <c:pt idx="2946">
                  <c:v>294600</c:v>
                </c:pt>
                <c:pt idx="2947">
                  <c:v>294700</c:v>
                </c:pt>
                <c:pt idx="2948">
                  <c:v>294800</c:v>
                </c:pt>
                <c:pt idx="2949">
                  <c:v>294900</c:v>
                </c:pt>
                <c:pt idx="2950">
                  <c:v>295000</c:v>
                </c:pt>
                <c:pt idx="2951">
                  <c:v>295100</c:v>
                </c:pt>
                <c:pt idx="2952">
                  <c:v>295200</c:v>
                </c:pt>
                <c:pt idx="2953">
                  <c:v>295300</c:v>
                </c:pt>
                <c:pt idx="2954">
                  <c:v>295400</c:v>
                </c:pt>
                <c:pt idx="2955">
                  <c:v>295500</c:v>
                </c:pt>
                <c:pt idx="2956">
                  <c:v>295600</c:v>
                </c:pt>
                <c:pt idx="2957">
                  <c:v>295700</c:v>
                </c:pt>
                <c:pt idx="2958">
                  <c:v>295800</c:v>
                </c:pt>
                <c:pt idx="2959">
                  <c:v>295900</c:v>
                </c:pt>
                <c:pt idx="2960">
                  <c:v>296000</c:v>
                </c:pt>
                <c:pt idx="2961">
                  <c:v>296100</c:v>
                </c:pt>
                <c:pt idx="2962">
                  <c:v>296200</c:v>
                </c:pt>
                <c:pt idx="2963">
                  <c:v>296300</c:v>
                </c:pt>
                <c:pt idx="2964">
                  <c:v>296400</c:v>
                </c:pt>
                <c:pt idx="2965">
                  <c:v>296500</c:v>
                </c:pt>
                <c:pt idx="2966">
                  <c:v>296600</c:v>
                </c:pt>
                <c:pt idx="2967">
                  <c:v>296700</c:v>
                </c:pt>
                <c:pt idx="2968">
                  <c:v>296800</c:v>
                </c:pt>
                <c:pt idx="2969">
                  <c:v>296900</c:v>
                </c:pt>
                <c:pt idx="2970">
                  <c:v>297000</c:v>
                </c:pt>
                <c:pt idx="2971">
                  <c:v>297100</c:v>
                </c:pt>
                <c:pt idx="2972">
                  <c:v>297200</c:v>
                </c:pt>
                <c:pt idx="2973">
                  <c:v>297300</c:v>
                </c:pt>
                <c:pt idx="2974">
                  <c:v>297400</c:v>
                </c:pt>
                <c:pt idx="2975">
                  <c:v>297500</c:v>
                </c:pt>
                <c:pt idx="2976">
                  <c:v>297600</c:v>
                </c:pt>
                <c:pt idx="2977">
                  <c:v>297700</c:v>
                </c:pt>
                <c:pt idx="2978">
                  <c:v>297800</c:v>
                </c:pt>
                <c:pt idx="2979">
                  <c:v>297900</c:v>
                </c:pt>
                <c:pt idx="2980">
                  <c:v>298000</c:v>
                </c:pt>
                <c:pt idx="2981">
                  <c:v>298100</c:v>
                </c:pt>
                <c:pt idx="2982">
                  <c:v>298200</c:v>
                </c:pt>
                <c:pt idx="2983">
                  <c:v>298300</c:v>
                </c:pt>
                <c:pt idx="2984">
                  <c:v>298400</c:v>
                </c:pt>
                <c:pt idx="2985">
                  <c:v>298500</c:v>
                </c:pt>
                <c:pt idx="2986">
                  <c:v>298600</c:v>
                </c:pt>
                <c:pt idx="2987">
                  <c:v>298700</c:v>
                </c:pt>
                <c:pt idx="2988">
                  <c:v>298800</c:v>
                </c:pt>
                <c:pt idx="2989">
                  <c:v>298900</c:v>
                </c:pt>
                <c:pt idx="2990">
                  <c:v>299000</c:v>
                </c:pt>
                <c:pt idx="2991">
                  <c:v>299100</c:v>
                </c:pt>
                <c:pt idx="2992">
                  <c:v>299200</c:v>
                </c:pt>
                <c:pt idx="2993">
                  <c:v>299300</c:v>
                </c:pt>
                <c:pt idx="2994">
                  <c:v>299400</c:v>
                </c:pt>
                <c:pt idx="2995">
                  <c:v>299500</c:v>
                </c:pt>
                <c:pt idx="2996">
                  <c:v>299600</c:v>
                </c:pt>
                <c:pt idx="2997">
                  <c:v>299700</c:v>
                </c:pt>
                <c:pt idx="2998">
                  <c:v>299800</c:v>
                </c:pt>
                <c:pt idx="2999">
                  <c:v>299900</c:v>
                </c:pt>
                <c:pt idx="3000">
                  <c:v>300000</c:v>
                </c:pt>
                <c:pt idx="3001">
                  <c:v>300100</c:v>
                </c:pt>
                <c:pt idx="3002">
                  <c:v>300200</c:v>
                </c:pt>
                <c:pt idx="3003">
                  <c:v>300300</c:v>
                </c:pt>
                <c:pt idx="3004">
                  <c:v>300400</c:v>
                </c:pt>
                <c:pt idx="3005">
                  <c:v>300500</c:v>
                </c:pt>
                <c:pt idx="3006">
                  <c:v>300600</c:v>
                </c:pt>
                <c:pt idx="3007">
                  <c:v>300700</c:v>
                </c:pt>
                <c:pt idx="3008">
                  <c:v>300800</c:v>
                </c:pt>
                <c:pt idx="3009">
                  <c:v>300900</c:v>
                </c:pt>
                <c:pt idx="3010">
                  <c:v>301000</c:v>
                </c:pt>
                <c:pt idx="3011">
                  <c:v>301100</c:v>
                </c:pt>
                <c:pt idx="3012">
                  <c:v>301200</c:v>
                </c:pt>
                <c:pt idx="3013">
                  <c:v>301300</c:v>
                </c:pt>
                <c:pt idx="3014">
                  <c:v>301400</c:v>
                </c:pt>
                <c:pt idx="3015">
                  <c:v>301500</c:v>
                </c:pt>
                <c:pt idx="3016">
                  <c:v>301600</c:v>
                </c:pt>
                <c:pt idx="3017">
                  <c:v>301700</c:v>
                </c:pt>
                <c:pt idx="3018">
                  <c:v>301800</c:v>
                </c:pt>
                <c:pt idx="3019">
                  <c:v>301900</c:v>
                </c:pt>
                <c:pt idx="3020">
                  <c:v>302000</c:v>
                </c:pt>
                <c:pt idx="3021">
                  <c:v>302100</c:v>
                </c:pt>
                <c:pt idx="3022">
                  <c:v>302200</c:v>
                </c:pt>
                <c:pt idx="3023">
                  <c:v>302300</c:v>
                </c:pt>
                <c:pt idx="3024">
                  <c:v>302400</c:v>
                </c:pt>
                <c:pt idx="3025">
                  <c:v>302500</c:v>
                </c:pt>
                <c:pt idx="3026">
                  <c:v>302600</c:v>
                </c:pt>
                <c:pt idx="3027">
                  <c:v>302700</c:v>
                </c:pt>
                <c:pt idx="3028">
                  <c:v>302800</c:v>
                </c:pt>
                <c:pt idx="3029">
                  <c:v>302900</c:v>
                </c:pt>
                <c:pt idx="3030">
                  <c:v>303000</c:v>
                </c:pt>
                <c:pt idx="3031">
                  <c:v>303100</c:v>
                </c:pt>
                <c:pt idx="3032">
                  <c:v>303200</c:v>
                </c:pt>
                <c:pt idx="3033">
                  <c:v>303300</c:v>
                </c:pt>
                <c:pt idx="3034">
                  <c:v>303400</c:v>
                </c:pt>
                <c:pt idx="3035">
                  <c:v>303500</c:v>
                </c:pt>
                <c:pt idx="3036">
                  <c:v>303600</c:v>
                </c:pt>
                <c:pt idx="3037">
                  <c:v>303700</c:v>
                </c:pt>
                <c:pt idx="3038">
                  <c:v>303800</c:v>
                </c:pt>
                <c:pt idx="3039">
                  <c:v>303900</c:v>
                </c:pt>
                <c:pt idx="3040">
                  <c:v>304000</c:v>
                </c:pt>
                <c:pt idx="3041">
                  <c:v>304100</c:v>
                </c:pt>
                <c:pt idx="3042">
                  <c:v>304200</c:v>
                </c:pt>
                <c:pt idx="3043">
                  <c:v>304300</c:v>
                </c:pt>
                <c:pt idx="3044">
                  <c:v>304400</c:v>
                </c:pt>
                <c:pt idx="3045">
                  <c:v>304500</c:v>
                </c:pt>
                <c:pt idx="3046">
                  <c:v>304600</c:v>
                </c:pt>
                <c:pt idx="3047">
                  <c:v>304700</c:v>
                </c:pt>
                <c:pt idx="3048">
                  <c:v>304800</c:v>
                </c:pt>
                <c:pt idx="3049">
                  <c:v>304900</c:v>
                </c:pt>
                <c:pt idx="3050">
                  <c:v>305000</c:v>
                </c:pt>
                <c:pt idx="3051">
                  <c:v>305100</c:v>
                </c:pt>
                <c:pt idx="3052">
                  <c:v>305200</c:v>
                </c:pt>
                <c:pt idx="3053">
                  <c:v>305300</c:v>
                </c:pt>
                <c:pt idx="3054">
                  <c:v>305400</c:v>
                </c:pt>
                <c:pt idx="3055">
                  <c:v>305500</c:v>
                </c:pt>
                <c:pt idx="3056">
                  <c:v>305600</c:v>
                </c:pt>
                <c:pt idx="3057">
                  <c:v>305700</c:v>
                </c:pt>
                <c:pt idx="3058">
                  <c:v>305800</c:v>
                </c:pt>
                <c:pt idx="3059">
                  <c:v>305900</c:v>
                </c:pt>
                <c:pt idx="3060">
                  <c:v>306000</c:v>
                </c:pt>
                <c:pt idx="3061">
                  <c:v>306100</c:v>
                </c:pt>
                <c:pt idx="3062">
                  <c:v>306200</c:v>
                </c:pt>
                <c:pt idx="3063">
                  <c:v>306300</c:v>
                </c:pt>
                <c:pt idx="3064">
                  <c:v>306400</c:v>
                </c:pt>
                <c:pt idx="3065">
                  <c:v>306500</c:v>
                </c:pt>
                <c:pt idx="3066">
                  <c:v>306600</c:v>
                </c:pt>
                <c:pt idx="3067">
                  <c:v>306700</c:v>
                </c:pt>
                <c:pt idx="3068">
                  <c:v>306800</c:v>
                </c:pt>
                <c:pt idx="3069">
                  <c:v>306900</c:v>
                </c:pt>
                <c:pt idx="3070">
                  <c:v>307000</c:v>
                </c:pt>
                <c:pt idx="3071">
                  <c:v>307100</c:v>
                </c:pt>
                <c:pt idx="3072">
                  <c:v>307200</c:v>
                </c:pt>
                <c:pt idx="3073">
                  <c:v>307300</c:v>
                </c:pt>
                <c:pt idx="3074">
                  <c:v>307400</c:v>
                </c:pt>
                <c:pt idx="3075">
                  <c:v>307500</c:v>
                </c:pt>
                <c:pt idx="3076">
                  <c:v>307600</c:v>
                </c:pt>
                <c:pt idx="3077">
                  <c:v>307700</c:v>
                </c:pt>
                <c:pt idx="3078">
                  <c:v>307800</c:v>
                </c:pt>
                <c:pt idx="3079">
                  <c:v>307900</c:v>
                </c:pt>
                <c:pt idx="3080">
                  <c:v>308000</c:v>
                </c:pt>
                <c:pt idx="3081">
                  <c:v>308100</c:v>
                </c:pt>
                <c:pt idx="3082">
                  <c:v>308200</c:v>
                </c:pt>
                <c:pt idx="3083">
                  <c:v>308300</c:v>
                </c:pt>
                <c:pt idx="3084">
                  <c:v>308400</c:v>
                </c:pt>
                <c:pt idx="3085">
                  <c:v>308500</c:v>
                </c:pt>
                <c:pt idx="3086">
                  <c:v>308600</c:v>
                </c:pt>
                <c:pt idx="3087">
                  <c:v>308700</c:v>
                </c:pt>
                <c:pt idx="3088">
                  <c:v>308800</c:v>
                </c:pt>
                <c:pt idx="3089">
                  <c:v>308900</c:v>
                </c:pt>
                <c:pt idx="3090">
                  <c:v>309000</c:v>
                </c:pt>
                <c:pt idx="3091">
                  <c:v>309100</c:v>
                </c:pt>
                <c:pt idx="3092">
                  <c:v>309200</c:v>
                </c:pt>
                <c:pt idx="3093">
                  <c:v>309300</c:v>
                </c:pt>
                <c:pt idx="3094">
                  <c:v>309400</c:v>
                </c:pt>
                <c:pt idx="3095">
                  <c:v>309500</c:v>
                </c:pt>
                <c:pt idx="3096">
                  <c:v>309600</c:v>
                </c:pt>
                <c:pt idx="3097">
                  <c:v>309700</c:v>
                </c:pt>
                <c:pt idx="3098">
                  <c:v>309800</c:v>
                </c:pt>
                <c:pt idx="3099">
                  <c:v>309900</c:v>
                </c:pt>
                <c:pt idx="3100">
                  <c:v>310000</c:v>
                </c:pt>
                <c:pt idx="3101">
                  <c:v>310100</c:v>
                </c:pt>
                <c:pt idx="3102">
                  <c:v>310200</c:v>
                </c:pt>
                <c:pt idx="3103">
                  <c:v>310300</c:v>
                </c:pt>
                <c:pt idx="3104">
                  <c:v>310400</c:v>
                </c:pt>
                <c:pt idx="3105">
                  <c:v>310500</c:v>
                </c:pt>
                <c:pt idx="3106">
                  <c:v>310600</c:v>
                </c:pt>
                <c:pt idx="3107">
                  <c:v>310700</c:v>
                </c:pt>
                <c:pt idx="3108">
                  <c:v>310800</c:v>
                </c:pt>
                <c:pt idx="3109">
                  <c:v>310900</c:v>
                </c:pt>
                <c:pt idx="3110">
                  <c:v>311000</c:v>
                </c:pt>
                <c:pt idx="3111">
                  <c:v>311100</c:v>
                </c:pt>
                <c:pt idx="3112">
                  <c:v>311200</c:v>
                </c:pt>
                <c:pt idx="3113">
                  <c:v>311300</c:v>
                </c:pt>
                <c:pt idx="3114">
                  <c:v>311400</c:v>
                </c:pt>
                <c:pt idx="3115">
                  <c:v>311500</c:v>
                </c:pt>
                <c:pt idx="3116">
                  <c:v>311600</c:v>
                </c:pt>
                <c:pt idx="3117">
                  <c:v>311700</c:v>
                </c:pt>
                <c:pt idx="3118">
                  <c:v>311800</c:v>
                </c:pt>
                <c:pt idx="3119">
                  <c:v>311900</c:v>
                </c:pt>
                <c:pt idx="3120">
                  <c:v>312000</c:v>
                </c:pt>
                <c:pt idx="3121">
                  <c:v>312100</c:v>
                </c:pt>
                <c:pt idx="3122">
                  <c:v>312200</c:v>
                </c:pt>
                <c:pt idx="3123">
                  <c:v>312300</c:v>
                </c:pt>
                <c:pt idx="3124">
                  <c:v>312400</c:v>
                </c:pt>
                <c:pt idx="3125">
                  <c:v>312500</c:v>
                </c:pt>
                <c:pt idx="3126">
                  <c:v>312600</c:v>
                </c:pt>
                <c:pt idx="3127">
                  <c:v>312700</c:v>
                </c:pt>
                <c:pt idx="3128">
                  <c:v>312800</c:v>
                </c:pt>
                <c:pt idx="3129">
                  <c:v>312900</c:v>
                </c:pt>
                <c:pt idx="3130">
                  <c:v>313000</c:v>
                </c:pt>
                <c:pt idx="3131">
                  <c:v>313100</c:v>
                </c:pt>
                <c:pt idx="3132">
                  <c:v>313200</c:v>
                </c:pt>
                <c:pt idx="3133">
                  <c:v>313300</c:v>
                </c:pt>
                <c:pt idx="3134">
                  <c:v>313400</c:v>
                </c:pt>
                <c:pt idx="3135">
                  <c:v>313500</c:v>
                </c:pt>
                <c:pt idx="3136">
                  <c:v>313600</c:v>
                </c:pt>
                <c:pt idx="3137">
                  <c:v>313700</c:v>
                </c:pt>
                <c:pt idx="3138">
                  <c:v>313800</c:v>
                </c:pt>
                <c:pt idx="3139">
                  <c:v>313900</c:v>
                </c:pt>
                <c:pt idx="3140">
                  <c:v>314000</c:v>
                </c:pt>
                <c:pt idx="3141">
                  <c:v>314100</c:v>
                </c:pt>
                <c:pt idx="3142">
                  <c:v>314200</c:v>
                </c:pt>
                <c:pt idx="3143">
                  <c:v>314300</c:v>
                </c:pt>
                <c:pt idx="3144">
                  <c:v>314400</c:v>
                </c:pt>
                <c:pt idx="3145">
                  <c:v>314500</c:v>
                </c:pt>
                <c:pt idx="3146">
                  <c:v>314600</c:v>
                </c:pt>
                <c:pt idx="3147">
                  <c:v>314700</c:v>
                </c:pt>
                <c:pt idx="3148">
                  <c:v>314800</c:v>
                </c:pt>
                <c:pt idx="3149">
                  <c:v>314900</c:v>
                </c:pt>
                <c:pt idx="3150">
                  <c:v>315000</c:v>
                </c:pt>
                <c:pt idx="3151">
                  <c:v>315100</c:v>
                </c:pt>
                <c:pt idx="3152">
                  <c:v>315200</c:v>
                </c:pt>
                <c:pt idx="3153">
                  <c:v>315300</c:v>
                </c:pt>
                <c:pt idx="3154">
                  <c:v>315400</c:v>
                </c:pt>
                <c:pt idx="3155">
                  <c:v>315500</c:v>
                </c:pt>
                <c:pt idx="3156">
                  <c:v>315600</c:v>
                </c:pt>
                <c:pt idx="3157">
                  <c:v>315700</c:v>
                </c:pt>
                <c:pt idx="3158">
                  <c:v>315800</c:v>
                </c:pt>
                <c:pt idx="3159">
                  <c:v>315900</c:v>
                </c:pt>
                <c:pt idx="3160">
                  <c:v>316000</c:v>
                </c:pt>
                <c:pt idx="3161">
                  <c:v>316100</c:v>
                </c:pt>
                <c:pt idx="3162">
                  <c:v>316200</c:v>
                </c:pt>
                <c:pt idx="3163">
                  <c:v>316300</c:v>
                </c:pt>
                <c:pt idx="3164">
                  <c:v>316400</c:v>
                </c:pt>
                <c:pt idx="3165">
                  <c:v>316500</c:v>
                </c:pt>
                <c:pt idx="3166">
                  <c:v>316600</c:v>
                </c:pt>
                <c:pt idx="3167">
                  <c:v>316700</c:v>
                </c:pt>
                <c:pt idx="3168">
                  <c:v>316800</c:v>
                </c:pt>
                <c:pt idx="3169">
                  <c:v>316900</c:v>
                </c:pt>
                <c:pt idx="3170">
                  <c:v>317000</c:v>
                </c:pt>
                <c:pt idx="3171">
                  <c:v>317100</c:v>
                </c:pt>
                <c:pt idx="3172">
                  <c:v>317200</c:v>
                </c:pt>
                <c:pt idx="3173">
                  <c:v>317300</c:v>
                </c:pt>
                <c:pt idx="3174">
                  <c:v>317400</c:v>
                </c:pt>
                <c:pt idx="3175">
                  <c:v>317500</c:v>
                </c:pt>
                <c:pt idx="3176">
                  <c:v>317600</c:v>
                </c:pt>
                <c:pt idx="3177">
                  <c:v>317700</c:v>
                </c:pt>
                <c:pt idx="3178">
                  <c:v>317800</c:v>
                </c:pt>
                <c:pt idx="3179">
                  <c:v>317900</c:v>
                </c:pt>
                <c:pt idx="3180">
                  <c:v>318000</c:v>
                </c:pt>
                <c:pt idx="3181">
                  <c:v>318100</c:v>
                </c:pt>
                <c:pt idx="3182">
                  <c:v>318200</c:v>
                </c:pt>
                <c:pt idx="3183">
                  <c:v>318300</c:v>
                </c:pt>
                <c:pt idx="3184">
                  <c:v>318400</c:v>
                </c:pt>
                <c:pt idx="3185">
                  <c:v>318500</c:v>
                </c:pt>
                <c:pt idx="3186">
                  <c:v>318600</c:v>
                </c:pt>
                <c:pt idx="3187">
                  <c:v>318700</c:v>
                </c:pt>
                <c:pt idx="3188">
                  <c:v>318800</c:v>
                </c:pt>
                <c:pt idx="3189">
                  <c:v>318900</c:v>
                </c:pt>
                <c:pt idx="3190">
                  <c:v>319000</c:v>
                </c:pt>
                <c:pt idx="3191">
                  <c:v>319100</c:v>
                </c:pt>
                <c:pt idx="3192">
                  <c:v>319200</c:v>
                </c:pt>
                <c:pt idx="3193">
                  <c:v>319300</c:v>
                </c:pt>
                <c:pt idx="3194">
                  <c:v>319400</c:v>
                </c:pt>
                <c:pt idx="3195">
                  <c:v>319500</c:v>
                </c:pt>
                <c:pt idx="3196">
                  <c:v>319600</c:v>
                </c:pt>
                <c:pt idx="3197">
                  <c:v>319700</c:v>
                </c:pt>
                <c:pt idx="3198">
                  <c:v>319800</c:v>
                </c:pt>
                <c:pt idx="3199">
                  <c:v>319900</c:v>
                </c:pt>
                <c:pt idx="3200">
                  <c:v>320000</c:v>
                </c:pt>
                <c:pt idx="3201">
                  <c:v>320100</c:v>
                </c:pt>
                <c:pt idx="3202">
                  <c:v>320200</c:v>
                </c:pt>
                <c:pt idx="3203">
                  <c:v>320300</c:v>
                </c:pt>
                <c:pt idx="3204">
                  <c:v>320400</c:v>
                </c:pt>
                <c:pt idx="3205">
                  <c:v>320500</c:v>
                </c:pt>
                <c:pt idx="3206">
                  <c:v>320600</c:v>
                </c:pt>
                <c:pt idx="3207">
                  <c:v>320700</c:v>
                </c:pt>
                <c:pt idx="3208">
                  <c:v>320800</c:v>
                </c:pt>
                <c:pt idx="3209">
                  <c:v>320900</c:v>
                </c:pt>
                <c:pt idx="3210">
                  <c:v>321000</c:v>
                </c:pt>
                <c:pt idx="3211">
                  <c:v>321100</c:v>
                </c:pt>
                <c:pt idx="3212">
                  <c:v>321200</c:v>
                </c:pt>
                <c:pt idx="3213">
                  <c:v>321300</c:v>
                </c:pt>
                <c:pt idx="3214">
                  <c:v>321400</c:v>
                </c:pt>
                <c:pt idx="3215">
                  <c:v>321500</c:v>
                </c:pt>
                <c:pt idx="3216">
                  <c:v>321600</c:v>
                </c:pt>
                <c:pt idx="3217">
                  <c:v>321700</c:v>
                </c:pt>
                <c:pt idx="3218">
                  <c:v>321800</c:v>
                </c:pt>
                <c:pt idx="3219">
                  <c:v>321900</c:v>
                </c:pt>
                <c:pt idx="3220">
                  <c:v>322000</c:v>
                </c:pt>
                <c:pt idx="3221">
                  <c:v>322100</c:v>
                </c:pt>
                <c:pt idx="3222">
                  <c:v>322200</c:v>
                </c:pt>
                <c:pt idx="3223">
                  <c:v>322300</c:v>
                </c:pt>
                <c:pt idx="3224">
                  <c:v>322400</c:v>
                </c:pt>
                <c:pt idx="3225">
                  <c:v>322500</c:v>
                </c:pt>
                <c:pt idx="3226">
                  <c:v>322600</c:v>
                </c:pt>
                <c:pt idx="3227">
                  <c:v>322700</c:v>
                </c:pt>
                <c:pt idx="3228">
                  <c:v>322800</c:v>
                </c:pt>
                <c:pt idx="3229">
                  <c:v>322900</c:v>
                </c:pt>
                <c:pt idx="3230">
                  <c:v>323000</c:v>
                </c:pt>
                <c:pt idx="3231">
                  <c:v>323100</c:v>
                </c:pt>
                <c:pt idx="3232">
                  <c:v>323200</c:v>
                </c:pt>
                <c:pt idx="3233">
                  <c:v>323300</c:v>
                </c:pt>
                <c:pt idx="3234">
                  <c:v>323400</c:v>
                </c:pt>
                <c:pt idx="3235">
                  <c:v>323500</c:v>
                </c:pt>
                <c:pt idx="3236">
                  <c:v>323600</c:v>
                </c:pt>
                <c:pt idx="3237">
                  <c:v>323700</c:v>
                </c:pt>
                <c:pt idx="3238">
                  <c:v>323800</c:v>
                </c:pt>
                <c:pt idx="3239">
                  <c:v>323900</c:v>
                </c:pt>
                <c:pt idx="3240">
                  <c:v>324000</c:v>
                </c:pt>
                <c:pt idx="3241">
                  <c:v>324100</c:v>
                </c:pt>
                <c:pt idx="3242">
                  <c:v>324200</c:v>
                </c:pt>
                <c:pt idx="3243">
                  <c:v>324300</c:v>
                </c:pt>
                <c:pt idx="3244">
                  <c:v>324400</c:v>
                </c:pt>
                <c:pt idx="3245">
                  <c:v>324500</c:v>
                </c:pt>
                <c:pt idx="3246">
                  <c:v>324600</c:v>
                </c:pt>
                <c:pt idx="3247">
                  <c:v>324700</c:v>
                </c:pt>
                <c:pt idx="3248">
                  <c:v>324800</c:v>
                </c:pt>
                <c:pt idx="3249">
                  <c:v>324900</c:v>
                </c:pt>
                <c:pt idx="3250">
                  <c:v>325000</c:v>
                </c:pt>
                <c:pt idx="3251">
                  <c:v>325100</c:v>
                </c:pt>
                <c:pt idx="3252">
                  <c:v>325200</c:v>
                </c:pt>
                <c:pt idx="3253">
                  <c:v>325300</c:v>
                </c:pt>
                <c:pt idx="3254">
                  <c:v>325400</c:v>
                </c:pt>
                <c:pt idx="3255">
                  <c:v>325500</c:v>
                </c:pt>
                <c:pt idx="3256">
                  <c:v>325600</c:v>
                </c:pt>
                <c:pt idx="3257">
                  <c:v>325700</c:v>
                </c:pt>
                <c:pt idx="3258">
                  <c:v>325800</c:v>
                </c:pt>
                <c:pt idx="3259">
                  <c:v>325900</c:v>
                </c:pt>
                <c:pt idx="3260">
                  <c:v>326000</c:v>
                </c:pt>
                <c:pt idx="3261">
                  <c:v>326100</c:v>
                </c:pt>
                <c:pt idx="3262">
                  <c:v>326200</c:v>
                </c:pt>
                <c:pt idx="3263">
                  <c:v>326300</c:v>
                </c:pt>
                <c:pt idx="3264">
                  <c:v>326400</c:v>
                </c:pt>
                <c:pt idx="3265">
                  <c:v>326500</c:v>
                </c:pt>
                <c:pt idx="3266">
                  <c:v>326600</c:v>
                </c:pt>
                <c:pt idx="3267">
                  <c:v>326700</c:v>
                </c:pt>
                <c:pt idx="3268">
                  <c:v>326800</c:v>
                </c:pt>
                <c:pt idx="3269">
                  <c:v>326900</c:v>
                </c:pt>
                <c:pt idx="3270">
                  <c:v>327000</c:v>
                </c:pt>
                <c:pt idx="3271">
                  <c:v>327100</c:v>
                </c:pt>
                <c:pt idx="3272">
                  <c:v>327200</c:v>
                </c:pt>
                <c:pt idx="3273">
                  <c:v>327300</c:v>
                </c:pt>
                <c:pt idx="3274">
                  <c:v>327400</c:v>
                </c:pt>
                <c:pt idx="3275">
                  <c:v>327500</c:v>
                </c:pt>
                <c:pt idx="3276">
                  <c:v>327600</c:v>
                </c:pt>
                <c:pt idx="3277">
                  <c:v>327700</c:v>
                </c:pt>
                <c:pt idx="3278">
                  <c:v>327800</c:v>
                </c:pt>
                <c:pt idx="3279">
                  <c:v>327900</c:v>
                </c:pt>
                <c:pt idx="3280">
                  <c:v>328000</c:v>
                </c:pt>
                <c:pt idx="3281">
                  <c:v>328100</c:v>
                </c:pt>
                <c:pt idx="3282">
                  <c:v>328200</c:v>
                </c:pt>
                <c:pt idx="3283">
                  <c:v>328300</c:v>
                </c:pt>
                <c:pt idx="3284">
                  <c:v>328400</c:v>
                </c:pt>
                <c:pt idx="3285">
                  <c:v>328500</c:v>
                </c:pt>
                <c:pt idx="3286">
                  <c:v>328600</c:v>
                </c:pt>
                <c:pt idx="3287">
                  <c:v>328700</c:v>
                </c:pt>
                <c:pt idx="3288">
                  <c:v>328800</c:v>
                </c:pt>
                <c:pt idx="3289">
                  <c:v>328900</c:v>
                </c:pt>
                <c:pt idx="3290">
                  <c:v>329000</c:v>
                </c:pt>
                <c:pt idx="3291">
                  <c:v>329100</c:v>
                </c:pt>
                <c:pt idx="3292">
                  <c:v>329200</c:v>
                </c:pt>
                <c:pt idx="3293">
                  <c:v>329300</c:v>
                </c:pt>
                <c:pt idx="3294">
                  <c:v>329400</c:v>
                </c:pt>
                <c:pt idx="3295">
                  <c:v>329500</c:v>
                </c:pt>
                <c:pt idx="3296">
                  <c:v>329600</c:v>
                </c:pt>
                <c:pt idx="3297">
                  <c:v>329700</c:v>
                </c:pt>
                <c:pt idx="3298">
                  <c:v>329800</c:v>
                </c:pt>
                <c:pt idx="3299">
                  <c:v>329900</c:v>
                </c:pt>
                <c:pt idx="3300">
                  <c:v>330000</c:v>
                </c:pt>
                <c:pt idx="3301">
                  <c:v>330100</c:v>
                </c:pt>
                <c:pt idx="3302">
                  <c:v>330200</c:v>
                </c:pt>
                <c:pt idx="3303">
                  <c:v>330300</c:v>
                </c:pt>
                <c:pt idx="3304">
                  <c:v>330400</c:v>
                </c:pt>
                <c:pt idx="3305">
                  <c:v>330500</c:v>
                </c:pt>
                <c:pt idx="3306">
                  <c:v>330600</c:v>
                </c:pt>
                <c:pt idx="3307">
                  <c:v>330700</c:v>
                </c:pt>
                <c:pt idx="3308">
                  <c:v>330800</c:v>
                </c:pt>
                <c:pt idx="3309">
                  <c:v>330900</c:v>
                </c:pt>
                <c:pt idx="3310">
                  <c:v>331000</c:v>
                </c:pt>
                <c:pt idx="3311">
                  <c:v>331100</c:v>
                </c:pt>
                <c:pt idx="3312">
                  <c:v>331200</c:v>
                </c:pt>
                <c:pt idx="3313">
                  <c:v>331300</c:v>
                </c:pt>
                <c:pt idx="3314">
                  <c:v>331400</c:v>
                </c:pt>
                <c:pt idx="3315">
                  <c:v>331500</c:v>
                </c:pt>
                <c:pt idx="3316">
                  <c:v>331600</c:v>
                </c:pt>
                <c:pt idx="3317">
                  <c:v>331700</c:v>
                </c:pt>
                <c:pt idx="3318">
                  <c:v>331800</c:v>
                </c:pt>
                <c:pt idx="3319">
                  <c:v>331900</c:v>
                </c:pt>
                <c:pt idx="3320">
                  <c:v>332000</c:v>
                </c:pt>
                <c:pt idx="3321">
                  <c:v>332100</c:v>
                </c:pt>
                <c:pt idx="3322">
                  <c:v>332200</c:v>
                </c:pt>
                <c:pt idx="3323">
                  <c:v>332300</c:v>
                </c:pt>
                <c:pt idx="3324">
                  <c:v>332400</c:v>
                </c:pt>
                <c:pt idx="3325">
                  <c:v>332500</c:v>
                </c:pt>
                <c:pt idx="3326">
                  <c:v>332600</c:v>
                </c:pt>
                <c:pt idx="3327">
                  <c:v>332700</c:v>
                </c:pt>
                <c:pt idx="3328">
                  <c:v>332800</c:v>
                </c:pt>
                <c:pt idx="3329">
                  <c:v>332900</c:v>
                </c:pt>
                <c:pt idx="3330">
                  <c:v>333000</c:v>
                </c:pt>
                <c:pt idx="3331">
                  <c:v>333100</c:v>
                </c:pt>
                <c:pt idx="3332">
                  <c:v>333200</c:v>
                </c:pt>
                <c:pt idx="3333">
                  <c:v>333300</c:v>
                </c:pt>
                <c:pt idx="3334">
                  <c:v>333400</c:v>
                </c:pt>
                <c:pt idx="3335">
                  <c:v>333500</c:v>
                </c:pt>
                <c:pt idx="3336">
                  <c:v>333600</c:v>
                </c:pt>
                <c:pt idx="3337">
                  <c:v>333700</c:v>
                </c:pt>
                <c:pt idx="3338">
                  <c:v>333800</c:v>
                </c:pt>
                <c:pt idx="3339">
                  <c:v>333900</c:v>
                </c:pt>
                <c:pt idx="3340">
                  <c:v>334000</c:v>
                </c:pt>
                <c:pt idx="3341">
                  <c:v>334100</c:v>
                </c:pt>
                <c:pt idx="3342">
                  <c:v>334200</c:v>
                </c:pt>
                <c:pt idx="3343">
                  <c:v>334300</c:v>
                </c:pt>
                <c:pt idx="3344">
                  <c:v>334400</c:v>
                </c:pt>
                <c:pt idx="3345">
                  <c:v>334500</c:v>
                </c:pt>
                <c:pt idx="3346">
                  <c:v>334600</c:v>
                </c:pt>
                <c:pt idx="3347">
                  <c:v>334700</c:v>
                </c:pt>
                <c:pt idx="3348">
                  <c:v>334800</c:v>
                </c:pt>
                <c:pt idx="3349">
                  <c:v>334900</c:v>
                </c:pt>
                <c:pt idx="3350">
                  <c:v>335000</c:v>
                </c:pt>
                <c:pt idx="3351">
                  <c:v>335100</c:v>
                </c:pt>
                <c:pt idx="3352">
                  <c:v>335200</c:v>
                </c:pt>
                <c:pt idx="3353">
                  <c:v>335300</c:v>
                </c:pt>
                <c:pt idx="3354">
                  <c:v>335400</c:v>
                </c:pt>
                <c:pt idx="3355">
                  <c:v>335500</c:v>
                </c:pt>
                <c:pt idx="3356">
                  <c:v>335600</c:v>
                </c:pt>
                <c:pt idx="3357">
                  <c:v>335700</c:v>
                </c:pt>
                <c:pt idx="3358">
                  <c:v>335800</c:v>
                </c:pt>
                <c:pt idx="3359">
                  <c:v>335900</c:v>
                </c:pt>
                <c:pt idx="3360">
                  <c:v>336000</c:v>
                </c:pt>
                <c:pt idx="3361">
                  <c:v>336100</c:v>
                </c:pt>
                <c:pt idx="3362">
                  <c:v>336200</c:v>
                </c:pt>
                <c:pt idx="3363">
                  <c:v>336300</c:v>
                </c:pt>
                <c:pt idx="3364">
                  <c:v>336400</c:v>
                </c:pt>
                <c:pt idx="3365">
                  <c:v>336500</c:v>
                </c:pt>
                <c:pt idx="3366">
                  <c:v>336600</c:v>
                </c:pt>
                <c:pt idx="3367">
                  <c:v>336700</c:v>
                </c:pt>
                <c:pt idx="3368">
                  <c:v>336800</c:v>
                </c:pt>
                <c:pt idx="3369">
                  <c:v>336900</c:v>
                </c:pt>
                <c:pt idx="3370">
                  <c:v>337000</c:v>
                </c:pt>
                <c:pt idx="3371">
                  <c:v>337100</c:v>
                </c:pt>
                <c:pt idx="3372">
                  <c:v>337200</c:v>
                </c:pt>
                <c:pt idx="3373">
                  <c:v>337300</c:v>
                </c:pt>
                <c:pt idx="3374">
                  <c:v>337400</c:v>
                </c:pt>
                <c:pt idx="3375">
                  <c:v>337500</c:v>
                </c:pt>
                <c:pt idx="3376">
                  <c:v>337600</c:v>
                </c:pt>
                <c:pt idx="3377">
                  <c:v>337700</c:v>
                </c:pt>
                <c:pt idx="3378">
                  <c:v>337800</c:v>
                </c:pt>
                <c:pt idx="3379">
                  <c:v>337900</c:v>
                </c:pt>
                <c:pt idx="3380">
                  <c:v>338000</c:v>
                </c:pt>
                <c:pt idx="3381">
                  <c:v>338100</c:v>
                </c:pt>
                <c:pt idx="3382">
                  <c:v>338200</c:v>
                </c:pt>
                <c:pt idx="3383">
                  <c:v>338300</c:v>
                </c:pt>
                <c:pt idx="3384">
                  <c:v>338400</c:v>
                </c:pt>
                <c:pt idx="3385">
                  <c:v>338500</c:v>
                </c:pt>
                <c:pt idx="3386">
                  <c:v>338600</c:v>
                </c:pt>
                <c:pt idx="3387">
                  <c:v>338700</c:v>
                </c:pt>
                <c:pt idx="3388">
                  <c:v>338800</c:v>
                </c:pt>
                <c:pt idx="3389">
                  <c:v>338900</c:v>
                </c:pt>
                <c:pt idx="3390">
                  <c:v>339000</c:v>
                </c:pt>
                <c:pt idx="3391">
                  <c:v>339100</c:v>
                </c:pt>
                <c:pt idx="3392">
                  <c:v>339200</c:v>
                </c:pt>
                <c:pt idx="3393">
                  <c:v>339300</c:v>
                </c:pt>
                <c:pt idx="3394">
                  <c:v>339400</c:v>
                </c:pt>
                <c:pt idx="3395">
                  <c:v>339500</c:v>
                </c:pt>
                <c:pt idx="3396">
                  <c:v>339600</c:v>
                </c:pt>
                <c:pt idx="3397">
                  <c:v>339700</c:v>
                </c:pt>
                <c:pt idx="3398">
                  <c:v>339800</c:v>
                </c:pt>
                <c:pt idx="3399">
                  <c:v>339900</c:v>
                </c:pt>
                <c:pt idx="3400">
                  <c:v>340000</c:v>
                </c:pt>
                <c:pt idx="3401">
                  <c:v>340100</c:v>
                </c:pt>
                <c:pt idx="3402">
                  <c:v>340200</c:v>
                </c:pt>
                <c:pt idx="3403">
                  <c:v>340300</c:v>
                </c:pt>
                <c:pt idx="3404">
                  <c:v>340400</c:v>
                </c:pt>
                <c:pt idx="3405">
                  <c:v>340500</c:v>
                </c:pt>
                <c:pt idx="3406">
                  <c:v>340600</c:v>
                </c:pt>
                <c:pt idx="3407">
                  <c:v>340700</c:v>
                </c:pt>
                <c:pt idx="3408">
                  <c:v>340800</c:v>
                </c:pt>
                <c:pt idx="3409">
                  <c:v>340900</c:v>
                </c:pt>
                <c:pt idx="3410">
                  <c:v>341000</c:v>
                </c:pt>
                <c:pt idx="3411">
                  <c:v>341100</c:v>
                </c:pt>
                <c:pt idx="3412">
                  <c:v>341200</c:v>
                </c:pt>
                <c:pt idx="3413">
                  <c:v>341300</c:v>
                </c:pt>
                <c:pt idx="3414">
                  <c:v>341400</c:v>
                </c:pt>
                <c:pt idx="3415">
                  <c:v>341500</c:v>
                </c:pt>
                <c:pt idx="3416">
                  <c:v>341600</c:v>
                </c:pt>
                <c:pt idx="3417">
                  <c:v>341700</c:v>
                </c:pt>
                <c:pt idx="3418">
                  <c:v>341800</c:v>
                </c:pt>
                <c:pt idx="3419">
                  <c:v>341900</c:v>
                </c:pt>
                <c:pt idx="3420">
                  <c:v>342000</c:v>
                </c:pt>
                <c:pt idx="3421">
                  <c:v>342100</c:v>
                </c:pt>
                <c:pt idx="3422">
                  <c:v>342200</c:v>
                </c:pt>
                <c:pt idx="3423">
                  <c:v>342300</c:v>
                </c:pt>
                <c:pt idx="3424">
                  <c:v>342400</c:v>
                </c:pt>
                <c:pt idx="3425">
                  <c:v>342500</c:v>
                </c:pt>
                <c:pt idx="3426">
                  <c:v>342600</c:v>
                </c:pt>
                <c:pt idx="3427">
                  <c:v>342700</c:v>
                </c:pt>
                <c:pt idx="3428">
                  <c:v>342800</c:v>
                </c:pt>
                <c:pt idx="3429">
                  <c:v>342900</c:v>
                </c:pt>
                <c:pt idx="3430">
                  <c:v>343000</c:v>
                </c:pt>
                <c:pt idx="3431">
                  <c:v>343100</c:v>
                </c:pt>
                <c:pt idx="3432">
                  <c:v>343200</c:v>
                </c:pt>
                <c:pt idx="3433">
                  <c:v>343300</c:v>
                </c:pt>
                <c:pt idx="3434">
                  <c:v>343400</c:v>
                </c:pt>
                <c:pt idx="3435">
                  <c:v>343500</c:v>
                </c:pt>
                <c:pt idx="3436">
                  <c:v>343600</c:v>
                </c:pt>
                <c:pt idx="3437">
                  <c:v>343700</c:v>
                </c:pt>
                <c:pt idx="3438">
                  <c:v>343800</c:v>
                </c:pt>
                <c:pt idx="3439">
                  <c:v>343900</c:v>
                </c:pt>
                <c:pt idx="3440">
                  <c:v>344000</c:v>
                </c:pt>
                <c:pt idx="3441">
                  <c:v>344100</c:v>
                </c:pt>
                <c:pt idx="3442">
                  <c:v>344200</c:v>
                </c:pt>
                <c:pt idx="3443">
                  <c:v>344300</c:v>
                </c:pt>
                <c:pt idx="3444">
                  <c:v>344400</c:v>
                </c:pt>
                <c:pt idx="3445">
                  <c:v>344500</c:v>
                </c:pt>
                <c:pt idx="3446">
                  <c:v>344600</c:v>
                </c:pt>
                <c:pt idx="3447">
                  <c:v>344700</c:v>
                </c:pt>
                <c:pt idx="3448">
                  <c:v>344800</c:v>
                </c:pt>
                <c:pt idx="3449">
                  <c:v>344900</c:v>
                </c:pt>
                <c:pt idx="3450">
                  <c:v>345000</c:v>
                </c:pt>
                <c:pt idx="3451">
                  <c:v>345100</c:v>
                </c:pt>
                <c:pt idx="3452">
                  <c:v>345200</c:v>
                </c:pt>
                <c:pt idx="3453">
                  <c:v>345300</c:v>
                </c:pt>
                <c:pt idx="3454">
                  <c:v>345400</c:v>
                </c:pt>
                <c:pt idx="3455">
                  <c:v>345500</c:v>
                </c:pt>
                <c:pt idx="3456">
                  <c:v>345600</c:v>
                </c:pt>
                <c:pt idx="3457">
                  <c:v>345700</c:v>
                </c:pt>
                <c:pt idx="3458">
                  <c:v>345800</c:v>
                </c:pt>
                <c:pt idx="3459">
                  <c:v>345900</c:v>
                </c:pt>
                <c:pt idx="3460">
                  <c:v>346000</c:v>
                </c:pt>
                <c:pt idx="3461">
                  <c:v>346100</c:v>
                </c:pt>
                <c:pt idx="3462">
                  <c:v>346200</c:v>
                </c:pt>
                <c:pt idx="3463">
                  <c:v>346300</c:v>
                </c:pt>
                <c:pt idx="3464">
                  <c:v>346400</c:v>
                </c:pt>
                <c:pt idx="3465">
                  <c:v>346500</c:v>
                </c:pt>
                <c:pt idx="3466">
                  <c:v>346600</c:v>
                </c:pt>
                <c:pt idx="3467">
                  <c:v>346700</c:v>
                </c:pt>
                <c:pt idx="3468">
                  <c:v>346800</c:v>
                </c:pt>
                <c:pt idx="3469">
                  <c:v>346900</c:v>
                </c:pt>
                <c:pt idx="3470">
                  <c:v>347000</c:v>
                </c:pt>
                <c:pt idx="3471">
                  <c:v>347100</c:v>
                </c:pt>
                <c:pt idx="3472">
                  <c:v>347200</c:v>
                </c:pt>
                <c:pt idx="3473">
                  <c:v>347300</c:v>
                </c:pt>
                <c:pt idx="3474">
                  <c:v>347400</c:v>
                </c:pt>
                <c:pt idx="3475">
                  <c:v>347500</c:v>
                </c:pt>
                <c:pt idx="3476">
                  <c:v>347600</c:v>
                </c:pt>
                <c:pt idx="3477">
                  <c:v>347700</c:v>
                </c:pt>
                <c:pt idx="3478">
                  <c:v>347800</c:v>
                </c:pt>
                <c:pt idx="3479">
                  <c:v>347900</c:v>
                </c:pt>
                <c:pt idx="3480">
                  <c:v>348000</c:v>
                </c:pt>
                <c:pt idx="3481">
                  <c:v>348100</c:v>
                </c:pt>
                <c:pt idx="3482">
                  <c:v>348200</c:v>
                </c:pt>
                <c:pt idx="3483">
                  <c:v>348300</c:v>
                </c:pt>
                <c:pt idx="3484">
                  <c:v>348400</c:v>
                </c:pt>
                <c:pt idx="3485">
                  <c:v>348500</c:v>
                </c:pt>
                <c:pt idx="3486">
                  <c:v>348600</c:v>
                </c:pt>
                <c:pt idx="3487">
                  <c:v>348700</c:v>
                </c:pt>
                <c:pt idx="3488">
                  <c:v>348800</c:v>
                </c:pt>
                <c:pt idx="3489">
                  <c:v>348900</c:v>
                </c:pt>
                <c:pt idx="3490">
                  <c:v>349000</c:v>
                </c:pt>
                <c:pt idx="3491">
                  <c:v>349100</c:v>
                </c:pt>
                <c:pt idx="3492">
                  <c:v>349200</c:v>
                </c:pt>
                <c:pt idx="3493">
                  <c:v>349300</c:v>
                </c:pt>
                <c:pt idx="3494">
                  <c:v>349400</c:v>
                </c:pt>
                <c:pt idx="3495">
                  <c:v>349500</c:v>
                </c:pt>
                <c:pt idx="3496">
                  <c:v>349600</c:v>
                </c:pt>
                <c:pt idx="3497">
                  <c:v>349700</c:v>
                </c:pt>
                <c:pt idx="3498">
                  <c:v>349800</c:v>
                </c:pt>
                <c:pt idx="3499">
                  <c:v>349900</c:v>
                </c:pt>
                <c:pt idx="3500">
                  <c:v>350000</c:v>
                </c:pt>
                <c:pt idx="3501">
                  <c:v>350100</c:v>
                </c:pt>
                <c:pt idx="3502">
                  <c:v>350200</c:v>
                </c:pt>
                <c:pt idx="3503">
                  <c:v>350300</c:v>
                </c:pt>
                <c:pt idx="3504">
                  <c:v>350400</c:v>
                </c:pt>
                <c:pt idx="3505">
                  <c:v>350500</c:v>
                </c:pt>
                <c:pt idx="3506">
                  <c:v>350600</c:v>
                </c:pt>
                <c:pt idx="3507">
                  <c:v>350700</c:v>
                </c:pt>
                <c:pt idx="3508">
                  <c:v>350800</c:v>
                </c:pt>
                <c:pt idx="3509">
                  <c:v>350900</c:v>
                </c:pt>
                <c:pt idx="3510">
                  <c:v>351000</c:v>
                </c:pt>
                <c:pt idx="3511">
                  <c:v>351100</c:v>
                </c:pt>
                <c:pt idx="3512">
                  <c:v>351200</c:v>
                </c:pt>
                <c:pt idx="3513">
                  <c:v>351300</c:v>
                </c:pt>
                <c:pt idx="3514">
                  <c:v>351400</c:v>
                </c:pt>
                <c:pt idx="3515">
                  <c:v>351500</c:v>
                </c:pt>
                <c:pt idx="3516">
                  <c:v>351600</c:v>
                </c:pt>
                <c:pt idx="3517">
                  <c:v>351700</c:v>
                </c:pt>
                <c:pt idx="3518">
                  <c:v>351800</c:v>
                </c:pt>
                <c:pt idx="3519">
                  <c:v>351900</c:v>
                </c:pt>
                <c:pt idx="3520">
                  <c:v>352000</c:v>
                </c:pt>
                <c:pt idx="3521">
                  <c:v>352100</c:v>
                </c:pt>
                <c:pt idx="3522">
                  <c:v>352200</c:v>
                </c:pt>
                <c:pt idx="3523">
                  <c:v>352300</c:v>
                </c:pt>
                <c:pt idx="3524">
                  <c:v>352400</c:v>
                </c:pt>
                <c:pt idx="3525">
                  <c:v>352500</c:v>
                </c:pt>
                <c:pt idx="3526">
                  <c:v>352600</c:v>
                </c:pt>
                <c:pt idx="3527">
                  <c:v>352700</c:v>
                </c:pt>
                <c:pt idx="3528">
                  <c:v>352800</c:v>
                </c:pt>
                <c:pt idx="3529">
                  <c:v>352900</c:v>
                </c:pt>
                <c:pt idx="3530">
                  <c:v>353000</c:v>
                </c:pt>
                <c:pt idx="3531">
                  <c:v>353100</c:v>
                </c:pt>
                <c:pt idx="3532">
                  <c:v>353200</c:v>
                </c:pt>
                <c:pt idx="3533">
                  <c:v>353300</c:v>
                </c:pt>
                <c:pt idx="3534">
                  <c:v>353400</c:v>
                </c:pt>
                <c:pt idx="3535">
                  <c:v>353500</c:v>
                </c:pt>
                <c:pt idx="3536">
                  <c:v>353600</c:v>
                </c:pt>
                <c:pt idx="3537">
                  <c:v>353700</c:v>
                </c:pt>
                <c:pt idx="3538">
                  <c:v>353800</c:v>
                </c:pt>
                <c:pt idx="3539">
                  <c:v>353900</c:v>
                </c:pt>
                <c:pt idx="3540">
                  <c:v>354000</c:v>
                </c:pt>
                <c:pt idx="3541">
                  <c:v>354100</c:v>
                </c:pt>
                <c:pt idx="3542">
                  <c:v>354200</c:v>
                </c:pt>
                <c:pt idx="3543">
                  <c:v>354300</c:v>
                </c:pt>
                <c:pt idx="3544">
                  <c:v>354400</c:v>
                </c:pt>
                <c:pt idx="3545">
                  <c:v>354500</c:v>
                </c:pt>
                <c:pt idx="3546">
                  <c:v>354600</c:v>
                </c:pt>
                <c:pt idx="3547">
                  <c:v>354700</c:v>
                </c:pt>
                <c:pt idx="3548">
                  <c:v>354800</c:v>
                </c:pt>
                <c:pt idx="3549">
                  <c:v>354900</c:v>
                </c:pt>
                <c:pt idx="3550">
                  <c:v>355000</c:v>
                </c:pt>
                <c:pt idx="3551">
                  <c:v>355100</c:v>
                </c:pt>
                <c:pt idx="3552">
                  <c:v>355200</c:v>
                </c:pt>
                <c:pt idx="3553">
                  <c:v>355300</c:v>
                </c:pt>
                <c:pt idx="3554">
                  <c:v>355400</c:v>
                </c:pt>
                <c:pt idx="3555">
                  <c:v>355500</c:v>
                </c:pt>
                <c:pt idx="3556">
                  <c:v>355600</c:v>
                </c:pt>
                <c:pt idx="3557">
                  <c:v>355700</c:v>
                </c:pt>
                <c:pt idx="3558">
                  <c:v>355800</c:v>
                </c:pt>
                <c:pt idx="3559">
                  <c:v>355900</c:v>
                </c:pt>
                <c:pt idx="3560">
                  <c:v>356000</c:v>
                </c:pt>
                <c:pt idx="3561">
                  <c:v>356100</c:v>
                </c:pt>
                <c:pt idx="3562">
                  <c:v>356200</c:v>
                </c:pt>
                <c:pt idx="3563">
                  <c:v>356300</c:v>
                </c:pt>
                <c:pt idx="3564">
                  <c:v>356400</c:v>
                </c:pt>
                <c:pt idx="3565">
                  <c:v>356500</c:v>
                </c:pt>
                <c:pt idx="3566">
                  <c:v>356600</c:v>
                </c:pt>
                <c:pt idx="3567">
                  <c:v>356700</c:v>
                </c:pt>
                <c:pt idx="3568">
                  <c:v>356800</c:v>
                </c:pt>
                <c:pt idx="3569">
                  <c:v>356900</c:v>
                </c:pt>
                <c:pt idx="3570">
                  <c:v>357000</c:v>
                </c:pt>
                <c:pt idx="3571">
                  <c:v>357100</c:v>
                </c:pt>
                <c:pt idx="3572">
                  <c:v>357200</c:v>
                </c:pt>
                <c:pt idx="3573">
                  <c:v>357300</c:v>
                </c:pt>
                <c:pt idx="3574">
                  <c:v>357400</c:v>
                </c:pt>
                <c:pt idx="3575">
                  <c:v>357500</c:v>
                </c:pt>
                <c:pt idx="3576">
                  <c:v>357600</c:v>
                </c:pt>
                <c:pt idx="3577">
                  <c:v>357700</c:v>
                </c:pt>
                <c:pt idx="3578">
                  <c:v>357800</c:v>
                </c:pt>
                <c:pt idx="3579">
                  <c:v>357900</c:v>
                </c:pt>
                <c:pt idx="3580">
                  <c:v>358000</c:v>
                </c:pt>
                <c:pt idx="3581">
                  <c:v>358100</c:v>
                </c:pt>
                <c:pt idx="3582">
                  <c:v>358200</c:v>
                </c:pt>
                <c:pt idx="3583">
                  <c:v>358300</c:v>
                </c:pt>
                <c:pt idx="3584">
                  <c:v>358400</c:v>
                </c:pt>
                <c:pt idx="3585">
                  <c:v>358500</c:v>
                </c:pt>
                <c:pt idx="3586">
                  <c:v>358600</c:v>
                </c:pt>
                <c:pt idx="3587">
                  <c:v>358700</c:v>
                </c:pt>
                <c:pt idx="3588">
                  <c:v>358800</c:v>
                </c:pt>
                <c:pt idx="3589">
                  <c:v>358900</c:v>
                </c:pt>
                <c:pt idx="3590">
                  <c:v>359000</c:v>
                </c:pt>
                <c:pt idx="3591">
                  <c:v>359100</c:v>
                </c:pt>
                <c:pt idx="3592">
                  <c:v>359200</c:v>
                </c:pt>
                <c:pt idx="3593">
                  <c:v>359300</c:v>
                </c:pt>
                <c:pt idx="3594">
                  <c:v>359400</c:v>
                </c:pt>
                <c:pt idx="3595">
                  <c:v>359500</c:v>
                </c:pt>
                <c:pt idx="3596">
                  <c:v>359600</c:v>
                </c:pt>
                <c:pt idx="3597">
                  <c:v>359700</c:v>
                </c:pt>
                <c:pt idx="3598">
                  <c:v>359800</c:v>
                </c:pt>
                <c:pt idx="3599">
                  <c:v>359900</c:v>
                </c:pt>
                <c:pt idx="3600">
                  <c:v>360000</c:v>
                </c:pt>
                <c:pt idx="3601">
                  <c:v>360100</c:v>
                </c:pt>
                <c:pt idx="3602">
                  <c:v>360200</c:v>
                </c:pt>
                <c:pt idx="3603">
                  <c:v>360300</c:v>
                </c:pt>
                <c:pt idx="3604">
                  <c:v>360400</c:v>
                </c:pt>
                <c:pt idx="3605">
                  <c:v>360500</c:v>
                </c:pt>
                <c:pt idx="3606">
                  <c:v>360600</c:v>
                </c:pt>
                <c:pt idx="3607">
                  <c:v>360700</c:v>
                </c:pt>
                <c:pt idx="3608">
                  <c:v>360800</c:v>
                </c:pt>
                <c:pt idx="3609">
                  <c:v>360900</c:v>
                </c:pt>
                <c:pt idx="3610">
                  <c:v>361000</c:v>
                </c:pt>
                <c:pt idx="3611">
                  <c:v>361100</c:v>
                </c:pt>
                <c:pt idx="3612">
                  <c:v>361200</c:v>
                </c:pt>
                <c:pt idx="3613">
                  <c:v>361300</c:v>
                </c:pt>
                <c:pt idx="3614">
                  <c:v>361400</c:v>
                </c:pt>
                <c:pt idx="3615">
                  <c:v>361500</c:v>
                </c:pt>
                <c:pt idx="3616">
                  <c:v>361600</c:v>
                </c:pt>
                <c:pt idx="3617">
                  <c:v>361700</c:v>
                </c:pt>
                <c:pt idx="3618">
                  <c:v>361800</c:v>
                </c:pt>
                <c:pt idx="3619">
                  <c:v>361900</c:v>
                </c:pt>
                <c:pt idx="3620">
                  <c:v>362000</c:v>
                </c:pt>
                <c:pt idx="3621">
                  <c:v>362100</c:v>
                </c:pt>
                <c:pt idx="3622">
                  <c:v>362200</c:v>
                </c:pt>
                <c:pt idx="3623">
                  <c:v>362300</c:v>
                </c:pt>
                <c:pt idx="3624">
                  <c:v>362400</c:v>
                </c:pt>
                <c:pt idx="3625">
                  <c:v>362500</c:v>
                </c:pt>
                <c:pt idx="3626">
                  <c:v>362600</c:v>
                </c:pt>
                <c:pt idx="3627">
                  <c:v>362700</c:v>
                </c:pt>
                <c:pt idx="3628">
                  <c:v>362800</c:v>
                </c:pt>
                <c:pt idx="3629">
                  <c:v>362900</c:v>
                </c:pt>
                <c:pt idx="3630">
                  <c:v>363000</c:v>
                </c:pt>
                <c:pt idx="3631">
                  <c:v>363100</c:v>
                </c:pt>
                <c:pt idx="3632">
                  <c:v>363200</c:v>
                </c:pt>
                <c:pt idx="3633">
                  <c:v>363300</c:v>
                </c:pt>
                <c:pt idx="3634">
                  <c:v>363400</c:v>
                </c:pt>
                <c:pt idx="3635">
                  <c:v>363500</c:v>
                </c:pt>
                <c:pt idx="3636">
                  <c:v>363600</c:v>
                </c:pt>
                <c:pt idx="3637">
                  <c:v>363700</c:v>
                </c:pt>
                <c:pt idx="3638">
                  <c:v>363800</c:v>
                </c:pt>
                <c:pt idx="3639">
                  <c:v>363900</c:v>
                </c:pt>
                <c:pt idx="3640">
                  <c:v>364000</c:v>
                </c:pt>
                <c:pt idx="3641">
                  <c:v>364100</c:v>
                </c:pt>
                <c:pt idx="3642">
                  <c:v>364200</c:v>
                </c:pt>
                <c:pt idx="3643">
                  <c:v>364300</c:v>
                </c:pt>
                <c:pt idx="3644">
                  <c:v>364400</c:v>
                </c:pt>
                <c:pt idx="3645">
                  <c:v>364500</c:v>
                </c:pt>
                <c:pt idx="3646">
                  <c:v>364600</c:v>
                </c:pt>
                <c:pt idx="3647">
                  <c:v>364700</c:v>
                </c:pt>
                <c:pt idx="3648">
                  <c:v>364800</c:v>
                </c:pt>
                <c:pt idx="3649">
                  <c:v>364900</c:v>
                </c:pt>
                <c:pt idx="3650">
                  <c:v>365000</c:v>
                </c:pt>
                <c:pt idx="3651">
                  <c:v>365100</c:v>
                </c:pt>
                <c:pt idx="3652">
                  <c:v>365200</c:v>
                </c:pt>
                <c:pt idx="3653">
                  <c:v>365300</c:v>
                </c:pt>
                <c:pt idx="3654">
                  <c:v>365400</c:v>
                </c:pt>
                <c:pt idx="3655">
                  <c:v>365500</c:v>
                </c:pt>
                <c:pt idx="3656">
                  <c:v>365600</c:v>
                </c:pt>
                <c:pt idx="3657">
                  <c:v>365700</c:v>
                </c:pt>
                <c:pt idx="3658">
                  <c:v>365800</c:v>
                </c:pt>
                <c:pt idx="3659">
                  <c:v>365900</c:v>
                </c:pt>
                <c:pt idx="3660">
                  <c:v>366000</c:v>
                </c:pt>
                <c:pt idx="3661">
                  <c:v>366100</c:v>
                </c:pt>
                <c:pt idx="3662">
                  <c:v>366200</c:v>
                </c:pt>
                <c:pt idx="3663">
                  <c:v>366300</c:v>
                </c:pt>
                <c:pt idx="3664">
                  <c:v>366400</c:v>
                </c:pt>
                <c:pt idx="3665">
                  <c:v>366500</c:v>
                </c:pt>
                <c:pt idx="3666">
                  <c:v>366600</c:v>
                </c:pt>
                <c:pt idx="3667">
                  <c:v>366700</c:v>
                </c:pt>
                <c:pt idx="3668">
                  <c:v>366800</c:v>
                </c:pt>
                <c:pt idx="3669">
                  <c:v>366900</c:v>
                </c:pt>
                <c:pt idx="3670">
                  <c:v>367000</c:v>
                </c:pt>
                <c:pt idx="3671">
                  <c:v>367100</c:v>
                </c:pt>
                <c:pt idx="3672">
                  <c:v>367200</c:v>
                </c:pt>
                <c:pt idx="3673">
                  <c:v>367300</c:v>
                </c:pt>
                <c:pt idx="3674">
                  <c:v>367400</c:v>
                </c:pt>
                <c:pt idx="3675">
                  <c:v>367500</c:v>
                </c:pt>
                <c:pt idx="3676">
                  <c:v>367600</c:v>
                </c:pt>
                <c:pt idx="3677">
                  <c:v>367700</c:v>
                </c:pt>
                <c:pt idx="3678">
                  <c:v>367800</c:v>
                </c:pt>
                <c:pt idx="3679">
                  <c:v>367900</c:v>
                </c:pt>
                <c:pt idx="3680">
                  <c:v>368000</c:v>
                </c:pt>
                <c:pt idx="3681">
                  <c:v>368100</c:v>
                </c:pt>
                <c:pt idx="3682">
                  <c:v>368200</c:v>
                </c:pt>
                <c:pt idx="3683">
                  <c:v>368300</c:v>
                </c:pt>
                <c:pt idx="3684">
                  <c:v>368400</c:v>
                </c:pt>
                <c:pt idx="3685">
                  <c:v>368500</c:v>
                </c:pt>
                <c:pt idx="3686">
                  <c:v>368600</c:v>
                </c:pt>
                <c:pt idx="3687">
                  <c:v>368700</c:v>
                </c:pt>
                <c:pt idx="3688">
                  <c:v>368800</c:v>
                </c:pt>
                <c:pt idx="3689">
                  <c:v>368900</c:v>
                </c:pt>
                <c:pt idx="3690">
                  <c:v>369000</c:v>
                </c:pt>
                <c:pt idx="3691">
                  <c:v>369100</c:v>
                </c:pt>
                <c:pt idx="3692">
                  <c:v>369200</c:v>
                </c:pt>
                <c:pt idx="3693">
                  <c:v>369300</c:v>
                </c:pt>
                <c:pt idx="3694">
                  <c:v>369400</c:v>
                </c:pt>
                <c:pt idx="3695">
                  <c:v>369500</c:v>
                </c:pt>
                <c:pt idx="3696">
                  <c:v>369600</c:v>
                </c:pt>
                <c:pt idx="3697">
                  <c:v>369700</c:v>
                </c:pt>
                <c:pt idx="3698">
                  <c:v>369800</c:v>
                </c:pt>
                <c:pt idx="3699">
                  <c:v>369900</c:v>
                </c:pt>
                <c:pt idx="3700">
                  <c:v>370000</c:v>
                </c:pt>
                <c:pt idx="3701">
                  <c:v>370100</c:v>
                </c:pt>
                <c:pt idx="3702">
                  <c:v>370200</c:v>
                </c:pt>
                <c:pt idx="3703">
                  <c:v>370300</c:v>
                </c:pt>
                <c:pt idx="3704">
                  <c:v>370400</c:v>
                </c:pt>
                <c:pt idx="3705">
                  <c:v>370500</c:v>
                </c:pt>
                <c:pt idx="3706">
                  <c:v>370600</c:v>
                </c:pt>
                <c:pt idx="3707">
                  <c:v>370700</c:v>
                </c:pt>
                <c:pt idx="3708">
                  <c:v>370800</c:v>
                </c:pt>
                <c:pt idx="3709">
                  <c:v>370900</c:v>
                </c:pt>
                <c:pt idx="3710">
                  <c:v>371000</c:v>
                </c:pt>
                <c:pt idx="3711">
                  <c:v>371100</c:v>
                </c:pt>
                <c:pt idx="3712">
                  <c:v>371200</c:v>
                </c:pt>
                <c:pt idx="3713">
                  <c:v>371300</c:v>
                </c:pt>
                <c:pt idx="3714">
                  <c:v>371400</c:v>
                </c:pt>
                <c:pt idx="3715">
                  <c:v>371500</c:v>
                </c:pt>
                <c:pt idx="3716">
                  <c:v>371600</c:v>
                </c:pt>
                <c:pt idx="3717">
                  <c:v>371700</c:v>
                </c:pt>
                <c:pt idx="3718">
                  <c:v>371800</c:v>
                </c:pt>
                <c:pt idx="3719">
                  <c:v>371900</c:v>
                </c:pt>
                <c:pt idx="3720">
                  <c:v>372000</c:v>
                </c:pt>
                <c:pt idx="3721">
                  <c:v>372100</c:v>
                </c:pt>
                <c:pt idx="3722">
                  <c:v>372200</c:v>
                </c:pt>
                <c:pt idx="3723">
                  <c:v>372300</c:v>
                </c:pt>
                <c:pt idx="3724">
                  <c:v>372400</c:v>
                </c:pt>
                <c:pt idx="3725">
                  <c:v>372500</c:v>
                </c:pt>
                <c:pt idx="3726">
                  <c:v>372600</c:v>
                </c:pt>
                <c:pt idx="3727">
                  <c:v>372700</c:v>
                </c:pt>
                <c:pt idx="3728">
                  <c:v>372800</c:v>
                </c:pt>
                <c:pt idx="3729">
                  <c:v>372900</c:v>
                </c:pt>
                <c:pt idx="3730">
                  <c:v>373000</c:v>
                </c:pt>
                <c:pt idx="3731">
                  <c:v>373100</c:v>
                </c:pt>
                <c:pt idx="3732">
                  <c:v>373200</c:v>
                </c:pt>
                <c:pt idx="3733">
                  <c:v>373300</c:v>
                </c:pt>
                <c:pt idx="3734">
                  <c:v>373400</c:v>
                </c:pt>
                <c:pt idx="3735">
                  <c:v>373500</c:v>
                </c:pt>
                <c:pt idx="3736">
                  <c:v>373600</c:v>
                </c:pt>
                <c:pt idx="3737">
                  <c:v>373700</c:v>
                </c:pt>
                <c:pt idx="3738">
                  <c:v>373800</c:v>
                </c:pt>
                <c:pt idx="3739">
                  <c:v>373900</c:v>
                </c:pt>
                <c:pt idx="3740">
                  <c:v>374000</c:v>
                </c:pt>
                <c:pt idx="3741">
                  <c:v>374100</c:v>
                </c:pt>
                <c:pt idx="3742">
                  <c:v>374200</c:v>
                </c:pt>
                <c:pt idx="3743">
                  <c:v>374300</c:v>
                </c:pt>
                <c:pt idx="3744">
                  <c:v>374400</c:v>
                </c:pt>
                <c:pt idx="3745">
                  <c:v>374500</c:v>
                </c:pt>
                <c:pt idx="3746">
                  <c:v>374600</c:v>
                </c:pt>
                <c:pt idx="3747">
                  <c:v>374700</c:v>
                </c:pt>
                <c:pt idx="3748">
                  <c:v>374800</c:v>
                </c:pt>
                <c:pt idx="3749">
                  <c:v>374900</c:v>
                </c:pt>
                <c:pt idx="3750">
                  <c:v>375000</c:v>
                </c:pt>
                <c:pt idx="3751">
                  <c:v>375100</c:v>
                </c:pt>
                <c:pt idx="3752">
                  <c:v>375200</c:v>
                </c:pt>
                <c:pt idx="3753">
                  <c:v>375300</c:v>
                </c:pt>
                <c:pt idx="3754">
                  <c:v>375400</c:v>
                </c:pt>
                <c:pt idx="3755">
                  <c:v>375500</c:v>
                </c:pt>
                <c:pt idx="3756">
                  <c:v>375600</c:v>
                </c:pt>
                <c:pt idx="3757">
                  <c:v>375700</c:v>
                </c:pt>
                <c:pt idx="3758">
                  <c:v>375800</c:v>
                </c:pt>
                <c:pt idx="3759">
                  <c:v>375900</c:v>
                </c:pt>
                <c:pt idx="3760">
                  <c:v>376000</c:v>
                </c:pt>
                <c:pt idx="3761">
                  <c:v>376100</c:v>
                </c:pt>
                <c:pt idx="3762">
                  <c:v>376200</c:v>
                </c:pt>
                <c:pt idx="3763">
                  <c:v>376300</c:v>
                </c:pt>
                <c:pt idx="3764">
                  <c:v>376400</c:v>
                </c:pt>
                <c:pt idx="3765">
                  <c:v>376500</c:v>
                </c:pt>
                <c:pt idx="3766">
                  <c:v>376600</c:v>
                </c:pt>
                <c:pt idx="3767">
                  <c:v>376700</c:v>
                </c:pt>
                <c:pt idx="3768">
                  <c:v>376800</c:v>
                </c:pt>
                <c:pt idx="3769">
                  <c:v>376900</c:v>
                </c:pt>
                <c:pt idx="3770">
                  <c:v>377000</c:v>
                </c:pt>
                <c:pt idx="3771">
                  <c:v>377100</c:v>
                </c:pt>
                <c:pt idx="3772">
                  <c:v>377200</c:v>
                </c:pt>
                <c:pt idx="3773">
                  <c:v>377300</c:v>
                </c:pt>
                <c:pt idx="3774">
                  <c:v>377400</c:v>
                </c:pt>
                <c:pt idx="3775">
                  <c:v>377500</c:v>
                </c:pt>
                <c:pt idx="3776">
                  <c:v>377600</c:v>
                </c:pt>
                <c:pt idx="3777">
                  <c:v>377700</c:v>
                </c:pt>
                <c:pt idx="3778">
                  <c:v>377800</c:v>
                </c:pt>
                <c:pt idx="3779">
                  <c:v>377900</c:v>
                </c:pt>
                <c:pt idx="3780">
                  <c:v>378000</c:v>
                </c:pt>
                <c:pt idx="3781">
                  <c:v>378100</c:v>
                </c:pt>
                <c:pt idx="3782">
                  <c:v>378200</c:v>
                </c:pt>
                <c:pt idx="3783">
                  <c:v>378300</c:v>
                </c:pt>
                <c:pt idx="3784">
                  <c:v>378400</c:v>
                </c:pt>
                <c:pt idx="3785">
                  <c:v>378500</c:v>
                </c:pt>
                <c:pt idx="3786">
                  <c:v>378600</c:v>
                </c:pt>
                <c:pt idx="3787">
                  <c:v>378700</c:v>
                </c:pt>
                <c:pt idx="3788">
                  <c:v>378800</c:v>
                </c:pt>
                <c:pt idx="3789">
                  <c:v>378900</c:v>
                </c:pt>
                <c:pt idx="3790">
                  <c:v>379000</c:v>
                </c:pt>
                <c:pt idx="3791">
                  <c:v>379100</c:v>
                </c:pt>
                <c:pt idx="3792">
                  <c:v>379200</c:v>
                </c:pt>
                <c:pt idx="3793">
                  <c:v>379300</c:v>
                </c:pt>
                <c:pt idx="3794">
                  <c:v>379400</c:v>
                </c:pt>
                <c:pt idx="3795">
                  <c:v>379500</c:v>
                </c:pt>
                <c:pt idx="3796">
                  <c:v>379600</c:v>
                </c:pt>
                <c:pt idx="3797">
                  <c:v>379700</c:v>
                </c:pt>
                <c:pt idx="3798">
                  <c:v>379800</c:v>
                </c:pt>
                <c:pt idx="3799">
                  <c:v>379900</c:v>
                </c:pt>
                <c:pt idx="3800">
                  <c:v>380000</c:v>
                </c:pt>
                <c:pt idx="3801">
                  <c:v>380100</c:v>
                </c:pt>
                <c:pt idx="3802">
                  <c:v>380200</c:v>
                </c:pt>
                <c:pt idx="3803">
                  <c:v>380300</c:v>
                </c:pt>
                <c:pt idx="3804">
                  <c:v>380400</c:v>
                </c:pt>
                <c:pt idx="3805">
                  <c:v>380500</c:v>
                </c:pt>
                <c:pt idx="3806">
                  <c:v>380600</c:v>
                </c:pt>
                <c:pt idx="3807">
                  <c:v>380700</c:v>
                </c:pt>
                <c:pt idx="3808">
                  <c:v>380800</c:v>
                </c:pt>
                <c:pt idx="3809">
                  <c:v>380900</c:v>
                </c:pt>
                <c:pt idx="3810">
                  <c:v>381000</c:v>
                </c:pt>
                <c:pt idx="3811">
                  <c:v>381100</c:v>
                </c:pt>
                <c:pt idx="3812">
                  <c:v>381200</c:v>
                </c:pt>
                <c:pt idx="3813">
                  <c:v>381300</c:v>
                </c:pt>
                <c:pt idx="3814">
                  <c:v>381400</c:v>
                </c:pt>
                <c:pt idx="3815">
                  <c:v>381500</c:v>
                </c:pt>
                <c:pt idx="3816">
                  <c:v>381600</c:v>
                </c:pt>
                <c:pt idx="3817">
                  <c:v>381700</c:v>
                </c:pt>
                <c:pt idx="3818">
                  <c:v>381800</c:v>
                </c:pt>
                <c:pt idx="3819">
                  <c:v>381900</c:v>
                </c:pt>
                <c:pt idx="3820">
                  <c:v>382000</c:v>
                </c:pt>
                <c:pt idx="3821">
                  <c:v>382100</c:v>
                </c:pt>
                <c:pt idx="3822">
                  <c:v>382200</c:v>
                </c:pt>
                <c:pt idx="3823">
                  <c:v>382300</c:v>
                </c:pt>
                <c:pt idx="3824">
                  <c:v>382400</c:v>
                </c:pt>
                <c:pt idx="3825">
                  <c:v>382500</c:v>
                </c:pt>
                <c:pt idx="3826">
                  <c:v>382600</c:v>
                </c:pt>
                <c:pt idx="3827">
                  <c:v>382700</c:v>
                </c:pt>
                <c:pt idx="3828">
                  <c:v>382800</c:v>
                </c:pt>
                <c:pt idx="3829">
                  <c:v>382900</c:v>
                </c:pt>
                <c:pt idx="3830">
                  <c:v>383000</c:v>
                </c:pt>
                <c:pt idx="3831">
                  <c:v>383100</c:v>
                </c:pt>
                <c:pt idx="3832">
                  <c:v>383200</c:v>
                </c:pt>
                <c:pt idx="3833">
                  <c:v>383300</c:v>
                </c:pt>
                <c:pt idx="3834">
                  <c:v>383400</c:v>
                </c:pt>
                <c:pt idx="3835">
                  <c:v>383500</c:v>
                </c:pt>
                <c:pt idx="3836">
                  <c:v>383600</c:v>
                </c:pt>
                <c:pt idx="3837">
                  <c:v>383700</c:v>
                </c:pt>
                <c:pt idx="3838">
                  <c:v>383800</c:v>
                </c:pt>
                <c:pt idx="3839">
                  <c:v>383900</c:v>
                </c:pt>
                <c:pt idx="3840">
                  <c:v>384000</c:v>
                </c:pt>
                <c:pt idx="3841">
                  <c:v>384100</c:v>
                </c:pt>
                <c:pt idx="3842">
                  <c:v>384200</c:v>
                </c:pt>
                <c:pt idx="3843">
                  <c:v>384300</c:v>
                </c:pt>
                <c:pt idx="3844">
                  <c:v>384400</c:v>
                </c:pt>
                <c:pt idx="3845">
                  <c:v>384500</c:v>
                </c:pt>
                <c:pt idx="3846">
                  <c:v>384600</c:v>
                </c:pt>
                <c:pt idx="3847">
                  <c:v>384700</c:v>
                </c:pt>
                <c:pt idx="3848">
                  <c:v>384800</c:v>
                </c:pt>
                <c:pt idx="3849">
                  <c:v>384900</c:v>
                </c:pt>
                <c:pt idx="3850">
                  <c:v>385000</c:v>
                </c:pt>
                <c:pt idx="3851">
                  <c:v>385100</c:v>
                </c:pt>
                <c:pt idx="3852">
                  <c:v>385200</c:v>
                </c:pt>
                <c:pt idx="3853">
                  <c:v>385300</c:v>
                </c:pt>
                <c:pt idx="3854">
                  <c:v>385400</c:v>
                </c:pt>
                <c:pt idx="3855">
                  <c:v>385500</c:v>
                </c:pt>
                <c:pt idx="3856">
                  <c:v>385600</c:v>
                </c:pt>
                <c:pt idx="3857">
                  <c:v>385700</c:v>
                </c:pt>
                <c:pt idx="3858">
                  <c:v>385800</c:v>
                </c:pt>
                <c:pt idx="3859">
                  <c:v>385900</c:v>
                </c:pt>
                <c:pt idx="3860">
                  <c:v>386000</c:v>
                </c:pt>
                <c:pt idx="3861">
                  <c:v>386100</c:v>
                </c:pt>
                <c:pt idx="3862">
                  <c:v>386200</c:v>
                </c:pt>
                <c:pt idx="3863">
                  <c:v>386300</c:v>
                </c:pt>
                <c:pt idx="3864">
                  <c:v>386400</c:v>
                </c:pt>
                <c:pt idx="3865">
                  <c:v>386500</c:v>
                </c:pt>
                <c:pt idx="3866">
                  <c:v>386600</c:v>
                </c:pt>
                <c:pt idx="3867">
                  <c:v>386700</c:v>
                </c:pt>
                <c:pt idx="3868">
                  <c:v>386800</c:v>
                </c:pt>
                <c:pt idx="3869">
                  <c:v>386900</c:v>
                </c:pt>
                <c:pt idx="3870">
                  <c:v>387000</c:v>
                </c:pt>
                <c:pt idx="3871">
                  <c:v>387100</c:v>
                </c:pt>
                <c:pt idx="3872">
                  <c:v>387200</c:v>
                </c:pt>
                <c:pt idx="3873">
                  <c:v>387300</c:v>
                </c:pt>
                <c:pt idx="3874">
                  <c:v>387400</c:v>
                </c:pt>
                <c:pt idx="3875">
                  <c:v>387500</c:v>
                </c:pt>
                <c:pt idx="3876">
                  <c:v>387600</c:v>
                </c:pt>
                <c:pt idx="3877">
                  <c:v>387700</c:v>
                </c:pt>
                <c:pt idx="3878">
                  <c:v>387800</c:v>
                </c:pt>
                <c:pt idx="3879">
                  <c:v>387900</c:v>
                </c:pt>
                <c:pt idx="3880">
                  <c:v>388000</c:v>
                </c:pt>
                <c:pt idx="3881">
                  <c:v>388100</c:v>
                </c:pt>
                <c:pt idx="3882">
                  <c:v>388200</c:v>
                </c:pt>
                <c:pt idx="3883">
                  <c:v>388300</c:v>
                </c:pt>
                <c:pt idx="3884">
                  <c:v>388400</c:v>
                </c:pt>
                <c:pt idx="3885">
                  <c:v>388500</c:v>
                </c:pt>
                <c:pt idx="3886">
                  <c:v>388600</c:v>
                </c:pt>
                <c:pt idx="3887">
                  <c:v>388700</c:v>
                </c:pt>
                <c:pt idx="3888">
                  <c:v>388800</c:v>
                </c:pt>
                <c:pt idx="3889">
                  <c:v>388900</c:v>
                </c:pt>
                <c:pt idx="3890">
                  <c:v>389000</c:v>
                </c:pt>
                <c:pt idx="3891">
                  <c:v>389100</c:v>
                </c:pt>
                <c:pt idx="3892">
                  <c:v>389200</c:v>
                </c:pt>
                <c:pt idx="3893">
                  <c:v>389300</c:v>
                </c:pt>
                <c:pt idx="3894">
                  <c:v>389400</c:v>
                </c:pt>
                <c:pt idx="3895">
                  <c:v>389500</c:v>
                </c:pt>
                <c:pt idx="3896">
                  <c:v>389600</c:v>
                </c:pt>
                <c:pt idx="3897">
                  <c:v>389700</c:v>
                </c:pt>
                <c:pt idx="3898">
                  <c:v>389800</c:v>
                </c:pt>
                <c:pt idx="3899">
                  <c:v>389900</c:v>
                </c:pt>
                <c:pt idx="3900">
                  <c:v>390000</c:v>
                </c:pt>
                <c:pt idx="3901">
                  <c:v>390100</c:v>
                </c:pt>
                <c:pt idx="3902">
                  <c:v>390200</c:v>
                </c:pt>
                <c:pt idx="3903">
                  <c:v>390300</c:v>
                </c:pt>
                <c:pt idx="3904">
                  <c:v>390400</c:v>
                </c:pt>
                <c:pt idx="3905">
                  <c:v>390500</c:v>
                </c:pt>
                <c:pt idx="3906">
                  <c:v>390600</c:v>
                </c:pt>
                <c:pt idx="3907">
                  <c:v>390700</c:v>
                </c:pt>
                <c:pt idx="3908">
                  <c:v>390800</c:v>
                </c:pt>
                <c:pt idx="3909">
                  <c:v>390900</c:v>
                </c:pt>
                <c:pt idx="3910">
                  <c:v>391000</c:v>
                </c:pt>
                <c:pt idx="3911">
                  <c:v>391100</c:v>
                </c:pt>
                <c:pt idx="3912">
                  <c:v>391200</c:v>
                </c:pt>
                <c:pt idx="3913">
                  <c:v>391300</c:v>
                </c:pt>
                <c:pt idx="3914">
                  <c:v>391400</c:v>
                </c:pt>
                <c:pt idx="3915">
                  <c:v>391500</c:v>
                </c:pt>
                <c:pt idx="3916">
                  <c:v>391600</c:v>
                </c:pt>
                <c:pt idx="3917">
                  <c:v>391700</c:v>
                </c:pt>
                <c:pt idx="3918">
                  <c:v>391800</c:v>
                </c:pt>
                <c:pt idx="3919">
                  <c:v>391900</c:v>
                </c:pt>
                <c:pt idx="3920">
                  <c:v>392000</c:v>
                </c:pt>
                <c:pt idx="3921">
                  <c:v>392100</c:v>
                </c:pt>
                <c:pt idx="3922">
                  <c:v>392200</c:v>
                </c:pt>
                <c:pt idx="3923">
                  <c:v>392300</c:v>
                </c:pt>
                <c:pt idx="3924">
                  <c:v>392400</c:v>
                </c:pt>
                <c:pt idx="3925">
                  <c:v>392500</c:v>
                </c:pt>
                <c:pt idx="3926">
                  <c:v>392600</c:v>
                </c:pt>
                <c:pt idx="3927">
                  <c:v>392700</c:v>
                </c:pt>
                <c:pt idx="3928">
                  <c:v>392800</c:v>
                </c:pt>
                <c:pt idx="3929">
                  <c:v>392900</c:v>
                </c:pt>
                <c:pt idx="3930">
                  <c:v>393000</c:v>
                </c:pt>
                <c:pt idx="3931">
                  <c:v>393100</c:v>
                </c:pt>
                <c:pt idx="3932">
                  <c:v>393200</c:v>
                </c:pt>
                <c:pt idx="3933">
                  <c:v>393300</c:v>
                </c:pt>
                <c:pt idx="3934">
                  <c:v>393400</c:v>
                </c:pt>
                <c:pt idx="3935">
                  <c:v>393500</c:v>
                </c:pt>
                <c:pt idx="3936">
                  <c:v>393600</c:v>
                </c:pt>
                <c:pt idx="3937">
                  <c:v>393700</c:v>
                </c:pt>
                <c:pt idx="3938">
                  <c:v>393800</c:v>
                </c:pt>
                <c:pt idx="3939">
                  <c:v>393900</c:v>
                </c:pt>
                <c:pt idx="3940">
                  <c:v>394000</c:v>
                </c:pt>
                <c:pt idx="3941">
                  <c:v>394100</c:v>
                </c:pt>
                <c:pt idx="3942">
                  <c:v>394200</c:v>
                </c:pt>
                <c:pt idx="3943">
                  <c:v>394300</c:v>
                </c:pt>
                <c:pt idx="3944">
                  <c:v>394400</c:v>
                </c:pt>
                <c:pt idx="3945">
                  <c:v>394500</c:v>
                </c:pt>
                <c:pt idx="3946">
                  <c:v>394600</c:v>
                </c:pt>
                <c:pt idx="3947">
                  <c:v>394700</c:v>
                </c:pt>
                <c:pt idx="3948">
                  <c:v>394800</c:v>
                </c:pt>
                <c:pt idx="3949">
                  <c:v>394900</c:v>
                </c:pt>
                <c:pt idx="3950">
                  <c:v>395000</c:v>
                </c:pt>
                <c:pt idx="3951">
                  <c:v>395100</c:v>
                </c:pt>
                <c:pt idx="3952">
                  <c:v>395200</c:v>
                </c:pt>
                <c:pt idx="3953">
                  <c:v>395300</c:v>
                </c:pt>
                <c:pt idx="3954">
                  <c:v>395400</c:v>
                </c:pt>
                <c:pt idx="3955">
                  <c:v>395500</c:v>
                </c:pt>
                <c:pt idx="3956">
                  <c:v>395600</c:v>
                </c:pt>
                <c:pt idx="3957">
                  <c:v>395700</c:v>
                </c:pt>
                <c:pt idx="3958">
                  <c:v>395800</c:v>
                </c:pt>
                <c:pt idx="3959">
                  <c:v>395900</c:v>
                </c:pt>
                <c:pt idx="3960">
                  <c:v>396000</c:v>
                </c:pt>
                <c:pt idx="3961">
                  <c:v>396100</c:v>
                </c:pt>
                <c:pt idx="3962">
                  <c:v>396200</c:v>
                </c:pt>
                <c:pt idx="3963">
                  <c:v>396300</c:v>
                </c:pt>
                <c:pt idx="3964">
                  <c:v>396400</c:v>
                </c:pt>
                <c:pt idx="3965">
                  <c:v>396500</c:v>
                </c:pt>
                <c:pt idx="3966">
                  <c:v>396600</c:v>
                </c:pt>
                <c:pt idx="3967">
                  <c:v>396700</c:v>
                </c:pt>
                <c:pt idx="3968">
                  <c:v>396800</c:v>
                </c:pt>
                <c:pt idx="3969">
                  <c:v>396900</c:v>
                </c:pt>
                <c:pt idx="3970">
                  <c:v>397000</c:v>
                </c:pt>
                <c:pt idx="3971">
                  <c:v>397100</c:v>
                </c:pt>
                <c:pt idx="3972">
                  <c:v>397200</c:v>
                </c:pt>
                <c:pt idx="3973">
                  <c:v>397300</c:v>
                </c:pt>
                <c:pt idx="3974">
                  <c:v>397400</c:v>
                </c:pt>
                <c:pt idx="3975">
                  <c:v>397500</c:v>
                </c:pt>
                <c:pt idx="3976">
                  <c:v>397600</c:v>
                </c:pt>
                <c:pt idx="3977">
                  <c:v>397700</c:v>
                </c:pt>
                <c:pt idx="3978">
                  <c:v>397800</c:v>
                </c:pt>
                <c:pt idx="3979">
                  <c:v>397900</c:v>
                </c:pt>
                <c:pt idx="3980">
                  <c:v>398000</c:v>
                </c:pt>
                <c:pt idx="3981">
                  <c:v>398100</c:v>
                </c:pt>
                <c:pt idx="3982">
                  <c:v>398200</c:v>
                </c:pt>
                <c:pt idx="3983">
                  <c:v>398300</c:v>
                </c:pt>
                <c:pt idx="3984">
                  <c:v>398400</c:v>
                </c:pt>
                <c:pt idx="3985">
                  <c:v>398500</c:v>
                </c:pt>
                <c:pt idx="3986">
                  <c:v>398600</c:v>
                </c:pt>
                <c:pt idx="3987">
                  <c:v>398700</c:v>
                </c:pt>
                <c:pt idx="3988">
                  <c:v>398800</c:v>
                </c:pt>
                <c:pt idx="3989">
                  <c:v>398900</c:v>
                </c:pt>
                <c:pt idx="3990">
                  <c:v>399000</c:v>
                </c:pt>
                <c:pt idx="3991">
                  <c:v>399100</c:v>
                </c:pt>
                <c:pt idx="3992">
                  <c:v>399200</c:v>
                </c:pt>
                <c:pt idx="3993">
                  <c:v>399300</c:v>
                </c:pt>
                <c:pt idx="3994">
                  <c:v>399400</c:v>
                </c:pt>
                <c:pt idx="3995">
                  <c:v>399500</c:v>
                </c:pt>
                <c:pt idx="3996">
                  <c:v>399600</c:v>
                </c:pt>
                <c:pt idx="3997">
                  <c:v>399700</c:v>
                </c:pt>
                <c:pt idx="3998">
                  <c:v>399800</c:v>
                </c:pt>
                <c:pt idx="3999">
                  <c:v>399900</c:v>
                </c:pt>
                <c:pt idx="4000">
                  <c:v>400000</c:v>
                </c:pt>
                <c:pt idx="4001">
                  <c:v>400100</c:v>
                </c:pt>
                <c:pt idx="4002">
                  <c:v>400200</c:v>
                </c:pt>
                <c:pt idx="4003">
                  <c:v>400300</c:v>
                </c:pt>
                <c:pt idx="4004">
                  <c:v>400400</c:v>
                </c:pt>
                <c:pt idx="4005">
                  <c:v>400500</c:v>
                </c:pt>
                <c:pt idx="4006">
                  <c:v>400600</c:v>
                </c:pt>
                <c:pt idx="4007">
                  <c:v>400700</c:v>
                </c:pt>
                <c:pt idx="4008">
                  <c:v>400800</c:v>
                </c:pt>
                <c:pt idx="4009">
                  <c:v>400900</c:v>
                </c:pt>
                <c:pt idx="4010">
                  <c:v>401000</c:v>
                </c:pt>
                <c:pt idx="4011">
                  <c:v>401100</c:v>
                </c:pt>
                <c:pt idx="4012">
                  <c:v>401200</c:v>
                </c:pt>
                <c:pt idx="4013">
                  <c:v>401300</c:v>
                </c:pt>
                <c:pt idx="4014">
                  <c:v>401400</c:v>
                </c:pt>
                <c:pt idx="4015">
                  <c:v>401500</c:v>
                </c:pt>
                <c:pt idx="4016">
                  <c:v>401600</c:v>
                </c:pt>
                <c:pt idx="4017">
                  <c:v>401700</c:v>
                </c:pt>
                <c:pt idx="4018">
                  <c:v>401800</c:v>
                </c:pt>
                <c:pt idx="4019">
                  <c:v>401900</c:v>
                </c:pt>
                <c:pt idx="4020">
                  <c:v>402000</c:v>
                </c:pt>
                <c:pt idx="4021">
                  <c:v>402100</c:v>
                </c:pt>
                <c:pt idx="4022">
                  <c:v>402200</c:v>
                </c:pt>
                <c:pt idx="4023">
                  <c:v>402300</c:v>
                </c:pt>
                <c:pt idx="4024">
                  <c:v>402400</c:v>
                </c:pt>
                <c:pt idx="4025">
                  <c:v>402500</c:v>
                </c:pt>
                <c:pt idx="4026">
                  <c:v>402600</c:v>
                </c:pt>
                <c:pt idx="4027">
                  <c:v>402700</c:v>
                </c:pt>
                <c:pt idx="4028">
                  <c:v>402800</c:v>
                </c:pt>
                <c:pt idx="4029">
                  <c:v>402900</c:v>
                </c:pt>
                <c:pt idx="4030">
                  <c:v>403000</c:v>
                </c:pt>
                <c:pt idx="4031">
                  <c:v>403100</c:v>
                </c:pt>
                <c:pt idx="4032">
                  <c:v>403200</c:v>
                </c:pt>
                <c:pt idx="4033">
                  <c:v>403300</c:v>
                </c:pt>
                <c:pt idx="4034">
                  <c:v>403400</c:v>
                </c:pt>
                <c:pt idx="4035">
                  <c:v>403500</c:v>
                </c:pt>
                <c:pt idx="4036">
                  <c:v>403600</c:v>
                </c:pt>
                <c:pt idx="4037">
                  <c:v>403700</c:v>
                </c:pt>
                <c:pt idx="4038">
                  <c:v>403800</c:v>
                </c:pt>
                <c:pt idx="4039">
                  <c:v>403900</c:v>
                </c:pt>
                <c:pt idx="4040">
                  <c:v>404000</c:v>
                </c:pt>
                <c:pt idx="4041">
                  <c:v>404100</c:v>
                </c:pt>
                <c:pt idx="4042">
                  <c:v>404200</c:v>
                </c:pt>
                <c:pt idx="4043">
                  <c:v>404300</c:v>
                </c:pt>
                <c:pt idx="4044">
                  <c:v>404400</c:v>
                </c:pt>
                <c:pt idx="4045">
                  <c:v>404500</c:v>
                </c:pt>
                <c:pt idx="4046">
                  <c:v>404600</c:v>
                </c:pt>
                <c:pt idx="4047">
                  <c:v>404700</c:v>
                </c:pt>
                <c:pt idx="4048">
                  <c:v>404800</c:v>
                </c:pt>
                <c:pt idx="4049">
                  <c:v>404900</c:v>
                </c:pt>
                <c:pt idx="4050">
                  <c:v>405000</c:v>
                </c:pt>
                <c:pt idx="4051">
                  <c:v>405100</c:v>
                </c:pt>
                <c:pt idx="4052">
                  <c:v>405200</c:v>
                </c:pt>
                <c:pt idx="4053">
                  <c:v>405300</c:v>
                </c:pt>
                <c:pt idx="4054">
                  <c:v>405400</c:v>
                </c:pt>
                <c:pt idx="4055">
                  <c:v>405500</c:v>
                </c:pt>
                <c:pt idx="4056">
                  <c:v>405600</c:v>
                </c:pt>
                <c:pt idx="4057">
                  <c:v>405700</c:v>
                </c:pt>
                <c:pt idx="4058">
                  <c:v>405800</c:v>
                </c:pt>
                <c:pt idx="4059">
                  <c:v>405900</c:v>
                </c:pt>
                <c:pt idx="4060">
                  <c:v>406000</c:v>
                </c:pt>
                <c:pt idx="4061">
                  <c:v>406100</c:v>
                </c:pt>
                <c:pt idx="4062">
                  <c:v>406200</c:v>
                </c:pt>
                <c:pt idx="4063">
                  <c:v>406300</c:v>
                </c:pt>
                <c:pt idx="4064">
                  <c:v>406400</c:v>
                </c:pt>
                <c:pt idx="4065">
                  <c:v>406500</c:v>
                </c:pt>
                <c:pt idx="4066">
                  <c:v>406600</c:v>
                </c:pt>
                <c:pt idx="4067">
                  <c:v>406700</c:v>
                </c:pt>
                <c:pt idx="4068">
                  <c:v>406800</c:v>
                </c:pt>
                <c:pt idx="4069">
                  <c:v>406900</c:v>
                </c:pt>
                <c:pt idx="4070">
                  <c:v>407000</c:v>
                </c:pt>
                <c:pt idx="4071">
                  <c:v>407100</c:v>
                </c:pt>
                <c:pt idx="4072">
                  <c:v>407200</c:v>
                </c:pt>
                <c:pt idx="4073">
                  <c:v>407300</c:v>
                </c:pt>
                <c:pt idx="4074">
                  <c:v>407400</c:v>
                </c:pt>
                <c:pt idx="4075">
                  <c:v>407500</c:v>
                </c:pt>
                <c:pt idx="4076">
                  <c:v>407600</c:v>
                </c:pt>
                <c:pt idx="4077">
                  <c:v>407700</c:v>
                </c:pt>
                <c:pt idx="4078">
                  <c:v>407800</c:v>
                </c:pt>
                <c:pt idx="4079">
                  <c:v>407900</c:v>
                </c:pt>
                <c:pt idx="4080">
                  <c:v>408000</c:v>
                </c:pt>
                <c:pt idx="4081">
                  <c:v>408100</c:v>
                </c:pt>
                <c:pt idx="4082">
                  <c:v>408200</c:v>
                </c:pt>
                <c:pt idx="4083">
                  <c:v>408300</c:v>
                </c:pt>
                <c:pt idx="4084">
                  <c:v>408400</c:v>
                </c:pt>
                <c:pt idx="4085">
                  <c:v>408500</c:v>
                </c:pt>
                <c:pt idx="4086">
                  <c:v>408600</c:v>
                </c:pt>
                <c:pt idx="4087">
                  <c:v>408700</c:v>
                </c:pt>
                <c:pt idx="4088">
                  <c:v>408800</c:v>
                </c:pt>
                <c:pt idx="4089">
                  <c:v>408900</c:v>
                </c:pt>
                <c:pt idx="4090">
                  <c:v>409000</c:v>
                </c:pt>
                <c:pt idx="4091">
                  <c:v>409100</c:v>
                </c:pt>
                <c:pt idx="4092">
                  <c:v>409200</c:v>
                </c:pt>
                <c:pt idx="4093">
                  <c:v>409300</c:v>
                </c:pt>
                <c:pt idx="4094">
                  <c:v>409400</c:v>
                </c:pt>
                <c:pt idx="4095">
                  <c:v>409500</c:v>
                </c:pt>
                <c:pt idx="4096">
                  <c:v>409600</c:v>
                </c:pt>
                <c:pt idx="4097">
                  <c:v>409700</c:v>
                </c:pt>
                <c:pt idx="4098">
                  <c:v>409800</c:v>
                </c:pt>
                <c:pt idx="4099">
                  <c:v>409900</c:v>
                </c:pt>
                <c:pt idx="4100">
                  <c:v>410000</c:v>
                </c:pt>
                <c:pt idx="4101">
                  <c:v>410100</c:v>
                </c:pt>
                <c:pt idx="4102">
                  <c:v>410200</c:v>
                </c:pt>
                <c:pt idx="4103">
                  <c:v>410300</c:v>
                </c:pt>
                <c:pt idx="4104">
                  <c:v>410400</c:v>
                </c:pt>
                <c:pt idx="4105">
                  <c:v>410500</c:v>
                </c:pt>
                <c:pt idx="4106">
                  <c:v>410600</c:v>
                </c:pt>
                <c:pt idx="4107">
                  <c:v>410700</c:v>
                </c:pt>
                <c:pt idx="4108">
                  <c:v>410800</c:v>
                </c:pt>
                <c:pt idx="4109">
                  <c:v>410900</c:v>
                </c:pt>
                <c:pt idx="4110">
                  <c:v>411000</c:v>
                </c:pt>
                <c:pt idx="4111">
                  <c:v>411100</c:v>
                </c:pt>
                <c:pt idx="4112">
                  <c:v>411200</c:v>
                </c:pt>
                <c:pt idx="4113">
                  <c:v>411300</c:v>
                </c:pt>
                <c:pt idx="4114">
                  <c:v>411400</c:v>
                </c:pt>
                <c:pt idx="4115">
                  <c:v>411500</c:v>
                </c:pt>
                <c:pt idx="4116">
                  <c:v>411600</c:v>
                </c:pt>
                <c:pt idx="4117">
                  <c:v>411700</c:v>
                </c:pt>
                <c:pt idx="4118">
                  <c:v>411800</c:v>
                </c:pt>
                <c:pt idx="4119">
                  <c:v>411900</c:v>
                </c:pt>
                <c:pt idx="4120">
                  <c:v>412000</c:v>
                </c:pt>
                <c:pt idx="4121">
                  <c:v>412100</c:v>
                </c:pt>
                <c:pt idx="4122">
                  <c:v>412200</c:v>
                </c:pt>
                <c:pt idx="4123">
                  <c:v>412300</c:v>
                </c:pt>
                <c:pt idx="4124">
                  <c:v>412400</c:v>
                </c:pt>
                <c:pt idx="4125">
                  <c:v>412500</c:v>
                </c:pt>
                <c:pt idx="4126">
                  <c:v>412600</c:v>
                </c:pt>
                <c:pt idx="4127">
                  <c:v>412700</c:v>
                </c:pt>
                <c:pt idx="4128">
                  <c:v>412800</c:v>
                </c:pt>
                <c:pt idx="4129">
                  <c:v>412900</c:v>
                </c:pt>
                <c:pt idx="4130">
                  <c:v>413000</c:v>
                </c:pt>
                <c:pt idx="4131">
                  <c:v>413100</c:v>
                </c:pt>
                <c:pt idx="4132">
                  <c:v>413200</c:v>
                </c:pt>
                <c:pt idx="4133">
                  <c:v>413300</c:v>
                </c:pt>
                <c:pt idx="4134">
                  <c:v>413400</c:v>
                </c:pt>
                <c:pt idx="4135">
                  <c:v>413500</c:v>
                </c:pt>
                <c:pt idx="4136">
                  <c:v>413600</c:v>
                </c:pt>
                <c:pt idx="4137">
                  <c:v>413700</c:v>
                </c:pt>
                <c:pt idx="4138">
                  <c:v>413800</c:v>
                </c:pt>
                <c:pt idx="4139">
                  <c:v>413900</c:v>
                </c:pt>
                <c:pt idx="4140">
                  <c:v>414000</c:v>
                </c:pt>
                <c:pt idx="4141">
                  <c:v>414100</c:v>
                </c:pt>
                <c:pt idx="4142">
                  <c:v>414200</c:v>
                </c:pt>
                <c:pt idx="4143">
                  <c:v>414300</c:v>
                </c:pt>
                <c:pt idx="4144">
                  <c:v>414400</c:v>
                </c:pt>
                <c:pt idx="4145">
                  <c:v>414500</c:v>
                </c:pt>
                <c:pt idx="4146">
                  <c:v>414600</c:v>
                </c:pt>
                <c:pt idx="4147">
                  <c:v>414700</c:v>
                </c:pt>
                <c:pt idx="4148">
                  <c:v>414800</c:v>
                </c:pt>
                <c:pt idx="4149">
                  <c:v>414900</c:v>
                </c:pt>
                <c:pt idx="4150">
                  <c:v>415000</c:v>
                </c:pt>
                <c:pt idx="4151">
                  <c:v>415100</c:v>
                </c:pt>
                <c:pt idx="4152">
                  <c:v>415200</c:v>
                </c:pt>
                <c:pt idx="4153">
                  <c:v>415300</c:v>
                </c:pt>
                <c:pt idx="4154">
                  <c:v>415400</c:v>
                </c:pt>
                <c:pt idx="4155">
                  <c:v>415500</c:v>
                </c:pt>
                <c:pt idx="4156">
                  <c:v>415600</c:v>
                </c:pt>
                <c:pt idx="4157">
                  <c:v>415700</c:v>
                </c:pt>
                <c:pt idx="4158">
                  <c:v>415800</c:v>
                </c:pt>
                <c:pt idx="4159">
                  <c:v>415900</c:v>
                </c:pt>
                <c:pt idx="4160">
                  <c:v>416000</c:v>
                </c:pt>
                <c:pt idx="4161">
                  <c:v>416100</c:v>
                </c:pt>
                <c:pt idx="4162">
                  <c:v>416200</c:v>
                </c:pt>
                <c:pt idx="4163">
                  <c:v>416300</c:v>
                </c:pt>
                <c:pt idx="4164">
                  <c:v>416400</c:v>
                </c:pt>
                <c:pt idx="4165">
                  <c:v>416500</c:v>
                </c:pt>
                <c:pt idx="4166">
                  <c:v>416600</c:v>
                </c:pt>
                <c:pt idx="4167">
                  <c:v>416700</c:v>
                </c:pt>
                <c:pt idx="4168">
                  <c:v>416800</c:v>
                </c:pt>
                <c:pt idx="4169">
                  <c:v>416900</c:v>
                </c:pt>
                <c:pt idx="4170">
                  <c:v>417000</c:v>
                </c:pt>
                <c:pt idx="4171">
                  <c:v>417100</c:v>
                </c:pt>
                <c:pt idx="4172">
                  <c:v>417200</c:v>
                </c:pt>
                <c:pt idx="4173">
                  <c:v>417300</c:v>
                </c:pt>
                <c:pt idx="4174">
                  <c:v>417400</c:v>
                </c:pt>
                <c:pt idx="4175">
                  <c:v>417500</c:v>
                </c:pt>
                <c:pt idx="4176">
                  <c:v>417600</c:v>
                </c:pt>
                <c:pt idx="4177">
                  <c:v>417700</c:v>
                </c:pt>
                <c:pt idx="4178">
                  <c:v>417800</c:v>
                </c:pt>
                <c:pt idx="4179">
                  <c:v>417900</c:v>
                </c:pt>
                <c:pt idx="4180">
                  <c:v>418000</c:v>
                </c:pt>
                <c:pt idx="4181">
                  <c:v>418100</c:v>
                </c:pt>
                <c:pt idx="4182">
                  <c:v>418200</c:v>
                </c:pt>
                <c:pt idx="4183">
                  <c:v>418300</c:v>
                </c:pt>
                <c:pt idx="4184">
                  <c:v>418400</c:v>
                </c:pt>
                <c:pt idx="4185">
                  <c:v>418500</c:v>
                </c:pt>
                <c:pt idx="4186">
                  <c:v>418600</c:v>
                </c:pt>
                <c:pt idx="4187">
                  <c:v>418700</c:v>
                </c:pt>
                <c:pt idx="4188">
                  <c:v>418800</c:v>
                </c:pt>
                <c:pt idx="4189">
                  <c:v>418900</c:v>
                </c:pt>
                <c:pt idx="4190">
                  <c:v>419000</c:v>
                </c:pt>
                <c:pt idx="4191">
                  <c:v>419100</c:v>
                </c:pt>
                <c:pt idx="4192">
                  <c:v>419200</c:v>
                </c:pt>
                <c:pt idx="4193">
                  <c:v>419300</c:v>
                </c:pt>
                <c:pt idx="4194">
                  <c:v>419400</c:v>
                </c:pt>
                <c:pt idx="4195">
                  <c:v>419500</c:v>
                </c:pt>
                <c:pt idx="4196">
                  <c:v>419600</c:v>
                </c:pt>
                <c:pt idx="4197">
                  <c:v>419700</c:v>
                </c:pt>
                <c:pt idx="4198">
                  <c:v>419800</c:v>
                </c:pt>
                <c:pt idx="4199">
                  <c:v>419900</c:v>
                </c:pt>
                <c:pt idx="4200">
                  <c:v>420000</c:v>
                </c:pt>
                <c:pt idx="4201">
                  <c:v>420100</c:v>
                </c:pt>
                <c:pt idx="4202">
                  <c:v>420200</c:v>
                </c:pt>
                <c:pt idx="4203">
                  <c:v>420300</c:v>
                </c:pt>
                <c:pt idx="4204">
                  <c:v>420400</c:v>
                </c:pt>
                <c:pt idx="4205">
                  <c:v>420500</c:v>
                </c:pt>
                <c:pt idx="4206">
                  <c:v>420600</c:v>
                </c:pt>
                <c:pt idx="4207">
                  <c:v>420700</c:v>
                </c:pt>
                <c:pt idx="4208">
                  <c:v>420800</c:v>
                </c:pt>
                <c:pt idx="4209">
                  <c:v>420900</c:v>
                </c:pt>
                <c:pt idx="4210">
                  <c:v>421000</c:v>
                </c:pt>
                <c:pt idx="4211">
                  <c:v>421100</c:v>
                </c:pt>
                <c:pt idx="4212">
                  <c:v>421200</c:v>
                </c:pt>
                <c:pt idx="4213">
                  <c:v>421300</c:v>
                </c:pt>
                <c:pt idx="4214">
                  <c:v>421400</c:v>
                </c:pt>
                <c:pt idx="4215">
                  <c:v>421500</c:v>
                </c:pt>
                <c:pt idx="4216">
                  <c:v>421600</c:v>
                </c:pt>
                <c:pt idx="4217">
                  <c:v>421700</c:v>
                </c:pt>
                <c:pt idx="4218">
                  <c:v>421800</c:v>
                </c:pt>
                <c:pt idx="4219">
                  <c:v>421900</c:v>
                </c:pt>
                <c:pt idx="4220">
                  <c:v>422000</c:v>
                </c:pt>
                <c:pt idx="4221">
                  <c:v>422100</c:v>
                </c:pt>
                <c:pt idx="4222">
                  <c:v>422200</c:v>
                </c:pt>
                <c:pt idx="4223">
                  <c:v>422300</c:v>
                </c:pt>
                <c:pt idx="4224">
                  <c:v>422400</c:v>
                </c:pt>
                <c:pt idx="4225">
                  <c:v>422500</c:v>
                </c:pt>
                <c:pt idx="4226">
                  <c:v>422600</c:v>
                </c:pt>
                <c:pt idx="4227">
                  <c:v>422700</c:v>
                </c:pt>
                <c:pt idx="4228">
                  <c:v>422800</c:v>
                </c:pt>
                <c:pt idx="4229">
                  <c:v>422900</c:v>
                </c:pt>
                <c:pt idx="4230">
                  <c:v>423000</c:v>
                </c:pt>
                <c:pt idx="4231">
                  <c:v>423100</c:v>
                </c:pt>
                <c:pt idx="4232">
                  <c:v>423200</c:v>
                </c:pt>
                <c:pt idx="4233">
                  <c:v>423300</c:v>
                </c:pt>
                <c:pt idx="4234">
                  <c:v>423400</c:v>
                </c:pt>
                <c:pt idx="4235">
                  <c:v>423500</c:v>
                </c:pt>
                <c:pt idx="4236">
                  <c:v>423600</c:v>
                </c:pt>
                <c:pt idx="4237">
                  <c:v>423700</c:v>
                </c:pt>
                <c:pt idx="4238">
                  <c:v>423800</c:v>
                </c:pt>
                <c:pt idx="4239">
                  <c:v>423900</c:v>
                </c:pt>
                <c:pt idx="4240">
                  <c:v>424000</c:v>
                </c:pt>
                <c:pt idx="4241">
                  <c:v>424100</c:v>
                </c:pt>
                <c:pt idx="4242">
                  <c:v>424200</c:v>
                </c:pt>
                <c:pt idx="4243">
                  <c:v>424300</c:v>
                </c:pt>
                <c:pt idx="4244">
                  <c:v>424400</c:v>
                </c:pt>
                <c:pt idx="4245">
                  <c:v>424500</c:v>
                </c:pt>
                <c:pt idx="4246">
                  <c:v>424600</c:v>
                </c:pt>
                <c:pt idx="4247">
                  <c:v>424700</c:v>
                </c:pt>
                <c:pt idx="4248">
                  <c:v>424800</c:v>
                </c:pt>
                <c:pt idx="4249">
                  <c:v>424900</c:v>
                </c:pt>
                <c:pt idx="4250">
                  <c:v>425000</c:v>
                </c:pt>
                <c:pt idx="4251">
                  <c:v>425100</c:v>
                </c:pt>
                <c:pt idx="4252">
                  <c:v>425200</c:v>
                </c:pt>
                <c:pt idx="4253">
                  <c:v>425300</c:v>
                </c:pt>
                <c:pt idx="4254">
                  <c:v>425400</c:v>
                </c:pt>
                <c:pt idx="4255">
                  <c:v>425500</c:v>
                </c:pt>
                <c:pt idx="4256">
                  <c:v>425600</c:v>
                </c:pt>
                <c:pt idx="4257">
                  <c:v>425700</c:v>
                </c:pt>
                <c:pt idx="4258">
                  <c:v>425800</c:v>
                </c:pt>
                <c:pt idx="4259">
                  <c:v>425900</c:v>
                </c:pt>
                <c:pt idx="4260">
                  <c:v>426000</c:v>
                </c:pt>
                <c:pt idx="4261">
                  <c:v>426100</c:v>
                </c:pt>
                <c:pt idx="4262">
                  <c:v>426200</c:v>
                </c:pt>
                <c:pt idx="4263">
                  <c:v>426300</c:v>
                </c:pt>
                <c:pt idx="4264">
                  <c:v>426400</c:v>
                </c:pt>
                <c:pt idx="4265">
                  <c:v>426500</c:v>
                </c:pt>
                <c:pt idx="4266">
                  <c:v>426600</c:v>
                </c:pt>
                <c:pt idx="4267">
                  <c:v>426700</c:v>
                </c:pt>
                <c:pt idx="4268">
                  <c:v>426800</c:v>
                </c:pt>
                <c:pt idx="4269">
                  <c:v>426900</c:v>
                </c:pt>
                <c:pt idx="4270">
                  <c:v>427000</c:v>
                </c:pt>
                <c:pt idx="4271">
                  <c:v>427100</c:v>
                </c:pt>
                <c:pt idx="4272">
                  <c:v>427200</c:v>
                </c:pt>
                <c:pt idx="4273">
                  <c:v>427300</c:v>
                </c:pt>
                <c:pt idx="4274">
                  <c:v>427400</c:v>
                </c:pt>
                <c:pt idx="4275">
                  <c:v>427500</c:v>
                </c:pt>
                <c:pt idx="4276">
                  <c:v>427600</c:v>
                </c:pt>
                <c:pt idx="4277">
                  <c:v>427700</c:v>
                </c:pt>
                <c:pt idx="4278">
                  <c:v>427800</c:v>
                </c:pt>
                <c:pt idx="4279">
                  <c:v>427900</c:v>
                </c:pt>
                <c:pt idx="4280">
                  <c:v>428000</c:v>
                </c:pt>
                <c:pt idx="4281">
                  <c:v>428100</c:v>
                </c:pt>
                <c:pt idx="4282">
                  <c:v>428200</c:v>
                </c:pt>
                <c:pt idx="4283">
                  <c:v>428300</c:v>
                </c:pt>
                <c:pt idx="4284">
                  <c:v>428400</c:v>
                </c:pt>
                <c:pt idx="4285">
                  <c:v>428500</c:v>
                </c:pt>
                <c:pt idx="4286">
                  <c:v>428600</c:v>
                </c:pt>
                <c:pt idx="4287">
                  <c:v>428700</c:v>
                </c:pt>
                <c:pt idx="4288">
                  <c:v>428800</c:v>
                </c:pt>
                <c:pt idx="4289">
                  <c:v>428900</c:v>
                </c:pt>
                <c:pt idx="4290">
                  <c:v>429000</c:v>
                </c:pt>
                <c:pt idx="4291">
                  <c:v>429100</c:v>
                </c:pt>
                <c:pt idx="4292">
                  <c:v>429200</c:v>
                </c:pt>
                <c:pt idx="4293">
                  <c:v>429300</c:v>
                </c:pt>
                <c:pt idx="4294">
                  <c:v>429400</c:v>
                </c:pt>
                <c:pt idx="4295">
                  <c:v>429500</c:v>
                </c:pt>
                <c:pt idx="4296">
                  <c:v>429600</c:v>
                </c:pt>
                <c:pt idx="4297">
                  <c:v>429700</c:v>
                </c:pt>
                <c:pt idx="4298">
                  <c:v>429800</c:v>
                </c:pt>
                <c:pt idx="4299">
                  <c:v>429900</c:v>
                </c:pt>
                <c:pt idx="4300">
                  <c:v>430000</c:v>
                </c:pt>
                <c:pt idx="4301">
                  <c:v>430100</c:v>
                </c:pt>
                <c:pt idx="4302">
                  <c:v>430200</c:v>
                </c:pt>
                <c:pt idx="4303">
                  <c:v>430300</c:v>
                </c:pt>
                <c:pt idx="4304">
                  <c:v>430400</c:v>
                </c:pt>
                <c:pt idx="4305">
                  <c:v>430500</c:v>
                </c:pt>
                <c:pt idx="4306">
                  <c:v>430600</c:v>
                </c:pt>
                <c:pt idx="4307">
                  <c:v>430700</c:v>
                </c:pt>
                <c:pt idx="4308">
                  <c:v>430800</c:v>
                </c:pt>
                <c:pt idx="4309">
                  <c:v>430900</c:v>
                </c:pt>
                <c:pt idx="4310">
                  <c:v>431000</c:v>
                </c:pt>
                <c:pt idx="4311">
                  <c:v>431100</c:v>
                </c:pt>
                <c:pt idx="4312">
                  <c:v>431200</c:v>
                </c:pt>
                <c:pt idx="4313">
                  <c:v>431300</c:v>
                </c:pt>
                <c:pt idx="4314">
                  <c:v>431400</c:v>
                </c:pt>
                <c:pt idx="4315">
                  <c:v>431500</c:v>
                </c:pt>
                <c:pt idx="4316">
                  <c:v>431600</c:v>
                </c:pt>
                <c:pt idx="4317">
                  <c:v>431700</c:v>
                </c:pt>
                <c:pt idx="4318">
                  <c:v>431800</c:v>
                </c:pt>
                <c:pt idx="4319">
                  <c:v>431900</c:v>
                </c:pt>
                <c:pt idx="4320">
                  <c:v>432000</c:v>
                </c:pt>
                <c:pt idx="4321">
                  <c:v>432100</c:v>
                </c:pt>
                <c:pt idx="4322">
                  <c:v>432200</c:v>
                </c:pt>
                <c:pt idx="4323">
                  <c:v>432300</c:v>
                </c:pt>
                <c:pt idx="4324">
                  <c:v>432400</c:v>
                </c:pt>
                <c:pt idx="4325">
                  <c:v>432500</c:v>
                </c:pt>
                <c:pt idx="4326">
                  <c:v>432600</c:v>
                </c:pt>
                <c:pt idx="4327">
                  <c:v>432700</c:v>
                </c:pt>
                <c:pt idx="4328">
                  <c:v>432800</c:v>
                </c:pt>
                <c:pt idx="4329">
                  <c:v>432900</c:v>
                </c:pt>
                <c:pt idx="4330">
                  <c:v>433000</c:v>
                </c:pt>
                <c:pt idx="4331">
                  <c:v>433100</c:v>
                </c:pt>
                <c:pt idx="4332">
                  <c:v>433200</c:v>
                </c:pt>
                <c:pt idx="4333">
                  <c:v>433300</c:v>
                </c:pt>
                <c:pt idx="4334">
                  <c:v>433400</c:v>
                </c:pt>
                <c:pt idx="4335">
                  <c:v>433500</c:v>
                </c:pt>
                <c:pt idx="4336">
                  <c:v>433600</c:v>
                </c:pt>
                <c:pt idx="4337">
                  <c:v>433700</c:v>
                </c:pt>
                <c:pt idx="4338">
                  <c:v>433800</c:v>
                </c:pt>
                <c:pt idx="4339">
                  <c:v>433900</c:v>
                </c:pt>
                <c:pt idx="4340">
                  <c:v>434000</c:v>
                </c:pt>
                <c:pt idx="4341">
                  <c:v>434100</c:v>
                </c:pt>
                <c:pt idx="4342">
                  <c:v>434200</c:v>
                </c:pt>
                <c:pt idx="4343">
                  <c:v>434300</c:v>
                </c:pt>
                <c:pt idx="4344">
                  <c:v>434400</c:v>
                </c:pt>
                <c:pt idx="4345">
                  <c:v>434500</c:v>
                </c:pt>
                <c:pt idx="4346">
                  <c:v>434600</c:v>
                </c:pt>
                <c:pt idx="4347">
                  <c:v>434700</c:v>
                </c:pt>
                <c:pt idx="4348">
                  <c:v>434800</c:v>
                </c:pt>
                <c:pt idx="4349">
                  <c:v>434900</c:v>
                </c:pt>
                <c:pt idx="4350">
                  <c:v>435000</c:v>
                </c:pt>
                <c:pt idx="4351">
                  <c:v>435100</c:v>
                </c:pt>
                <c:pt idx="4352">
                  <c:v>435200</c:v>
                </c:pt>
                <c:pt idx="4353">
                  <c:v>435300</c:v>
                </c:pt>
                <c:pt idx="4354">
                  <c:v>435400</c:v>
                </c:pt>
                <c:pt idx="4355">
                  <c:v>435500</c:v>
                </c:pt>
                <c:pt idx="4356">
                  <c:v>435600</c:v>
                </c:pt>
                <c:pt idx="4357">
                  <c:v>435700</c:v>
                </c:pt>
                <c:pt idx="4358">
                  <c:v>435800</c:v>
                </c:pt>
                <c:pt idx="4359">
                  <c:v>435900</c:v>
                </c:pt>
                <c:pt idx="4360">
                  <c:v>436000</c:v>
                </c:pt>
                <c:pt idx="4361">
                  <c:v>436100</c:v>
                </c:pt>
                <c:pt idx="4362">
                  <c:v>436200</c:v>
                </c:pt>
                <c:pt idx="4363">
                  <c:v>436300</c:v>
                </c:pt>
                <c:pt idx="4364">
                  <c:v>436400</c:v>
                </c:pt>
                <c:pt idx="4365">
                  <c:v>436500</c:v>
                </c:pt>
                <c:pt idx="4366">
                  <c:v>436600</c:v>
                </c:pt>
                <c:pt idx="4367">
                  <c:v>436700</c:v>
                </c:pt>
                <c:pt idx="4368">
                  <c:v>436800</c:v>
                </c:pt>
                <c:pt idx="4369">
                  <c:v>436900</c:v>
                </c:pt>
                <c:pt idx="4370">
                  <c:v>437000</c:v>
                </c:pt>
                <c:pt idx="4371">
                  <c:v>437100</c:v>
                </c:pt>
                <c:pt idx="4372">
                  <c:v>437200</c:v>
                </c:pt>
                <c:pt idx="4373">
                  <c:v>437300</c:v>
                </c:pt>
                <c:pt idx="4374">
                  <c:v>437400</c:v>
                </c:pt>
                <c:pt idx="4375">
                  <c:v>437500</c:v>
                </c:pt>
                <c:pt idx="4376">
                  <c:v>437600</c:v>
                </c:pt>
                <c:pt idx="4377">
                  <c:v>437700</c:v>
                </c:pt>
                <c:pt idx="4378">
                  <c:v>437800</c:v>
                </c:pt>
                <c:pt idx="4379">
                  <c:v>437900</c:v>
                </c:pt>
                <c:pt idx="4380">
                  <c:v>438000</c:v>
                </c:pt>
                <c:pt idx="4381">
                  <c:v>438100</c:v>
                </c:pt>
                <c:pt idx="4382">
                  <c:v>438200</c:v>
                </c:pt>
                <c:pt idx="4383">
                  <c:v>438300</c:v>
                </c:pt>
                <c:pt idx="4384">
                  <c:v>438400</c:v>
                </c:pt>
                <c:pt idx="4385">
                  <c:v>438500</c:v>
                </c:pt>
                <c:pt idx="4386">
                  <c:v>438600</c:v>
                </c:pt>
                <c:pt idx="4387">
                  <c:v>438700</c:v>
                </c:pt>
                <c:pt idx="4388">
                  <c:v>438800</c:v>
                </c:pt>
                <c:pt idx="4389">
                  <c:v>438900</c:v>
                </c:pt>
                <c:pt idx="4390">
                  <c:v>439000</c:v>
                </c:pt>
                <c:pt idx="4391">
                  <c:v>439100</c:v>
                </c:pt>
                <c:pt idx="4392">
                  <c:v>439200</c:v>
                </c:pt>
                <c:pt idx="4393">
                  <c:v>439300</c:v>
                </c:pt>
                <c:pt idx="4394">
                  <c:v>439400</c:v>
                </c:pt>
                <c:pt idx="4395">
                  <c:v>439500</c:v>
                </c:pt>
                <c:pt idx="4396">
                  <c:v>439600</c:v>
                </c:pt>
                <c:pt idx="4397">
                  <c:v>439700</c:v>
                </c:pt>
                <c:pt idx="4398">
                  <c:v>439800</c:v>
                </c:pt>
                <c:pt idx="4399">
                  <c:v>439900</c:v>
                </c:pt>
                <c:pt idx="4400">
                  <c:v>440000</c:v>
                </c:pt>
                <c:pt idx="4401">
                  <c:v>440100</c:v>
                </c:pt>
                <c:pt idx="4402">
                  <c:v>440200</c:v>
                </c:pt>
                <c:pt idx="4403">
                  <c:v>440300</c:v>
                </c:pt>
                <c:pt idx="4404">
                  <c:v>440400</c:v>
                </c:pt>
                <c:pt idx="4405">
                  <c:v>440500</c:v>
                </c:pt>
                <c:pt idx="4406">
                  <c:v>440600</c:v>
                </c:pt>
                <c:pt idx="4407">
                  <c:v>440700</c:v>
                </c:pt>
                <c:pt idx="4408">
                  <c:v>440800</c:v>
                </c:pt>
                <c:pt idx="4409">
                  <c:v>440900</c:v>
                </c:pt>
                <c:pt idx="4410">
                  <c:v>441000</c:v>
                </c:pt>
                <c:pt idx="4411">
                  <c:v>441100</c:v>
                </c:pt>
                <c:pt idx="4412">
                  <c:v>441200</c:v>
                </c:pt>
                <c:pt idx="4413">
                  <c:v>441300</c:v>
                </c:pt>
                <c:pt idx="4414">
                  <c:v>441400</c:v>
                </c:pt>
                <c:pt idx="4415">
                  <c:v>441500</c:v>
                </c:pt>
                <c:pt idx="4416">
                  <c:v>441600</c:v>
                </c:pt>
                <c:pt idx="4417">
                  <c:v>441700</c:v>
                </c:pt>
                <c:pt idx="4418">
                  <c:v>441800</c:v>
                </c:pt>
                <c:pt idx="4419">
                  <c:v>441900</c:v>
                </c:pt>
                <c:pt idx="4420">
                  <c:v>442000</c:v>
                </c:pt>
                <c:pt idx="4421">
                  <c:v>442100</c:v>
                </c:pt>
                <c:pt idx="4422">
                  <c:v>442200</c:v>
                </c:pt>
                <c:pt idx="4423">
                  <c:v>442300</c:v>
                </c:pt>
                <c:pt idx="4424">
                  <c:v>442400</c:v>
                </c:pt>
                <c:pt idx="4425">
                  <c:v>442500</c:v>
                </c:pt>
                <c:pt idx="4426">
                  <c:v>442600</c:v>
                </c:pt>
                <c:pt idx="4427">
                  <c:v>442700</c:v>
                </c:pt>
                <c:pt idx="4428">
                  <c:v>442800</c:v>
                </c:pt>
                <c:pt idx="4429">
                  <c:v>442900</c:v>
                </c:pt>
                <c:pt idx="4430">
                  <c:v>443000</c:v>
                </c:pt>
                <c:pt idx="4431">
                  <c:v>443100</c:v>
                </c:pt>
                <c:pt idx="4432">
                  <c:v>443200</c:v>
                </c:pt>
                <c:pt idx="4433">
                  <c:v>443300</c:v>
                </c:pt>
                <c:pt idx="4434">
                  <c:v>443400</c:v>
                </c:pt>
                <c:pt idx="4435">
                  <c:v>443500</c:v>
                </c:pt>
                <c:pt idx="4436">
                  <c:v>443600</c:v>
                </c:pt>
                <c:pt idx="4437">
                  <c:v>443700</c:v>
                </c:pt>
                <c:pt idx="4438">
                  <c:v>443800</c:v>
                </c:pt>
                <c:pt idx="4439">
                  <c:v>443900</c:v>
                </c:pt>
                <c:pt idx="4440">
                  <c:v>444000</c:v>
                </c:pt>
                <c:pt idx="4441">
                  <c:v>444100</c:v>
                </c:pt>
                <c:pt idx="4442">
                  <c:v>444200</c:v>
                </c:pt>
                <c:pt idx="4443">
                  <c:v>444300</c:v>
                </c:pt>
                <c:pt idx="4444">
                  <c:v>444400</c:v>
                </c:pt>
                <c:pt idx="4445">
                  <c:v>444500</c:v>
                </c:pt>
                <c:pt idx="4446">
                  <c:v>444600</c:v>
                </c:pt>
                <c:pt idx="4447">
                  <c:v>444700</c:v>
                </c:pt>
                <c:pt idx="4448">
                  <c:v>444800</c:v>
                </c:pt>
                <c:pt idx="4449">
                  <c:v>444900</c:v>
                </c:pt>
                <c:pt idx="4450">
                  <c:v>445000</c:v>
                </c:pt>
                <c:pt idx="4451">
                  <c:v>445100</c:v>
                </c:pt>
                <c:pt idx="4452">
                  <c:v>445200</c:v>
                </c:pt>
                <c:pt idx="4453">
                  <c:v>445300</c:v>
                </c:pt>
                <c:pt idx="4454">
                  <c:v>445400</c:v>
                </c:pt>
                <c:pt idx="4455">
                  <c:v>445500</c:v>
                </c:pt>
                <c:pt idx="4456">
                  <c:v>445600</c:v>
                </c:pt>
                <c:pt idx="4457">
                  <c:v>445700</c:v>
                </c:pt>
                <c:pt idx="4458">
                  <c:v>445800</c:v>
                </c:pt>
                <c:pt idx="4459">
                  <c:v>445900</c:v>
                </c:pt>
                <c:pt idx="4460">
                  <c:v>446000</c:v>
                </c:pt>
                <c:pt idx="4461">
                  <c:v>446100</c:v>
                </c:pt>
                <c:pt idx="4462">
                  <c:v>446200</c:v>
                </c:pt>
                <c:pt idx="4463">
                  <c:v>446300</c:v>
                </c:pt>
                <c:pt idx="4464">
                  <c:v>446400</c:v>
                </c:pt>
                <c:pt idx="4465">
                  <c:v>446500</c:v>
                </c:pt>
                <c:pt idx="4466">
                  <c:v>446600</c:v>
                </c:pt>
                <c:pt idx="4467">
                  <c:v>446700</c:v>
                </c:pt>
                <c:pt idx="4468">
                  <c:v>446800</c:v>
                </c:pt>
                <c:pt idx="4469">
                  <c:v>446900</c:v>
                </c:pt>
                <c:pt idx="4470">
                  <c:v>447000</c:v>
                </c:pt>
                <c:pt idx="4471">
                  <c:v>447100</c:v>
                </c:pt>
                <c:pt idx="4472">
                  <c:v>447200</c:v>
                </c:pt>
                <c:pt idx="4473">
                  <c:v>447300</c:v>
                </c:pt>
                <c:pt idx="4474">
                  <c:v>447400</c:v>
                </c:pt>
                <c:pt idx="4475">
                  <c:v>447500</c:v>
                </c:pt>
                <c:pt idx="4476">
                  <c:v>447600</c:v>
                </c:pt>
                <c:pt idx="4477">
                  <c:v>447700</c:v>
                </c:pt>
                <c:pt idx="4478">
                  <c:v>447800</c:v>
                </c:pt>
                <c:pt idx="4479">
                  <c:v>447900</c:v>
                </c:pt>
                <c:pt idx="4480">
                  <c:v>448000</c:v>
                </c:pt>
                <c:pt idx="4481">
                  <c:v>448100</c:v>
                </c:pt>
                <c:pt idx="4482">
                  <c:v>448200</c:v>
                </c:pt>
                <c:pt idx="4483">
                  <c:v>448300</c:v>
                </c:pt>
                <c:pt idx="4484">
                  <c:v>448400</c:v>
                </c:pt>
                <c:pt idx="4485">
                  <c:v>448500</c:v>
                </c:pt>
                <c:pt idx="4486">
                  <c:v>448600</c:v>
                </c:pt>
                <c:pt idx="4487">
                  <c:v>448700</c:v>
                </c:pt>
                <c:pt idx="4488">
                  <c:v>448800</c:v>
                </c:pt>
                <c:pt idx="4489">
                  <c:v>448900</c:v>
                </c:pt>
                <c:pt idx="4490">
                  <c:v>449000</c:v>
                </c:pt>
                <c:pt idx="4491">
                  <c:v>449100</c:v>
                </c:pt>
                <c:pt idx="4492">
                  <c:v>449200</c:v>
                </c:pt>
                <c:pt idx="4493">
                  <c:v>449300</c:v>
                </c:pt>
                <c:pt idx="4494">
                  <c:v>449400</c:v>
                </c:pt>
                <c:pt idx="4495">
                  <c:v>449500</c:v>
                </c:pt>
                <c:pt idx="4496">
                  <c:v>449600</c:v>
                </c:pt>
                <c:pt idx="4497">
                  <c:v>449700</c:v>
                </c:pt>
                <c:pt idx="4498">
                  <c:v>449800</c:v>
                </c:pt>
                <c:pt idx="4499">
                  <c:v>449900</c:v>
                </c:pt>
                <c:pt idx="4500">
                  <c:v>450000</c:v>
                </c:pt>
                <c:pt idx="4501">
                  <c:v>450100</c:v>
                </c:pt>
                <c:pt idx="4502">
                  <c:v>450200</c:v>
                </c:pt>
                <c:pt idx="4503">
                  <c:v>450300</c:v>
                </c:pt>
                <c:pt idx="4504">
                  <c:v>450400</c:v>
                </c:pt>
                <c:pt idx="4505">
                  <c:v>450500</c:v>
                </c:pt>
                <c:pt idx="4506">
                  <c:v>450600</c:v>
                </c:pt>
                <c:pt idx="4507">
                  <c:v>450700</c:v>
                </c:pt>
                <c:pt idx="4508">
                  <c:v>450800</c:v>
                </c:pt>
                <c:pt idx="4509">
                  <c:v>450900</c:v>
                </c:pt>
                <c:pt idx="4510">
                  <c:v>451000</c:v>
                </c:pt>
                <c:pt idx="4511">
                  <c:v>451100</c:v>
                </c:pt>
                <c:pt idx="4512">
                  <c:v>451200</c:v>
                </c:pt>
                <c:pt idx="4513">
                  <c:v>451300</c:v>
                </c:pt>
                <c:pt idx="4514">
                  <c:v>451400</c:v>
                </c:pt>
                <c:pt idx="4515">
                  <c:v>451500</c:v>
                </c:pt>
                <c:pt idx="4516">
                  <c:v>451600</c:v>
                </c:pt>
                <c:pt idx="4517">
                  <c:v>451700</c:v>
                </c:pt>
                <c:pt idx="4518">
                  <c:v>451800</c:v>
                </c:pt>
                <c:pt idx="4519">
                  <c:v>451900</c:v>
                </c:pt>
                <c:pt idx="4520">
                  <c:v>452000</c:v>
                </c:pt>
                <c:pt idx="4521">
                  <c:v>452100</c:v>
                </c:pt>
                <c:pt idx="4522">
                  <c:v>452200</c:v>
                </c:pt>
                <c:pt idx="4523">
                  <c:v>452300</c:v>
                </c:pt>
                <c:pt idx="4524">
                  <c:v>452400</c:v>
                </c:pt>
                <c:pt idx="4525">
                  <c:v>452500</c:v>
                </c:pt>
                <c:pt idx="4526">
                  <c:v>452600</c:v>
                </c:pt>
                <c:pt idx="4527">
                  <c:v>452700</c:v>
                </c:pt>
                <c:pt idx="4528">
                  <c:v>452800</c:v>
                </c:pt>
                <c:pt idx="4529">
                  <c:v>452900</c:v>
                </c:pt>
                <c:pt idx="4530">
                  <c:v>453000</c:v>
                </c:pt>
                <c:pt idx="4531">
                  <c:v>453100</c:v>
                </c:pt>
                <c:pt idx="4532">
                  <c:v>453200</c:v>
                </c:pt>
                <c:pt idx="4533">
                  <c:v>453300</c:v>
                </c:pt>
                <c:pt idx="4534">
                  <c:v>453400</c:v>
                </c:pt>
                <c:pt idx="4535">
                  <c:v>453500</c:v>
                </c:pt>
                <c:pt idx="4536">
                  <c:v>453600</c:v>
                </c:pt>
                <c:pt idx="4537">
                  <c:v>453700</c:v>
                </c:pt>
                <c:pt idx="4538">
                  <c:v>453800</c:v>
                </c:pt>
                <c:pt idx="4539">
                  <c:v>453900</c:v>
                </c:pt>
                <c:pt idx="4540">
                  <c:v>454000</c:v>
                </c:pt>
                <c:pt idx="4541">
                  <c:v>454100</c:v>
                </c:pt>
                <c:pt idx="4542">
                  <c:v>454200</c:v>
                </c:pt>
                <c:pt idx="4543">
                  <c:v>454300</c:v>
                </c:pt>
                <c:pt idx="4544">
                  <c:v>454400</c:v>
                </c:pt>
                <c:pt idx="4545">
                  <c:v>454500</c:v>
                </c:pt>
                <c:pt idx="4546">
                  <c:v>454600</c:v>
                </c:pt>
                <c:pt idx="4547">
                  <c:v>454700</c:v>
                </c:pt>
                <c:pt idx="4548">
                  <c:v>454800</c:v>
                </c:pt>
                <c:pt idx="4549">
                  <c:v>454900</c:v>
                </c:pt>
                <c:pt idx="4550">
                  <c:v>455000</c:v>
                </c:pt>
                <c:pt idx="4551">
                  <c:v>455100</c:v>
                </c:pt>
                <c:pt idx="4552">
                  <c:v>455200</c:v>
                </c:pt>
                <c:pt idx="4553">
                  <c:v>455300</c:v>
                </c:pt>
                <c:pt idx="4554">
                  <c:v>455400</c:v>
                </c:pt>
                <c:pt idx="4555">
                  <c:v>455500</c:v>
                </c:pt>
                <c:pt idx="4556">
                  <c:v>455600</c:v>
                </c:pt>
                <c:pt idx="4557">
                  <c:v>455700</c:v>
                </c:pt>
                <c:pt idx="4558">
                  <c:v>455800</c:v>
                </c:pt>
                <c:pt idx="4559">
                  <c:v>455900</c:v>
                </c:pt>
                <c:pt idx="4560">
                  <c:v>456000</c:v>
                </c:pt>
                <c:pt idx="4561">
                  <c:v>456100</c:v>
                </c:pt>
                <c:pt idx="4562">
                  <c:v>456200</c:v>
                </c:pt>
                <c:pt idx="4563">
                  <c:v>456300</c:v>
                </c:pt>
                <c:pt idx="4564">
                  <c:v>456400</c:v>
                </c:pt>
                <c:pt idx="4565">
                  <c:v>456500</c:v>
                </c:pt>
                <c:pt idx="4566">
                  <c:v>456600</c:v>
                </c:pt>
                <c:pt idx="4567">
                  <c:v>456700</c:v>
                </c:pt>
                <c:pt idx="4568">
                  <c:v>456800</c:v>
                </c:pt>
                <c:pt idx="4569">
                  <c:v>456900</c:v>
                </c:pt>
                <c:pt idx="4570">
                  <c:v>457000</c:v>
                </c:pt>
                <c:pt idx="4571">
                  <c:v>457100</c:v>
                </c:pt>
                <c:pt idx="4572">
                  <c:v>457200</c:v>
                </c:pt>
                <c:pt idx="4573">
                  <c:v>457300</c:v>
                </c:pt>
                <c:pt idx="4574">
                  <c:v>457400</c:v>
                </c:pt>
                <c:pt idx="4575">
                  <c:v>457500</c:v>
                </c:pt>
                <c:pt idx="4576">
                  <c:v>457600</c:v>
                </c:pt>
                <c:pt idx="4577">
                  <c:v>457700</c:v>
                </c:pt>
                <c:pt idx="4578">
                  <c:v>457800</c:v>
                </c:pt>
                <c:pt idx="4579">
                  <c:v>457900</c:v>
                </c:pt>
                <c:pt idx="4580">
                  <c:v>458000</c:v>
                </c:pt>
                <c:pt idx="4581">
                  <c:v>458100</c:v>
                </c:pt>
                <c:pt idx="4582">
                  <c:v>458200</c:v>
                </c:pt>
                <c:pt idx="4583">
                  <c:v>458300</c:v>
                </c:pt>
                <c:pt idx="4584">
                  <c:v>458400</c:v>
                </c:pt>
                <c:pt idx="4585">
                  <c:v>458500</c:v>
                </c:pt>
                <c:pt idx="4586">
                  <c:v>458600</c:v>
                </c:pt>
                <c:pt idx="4587">
                  <c:v>458700</c:v>
                </c:pt>
                <c:pt idx="4588">
                  <c:v>458800</c:v>
                </c:pt>
                <c:pt idx="4589">
                  <c:v>458900</c:v>
                </c:pt>
                <c:pt idx="4590">
                  <c:v>459000</c:v>
                </c:pt>
                <c:pt idx="4591">
                  <c:v>459100</c:v>
                </c:pt>
                <c:pt idx="4592">
                  <c:v>459200</c:v>
                </c:pt>
                <c:pt idx="4593">
                  <c:v>459300</c:v>
                </c:pt>
                <c:pt idx="4594">
                  <c:v>459400</c:v>
                </c:pt>
                <c:pt idx="4595">
                  <c:v>459500</c:v>
                </c:pt>
                <c:pt idx="4596">
                  <c:v>459600</c:v>
                </c:pt>
                <c:pt idx="4597">
                  <c:v>459700</c:v>
                </c:pt>
                <c:pt idx="4598">
                  <c:v>459800</c:v>
                </c:pt>
                <c:pt idx="4599">
                  <c:v>459900</c:v>
                </c:pt>
                <c:pt idx="4600">
                  <c:v>460000</c:v>
                </c:pt>
                <c:pt idx="4601">
                  <c:v>460100</c:v>
                </c:pt>
                <c:pt idx="4602">
                  <c:v>460200</c:v>
                </c:pt>
                <c:pt idx="4603">
                  <c:v>460300</c:v>
                </c:pt>
                <c:pt idx="4604">
                  <c:v>460400</c:v>
                </c:pt>
                <c:pt idx="4605">
                  <c:v>460500</c:v>
                </c:pt>
                <c:pt idx="4606">
                  <c:v>460600</c:v>
                </c:pt>
                <c:pt idx="4607">
                  <c:v>460700</c:v>
                </c:pt>
                <c:pt idx="4608">
                  <c:v>460800</c:v>
                </c:pt>
                <c:pt idx="4609">
                  <c:v>460900</c:v>
                </c:pt>
                <c:pt idx="4610">
                  <c:v>461000</c:v>
                </c:pt>
                <c:pt idx="4611">
                  <c:v>461100</c:v>
                </c:pt>
                <c:pt idx="4612">
                  <c:v>461200</c:v>
                </c:pt>
                <c:pt idx="4613">
                  <c:v>461300</c:v>
                </c:pt>
                <c:pt idx="4614">
                  <c:v>461400</c:v>
                </c:pt>
                <c:pt idx="4615">
                  <c:v>461500</c:v>
                </c:pt>
                <c:pt idx="4616">
                  <c:v>461600</c:v>
                </c:pt>
                <c:pt idx="4617">
                  <c:v>461700</c:v>
                </c:pt>
                <c:pt idx="4618">
                  <c:v>461800</c:v>
                </c:pt>
                <c:pt idx="4619">
                  <c:v>461900</c:v>
                </c:pt>
                <c:pt idx="4620">
                  <c:v>462000</c:v>
                </c:pt>
                <c:pt idx="4621">
                  <c:v>462100</c:v>
                </c:pt>
                <c:pt idx="4622">
                  <c:v>462200</c:v>
                </c:pt>
                <c:pt idx="4623">
                  <c:v>462300</c:v>
                </c:pt>
                <c:pt idx="4624">
                  <c:v>462400</c:v>
                </c:pt>
                <c:pt idx="4625">
                  <c:v>462500</c:v>
                </c:pt>
                <c:pt idx="4626">
                  <c:v>462600</c:v>
                </c:pt>
                <c:pt idx="4627">
                  <c:v>462700</c:v>
                </c:pt>
                <c:pt idx="4628">
                  <c:v>462800</c:v>
                </c:pt>
                <c:pt idx="4629">
                  <c:v>462900</c:v>
                </c:pt>
                <c:pt idx="4630">
                  <c:v>463000</c:v>
                </c:pt>
                <c:pt idx="4631">
                  <c:v>463100</c:v>
                </c:pt>
                <c:pt idx="4632">
                  <c:v>463200</c:v>
                </c:pt>
                <c:pt idx="4633">
                  <c:v>463300</c:v>
                </c:pt>
                <c:pt idx="4634">
                  <c:v>463400</c:v>
                </c:pt>
                <c:pt idx="4635">
                  <c:v>463500</c:v>
                </c:pt>
                <c:pt idx="4636">
                  <c:v>463600</c:v>
                </c:pt>
                <c:pt idx="4637">
                  <c:v>463700</c:v>
                </c:pt>
                <c:pt idx="4638">
                  <c:v>463800</c:v>
                </c:pt>
                <c:pt idx="4639">
                  <c:v>463900</c:v>
                </c:pt>
                <c:pt idx="4640">
                  <c:v>464000</c:v>
                </c:pt>
                <c:pt idx="4641">
                  <c:v>464100</c:v>
                </c:pt>
                <c:pt idx="4642">
                  <c:v>464200</c:v>
                </c:pt>
                <c:pt idx="4643">
                  <c:v>464300</c:v>
                </c:pt>
                <c:pt idx="4644">
                  <c:v>464400</c:v>
                </c:pt>
                <c:pt idx="4645">
                  <c:v>464500</c:v>
                </c:pt>
                <c:pt idx="4646">
                  <c:v>464600</c:v>
                </c:pt>
                <c:pt idx="4647">
                  <c:v>464700</c:v>
                </c:pt>
                <c:pt idx="4648">
                  <c:v>464800</c:v>
                </c:pt>
                <c:pt idx="4649">
                  <c:v>464900</c:v>
                </c:pt>
                <c:pt idx="4650">
                  <c:v>465000</c:v>
                </c:pt>
                <c:pt idx="4651">
                  <c:v>465100</c:v>
                </c:pt>
                <c:pt idx="4652">
                  <c:v>465200</c:v>
                </c:pt>
                <c:pt idx="4653">
                  <c:v>465300</c:v>
                </c:pt>
                <c:pt idx="4654">
                  <c:v>465400</c:v>
                </c:pt>
                <c:pt idx="4655">
                  <c:v>465500</c:v>
                </c:pt>
                <c:pt idx="4656">
                  <c:v>465600</c:v>
                </c:pt>
                <c:pt idx="4657">
                  <c:v>465700</c:v>
                </c:pt>
                <c:pt idx="4658">
                  <c:v>465800</c:v>
                </c:pt>
                <c:pt idx="4659">
                  <c:v>465900</c:v>
                </c:pt>
                <c:pt idx="4660">
                  <c:v>466000</c:v>
                </c:pt>
                <c:pt idx="4661">
                  <c:v>466100</c:v>
                </c:pt>
                <c:pt idx="4662">
                  <c:v>466200</c:v>
                </c:pt>
                <c:pt idx="4663">
                  <c:v>466300</c:v>
                </c:pt>
                <c:pt idx="4664">
                  <c:v>466400</c:v>
                </c:pt>
                <c:pt idx="4665">
                  <c:v>466500</c:v>
                </c:pt>
                <c:pt idx="4666">
                  <c:v>466600</c:v>
                </c:pt>
                <c:pt idx="4667">
                  <c:v>466700</c:v>
                </c:pt>
                <c:pt idx="4668">
                  <c:v>466800</c:v>
                </c:pt>
                <c:pt idx="4669">
                  <c:v>466900</c:v>
                </c:pt>
                <c:pt idx="4670">
                  <c:v>467000</c:v>
                </c:pt>
                <c:pt idx="4671">
                  <c:v>467100</c:v>
                </c:pt>
                <c:pt idx="4672">
                  <c:v>467200</c:v>
                </c:pt>
                <c:pt idx="4673">
                  <c:v>467300</c:v>
                </c:pt>
                <c:pt idx="4674">
                  <c:v>467400</c:v>
                </c:pt>
                <c:pt idx="4675">
                  <c:v>467500</c:v>
                </c:pt>
                <c:pt idx="4676">
                  <c:v>467600</c:v>
                </c:pt>
                <c:pt idx="4677">
                  <c:v>467700</c:v>
                </c:pt>
                <c:pt idx="4678">
                  <c:v>467800</c:v>
                </c:pt>
                <c:pt idx="4679">
                  <c:v>467900</c:v>
                </c:pt>
                <c:pt idx="4680">
                  <c:v>468000</c:v>
                </c:pt>
                <c:pt idx="4681">
                  <c:v>468100</c:v>
                </c:pt>
                <c:pt idx="4682">
                  <c:v>468200</c:v>
                </c:pt>
                <c:pt idx="4683">
                  <c:v>468300</c:v>
                </c:pt>
                <c:pt idx="4684">
                  <c:v>468400</c:v>
                </c:pt>
                <c:pt idx="4685">
                  <c:v>468500</c:v>
                </c:pt>
                <c:pt idx="4686">
                  <c:v>468600</c:v>
                </c:pt>
                <c:pt idx="4687">
                  <c:v>468700</c:v>
                </c:pt>
                <c:pt idx="4688">
                  <c:v>468800</c:v>
                </c:pt>
                <c:pt idx="4689">
                  <c:v>468900</c:v>
                </c:pt>
                <c:pt idx="4690">
                  <c:v>469000</c:v>
                </c:pt>
                <c:pt idx="4691">
                  <c:v>469100</c:v>
                </c:pt>
                <c:pt idx="4692">
                  <c:v>469200</c:v>
                </c:pt>
                <c:pt idx="4693">
                  <c:v>469300</c:v>
                </c:pt>
                <c:pt idx="4694">
                  <c:v>469400</c:v>
                </c:pt>
                <c:pt idx="4695">
                  <c:v>469500</c:v>
                </c:pt>
                <c:pt idx="4696">
                  <c:v>469600</c:v>
                </c:pt>
                <c:pt idx="4697">
                  <c:v>469700</c:v>
                </c:pt>
                <c:pt idx="4698">
                  <c:v>469800</c:v>
                </c:pt>
                <c:pt idx="4699">
                  <c:v>469900</c:v>
                </c:pt>
                <c:pt idx="4700">
                  <c:v>470000</c:v>
                </c:pt>
                <c:pt idx="4701">
                  <c:v>470100</c:v>
                </c:pt>
                <c:pt idx="4702">
                  <c:v>470200</c:v>
                </c:pt>
                <c:pt idx="4703">
                  <c:v>470300</c:v>
                </c:pt>
                <c:pt idx="4704">
                  <c:v>470400</c:v>
                </c:pt>
                <c:pt idx="4705">
                  <c:v>470500</c:v>
                </c:pt>
                <c:pt idx="4706">
                  <c:v>470600</c:v>
                </c:pt>
                <c:pt idx="4707">
                  <c:v>470700</c:v>
                </c:pt>
                <c:pt idx="4708">
                  <c:v>470800</c:v>
                </c:pt>
                <c:pt idx="4709">
                  <c:v>470900</c:v>
                </c:pt>
                <c:pt idx="4710">
                  <c:v>471000</c:v>
                </c:pt>
                <c:pt idx="4711">
                  <c:v>471100</c:v>
                </c:pt>
                <c:pt idx="4712">
                  <c:v>471200</c:v>
                </c:pt>
                <c:pt idx="4713">
                  <c:v>471300</c:v>
                </c:pt>
                <c:pt idx="4714">
                  <c:v>471400</c:v>
                </c:pt>
                <c:pt idx="4715">
                  <c:v>471500</c:v>
                </c:pt>
                <c:pt idx="4716">
                  <c:v>471600</c:v>
                </c:pt>
                <c:pt idx="4717">
                  <c:v>471700</c:v>
                </c:pt>
                <c:pt idx="4718">
                  <c:v>471800</c:v>
                </c:pt>
                <c:pt idx="4719">
                  <c:v>471900</c:v>
                </c:pt>
                <c:pt idx="4720">
                  <c:v>472000</c:v>
                </c:pt>
                <c:pt idx="4721">
                  <c:v>472100</c:v>
                </c:pt>
                <c:pt idx="4722">
                  <c:v>472200</c:v>
                </c:pt>
                <c:pt idx="4723">
                  <c:v>472300</c:v>
                </c:pt>
                <c:pt idx="4724">
                  <c:v>472400</c:v>
                </c:pt>
                <c:pt idx="4725">
                  <c:v>472500</c:v>
                </c:pt>
                <c:pt idx="4726">
                  <c:v>472600</c:v>
                </c:pt>
                <c:pt idx="4727">
                  <c:v>472700</c:v>
                </c:pt>
                <c:pt idx="4728">
                  <c:v>472800</c:v>
                </c:pt>
                <c:pt idx="4729">
                  <c:v>472900</c:v>
                </c:pt>
                <c:pt idx="4730">
                  <c:v>473000</c:v>
                </c:pt>
                <c:pt idx="4731">
                  <c:v>473100</c:v>
                </c:pt>
                <c:pt idx="4732">
                  <c:v>473200</c:v>
                </c:pt>
                <c:pt idx="4733">
                  <c:v>473300</c:v>
                </c:pt>
                <c:pt idx="4734">
                  <c:v>473400</c:v>
                </c:pt>
                <c:pt idx="4735">
                  <c:v>473500</c:v>
                </c:pt>
                <c:pt idx="4736">
                  <c:v>473600</c:v>
                </c:pt>
                <c:pt idx="4737">
                  <c:v>473700</c:v>
                </c:pt>
                <c:pt idx="4738">
                  <c:v>473800</c:v>
                </c:pt>
                <c:pt idx="4739">
                  <c:v>473900</c:v>
                </c:pt>
                <c:pt idx="4740">
                  <c:v>474000</c:v>
                </c:pt>
                <c:pt idx="4741">
                  <c:v>474100</c:v>
                </c:pt>
                <c:pt idx="4742">
                  <c:v>474200</c:v>
                </c:pt>
                <c:pt idx="4743">
                  <c:v>474300</c:v>
                </c:pt>
                <c:pt idx="4744">
                  <c:v>474400</c:v>
                </c:pt>
                <c:pt idx="4745">
                  <c:v>474500</c:v>
                </c:pt>
                <c:pt idx="4746">
                  <c:v>474600</c:v>
                </c:pt>
                <c:pt idx="4747">
                  <c:v>474700</c:v>
                </c:pt>
                <c:pt idx="4748">
                  <c:v>474800</c:v>
                </c:pt>
                <c:pt idx="4749">
                  <c:v>474900</c:v>
                </c:pt>
                <c:pt idx="4750">
                  <c:v>475000</c:v>
                </c:pt>
                <c:pt idx="4751">
                  <c:v>475100</c:v>
                </c:pt>
                <c:pt idx="4752">
                  <c:v>475200</c:v>
                </c:pt>
                <c:pt idx="4753">
                  <c:v>475300</c:v>
                </c:pt>
                <c:pt idx="4754">
                  <c:v>475400</c:v>
                </c:pt>
                <c:pt idx="4755">
                  <c:v>475500</c:v>
                </c:pt>
                <c:pt idx="4756">
                  <c:v>475600</c:v>
                </c:pt>
                <c:pt idx="4757">
                  <c:v>475700</c:v>
                </c:pt>
                <c:pt idx="4758">
                  <c:v>475800</c:v>
                </c:pt>
                <c:pt idx="4759">
                  <c:v>475900</c:v>
                </c:pt>
                <c:pt idx="4760">
                  <c:v>476000</c:v>
                </c:pt>
                <c:pt idx="4761">
                  <c:v>476100</c:v>
                </c:pt>
                <c:pt idx="4762">
                  <c:v>476200</c:v>
                </c:pt>
                <c:pt idx="4763">
                  <c:v>476300</c:v>
                </c:pt>
                <c:pt idx="4764">
                  <c:v>476400</c:v>
                </c:pt>
                <c:pt idx="4765">
                  <c:v>476500</c:v>
                </c:pt>
                <c:pt idx="4766">
                  <c:v>476600</c:v>
                </c:pt>
                <c:pt idx="4767">
                  <c:v>476700</c:v>
                </c:pt>
                <c:pt idx="4768">
                  <c:v>476800</c:v>
                </c:pt>
                <c:pt idx="4769">
                  <c:v>476900</c:v>
                </c:pt>
                <c:pt idx="4770">
                  <c:v>477000</c:v>
                </c:pt>
                <c:pt idx="4771">
                  <c:v>477100</c:v>
                </c:pt>
                <c:pt idx="4772">
                  <c:v>477200</c:v>
                </c:pt>
                <c:pt idx="4773">
                  <c:v>477300</c:v>
                </c:pt>
                <c:pt idx="4774">
                  <c:v>477400</c:v>
                </c:pt>
                <c:pt idx="4775">
                  <c:v>477500</c:v>
                </c:pt>
                <c:pt idx="4776">
                  <c:v>477600</c:v>
                </c:pt>
                <c:pt idx="4777">
                  <c:v>477700</c:v>
                </c:pt>
                <c:pt idx="4778">
                  <c:v>477800</c:v>
                </c:pt>
                <c:pt idx="4779">
                  <c:v>477900</c:v>
                </c:pt>
                <c:pt idx="4780">
                  <c:v>478000</c:v>
                </c:pt>
                <c:pt idx="4781">
                  <c:v>478100</c:v>
                </c:pt>
                <c:pt idx="4782">
                  <c:v>478200</c:v>
                </c:pt>
                <c:pt idx="4783">
                  <c:v>478300</c:v>
                </c:pt>
                <c:pt idx="4784">
                  <c:v>478400</c:v>
                </c:pt>
                <c:pt idx="4785">
                  <c:v>478500</c:v>
                </c:pt>
                <c:pt idx="4786">
                  <c:v>478600</c:v>
                </c:pt>
                <c:pt idx="4787">
                  <c:v>478700</c:v>
                </c:pt>
                <c:pt idx="4788">
                  <c:v>478800</c:v>
                </c:pt>
                <c:pt idx="4789">
                  <c:v>478900</c:v>
                </c:pt>
                <c:pt idx="4790">
                  <c:v>479000</c:v>
                </c:pt>
                <c:pt idx="4791">
                  <c:v>479100</c:v>
                </c:pt>
                <c:pt idx="4792">
                  <c:v>479200</c:v>
                </c:pt>
                <c:pt idx="4793">
                  <c:v>479300</c:v>
                </c:pt>
                <c:pt idx="4794">
                  <c:v>479400</c:v>
                </c:pt>
                <c:pt idx="4795">
                  <c:v>479500</c:v>
                </c:pt>
                <c:pt idx="4796">
                  <c:v>479600</c:v>
                </c:pt>
                <c:pt idx="4797">
                  <c:v>479700</c:v>
                </c:pt>
                <c:pt idx="4798">
                  <c:v>479800</c:v>
                </c:pt>
                <c:pt idx="4799">
                  <c:v>479900</c:v>
                </c:pt>
                <c:pt idx="4800">
                  <c:v>480000</c:v>
                </c:pt>
                <c:pt idx="4801">
                  <c:v>480100</c:v>
                </c:pt>
                <c:pt idx="4802">
                  <c:v>480200</c:v>
                </c:pt>
                <c:pt idx="4803">
                  <c:v>480300</c:v>
                </c:pt>
                <c:pt idx="4804">
                  <c:v>480400</c:v>
                </c:pt>
                <c:pt idx="4805">
                  <c:v>480500</c:v>
                </c:pt>
                <c:pt idx="4806">
                  <c:v>480600</c:v>
                </c:pt>
                <c:pt idx="4807">
                  <c:v>480700</c:v>
                </c:pt>
                <c:pt idx="4808">
                  <c:v>480800</c:v>
                </c:pt>
                <c:pt idx="4809">
                  <c:v>480900</c:v>
                </c:pt>
                <c:pt idx="4810">
                  <c:v>481000</c:v>
                </c:pt>
                <c:pt idx="4811">
                  <c:v>481100</c:v>
                </c:pt>
                <c:pt idx="4812">
                  <c:v>481200</c:v>
                </c:pt>
                <c:pt idx="4813">
                  <c:v>481300</c:v>
                </c:pt>
                <c:pt idx="4814">
                  <c:v>481400</c:v>
                </c:pt>
                <c:pt idx="4815">
                  <c:v>481500</c:v>
                </c:pt>
                <c:pt idx="4816">
                  <c:v>481600</c:v>
                </c:pt>
                <c:pt idx="4817">
                  <c:v>481700</c:v>
                </c:pt>
                <c:pt idx="4818">
                  <c:v>481800</c:v>
                </c:pt>
                <c:pt idx="4819">
                  <c:v>481900</c:v>
                </c:pt>
                <c:pt idx="4820">
                  <c:v>482000</c:v>
                </c:pt>
                <c:pt idx="4821">
                  <c:v>482100</c:v>
                </c:pt>
                <c:pt idx="4822">
                  <c:v>482200</c:v>
                </c:pt>
                <c:pt idx="4823">
                  <c:v>482300</c:v>
                </c:pt>
                <c:pt idx="4824">
                  <c:v>482400</c:v>
                </c:pt>
                <c:pt idx="4825">
                  <c:v>482500</c:v>
                </c:pt>
                <c:pt idx="4826">
                  <c:v>482600</c:v>
                </c:pt>
                <c:pt idx="4827">
                  <c:v>482700</c:v>
                </c:pt>
                <c:pt idx="4828">
                  <c:v>482800</c:v>
                </c:pt>
                <c:pt idx="4829">
                  <c:v>482900</c:v>
                </c:pt>
                <c:pt idx="4830">
                  <c:v>483000</c:v>
                </c:pt>
                <c:pt idx="4831">
                  <c:v>483100</c:v>
                </c:pt>
                <c:pt idx="4832">
                  <c:v>483200</c:v>
                </c:pt>
                <c:pt idx="4833">
                  <c:v>483300</c:v>
                </c:pt>
                <c:pt idx="4834">
                  <c:v>483400</c:v>
                </c:pt>
                <c:pt idx="4835">
                  <c:v>483500</c:v>
                </c:pt>
                <c:pt idx="4836">
                  <c:v>483600</c:v>
                </c:pt>
                <c:pt idx="4837">
                  <c:v>483700</c:v>
                </c:pt>
                <c:pt idx="4838">
                  <c:v>483800</c:v>
                </c:pt>
                <c:pt idx="4839">
                  <c:v>483900</c:v>
                </c:pt>
                <c:pt idx="4840">
                  <c:v>484000</c:v>
                </c:pt>
                <c:pt idx="4841">
                  <c:v>484100</c:v>
                </c:pt>
                <c:pt idx="4842">
                  <c:v>484200</c:v>
                </c:pt>
                <c:pt idx="4843">
                  <c:v>484300</c:v>
                </c:pt>
                <c:pt idx="4844">
                  <c:v>484400</c:v>
                </c:pt>
                <c:pt idx="4845">
                  <c:v>484500</c:v>
                </c:pt>
                <c:pt idx="4846">
                  <c:v>484600</c:v>
                </c:pt>
                <c:pt idx="4847">
                  <c:v>484700</c:v>
                </c:pt>
                <c:pt idx="4848">
                  <c:v>484800</c:v>
                </c:pt>
                <c:pt idx="4849">
                  <c:v>484900</c:v>
                </c:pt>
                <c:pt idx="4850">
                  <c:v>485000</c:v>
                </c:pt>
                <c:pt idx="4851">
                  <c:v>485100</c:v>
                </c:pt>
                <c:pt idx="4852">
                  <c:v>485200</c:v>
                </c:pt>
                <c:pt idx="4853">
                  <c:v>485300</c:v>
                </c:pt>
                <c:pt idx="4854">
                  <c:v>485400</c:v>
                </c:pt>
                <c:pt idx="4855">
                  <c:v>485500</c:v>
                </c:pt>
                <c:pt idx="4856">
                  <c:v>485600</c:v>
                </c:pt>
                <c:pt idx="4857">
                  <c:v>485700</c:v>
                </c:pt>
                <c:pt idx="4858">
                  <c:v>485800</c:v>
                </c:pt>
                <c:pt idx="4859">
                  <c:v>485900</c:v>
                </c:pt>
                <c:pt idx="4860">
                  <c:v>486000</c:v>
                </c:pt>
                <c:pt idx="4861">
                  <c:v>486100</c:v>
                </c:pt>
                <c:pt idx="4862">
                  <c:v>486200</c:v>
                </c:pt>
                <c:pt idx="4863">
                  <c:v>486300</c:v>
                </c:pt>
                <c:pt idx="4864">
                  <c:v>486400</c:v>
                </c:pt>
                <c:pt idx="4865">
                  <c:v>486500</c:v>
                </c:pt>
                <c:pt idx="4866">
                  <c:v>486600</c:v>
                </c:pt>
                <c:pt idx="4867">
                  <c:v>486700</c:v>
                </c:pt>
                <c:pt idx="4868">
                  <c:v>486800</c:v>
                </c:pt>
                <c:pt idx="4869">
                  <c:v>486900</c:v>
                </c:pt>
                <c:pt idx="4870">
                  <c:v>487000</c:v>
                </c:pt>
                <c:pt idx="4871">
                  <c:v>487100</c:v>
                </c:pt>
                <c:pt idx="4872">
                  <c:v>487200</c:v>
                </c:pt>
                <c:pt idx="4873">
                  <c:v>487300</c:v>
                </c:pt>
                <c:pt idx="4874">
                  <c:v>487400</c:v>
                </c:pt>
                <c:pt idx="4875">
                  <c:v>487500</c:v>
                </c:pt>
                <c:pt idx="4876">
                  <c:v>487600</c:v>
                </c:pt>
                <c:pt idx="4877">
                  <c:v>487700</c:v>
                </c:pt>
                <c:pt idx="4878">
                  <c:v>487800</c:v>
                </c:pt>
                <c:pt idx="4879">
                  <c:v>487900</c:v>
                </c:pt>
                <c:pt idx="4880">
                  <c:v>488000</c:v>
                </c:pt>
                <c:pt idx="4881">
                  <c:v>488100</c:v>
                </c:pt>
                <c:pt idx="4882">
                  <c:v>488200</c:v>
                </c:pt>
                <c:pt idx="4883">
                  <c:v>488300</c:v>
                </c:pt>
                <c:pt idx="4884">
                  <c:v>488400</c:v>
                </c:pt>
                <c:pt idx="4885">
                  <c:v>488500</c:v>
                </c:pt>
                <c:pt idx="4886">
                  <c:v>488600</c:v>
                </c:pt>
                <c:pt idx="4887">
                  <c:v>488700</c:v>
                </c:pt>
                <c:pt idx="4888">
                  <c:v>488800</c:v>
                </c:pt>
                <c:pt idx="4889">
                  <c:v>488900</c:v>
                </c:pt>
                <c:pt idx="4890">
                  <c:v>489000</c:v>
                </c:pt>
                <c:pt idx="4891">
                  <c:v>489100</c:v>
                </c:pt>
                <c:pt idx="4892">
                  <c:v>489200</c:v>
                </c:pt>
                <c:pt idx="4893">
                  <c:v>489300</c:v>
                </c:pt>
                <c:pt idx="4894">
                  <c:v>489400</c:v>
                </c:pt>
                <c:pt idx="4895">
                  <c:v>489500</c:v>
                </c:pt>
                <c:pt idx="4896">
                  <c:v>489600</c:v>
                </c:pt>
                <c:pt idx="4897">
                  <c:v>489700</c:v>
                </c:pt>
                <c:pt idx="4898">
                  <c:v>489800</c:v>
                </c:pt>
                <c:pt idx="4899">
                  <c:v>489900</c:v>
                </c:pt>
                <c:pt idx="4900">
                  <c:v>490000</c:v>
                </c:pt>
                <c:pt idx="4901">
                  <c:v>490100</c:v>
                </c:pt>
                <c:pt idx="4902">
                  <c:v>490200</c:v>
                </c:pt>
                <c:pt idx="4903">
                  <c:v>490300</c:v>
                </c:pt>
                <c:pt idx="4904">
                  <c:v>490400</c:v>
                </c:pt>
                <c:pt idx="4905">
                  <c:v>490500</c:v>
                </c:pt>
                <c:pt idx="4906">
                  <c:v>490600</c:v>
                </c:pt>
                <c:pt idx="4907">
                  <c:v>490700</c:v>
                </c:pt>
                <c:pt idx="4908">
                  <c:v>490800</c:v>
                </c:pt>
                <c:pt idx="4909">
                  <c:v>490900</c:v>
                </c:pt>
                <c:pt idx="4910">
                  <c:v>491000</c:v>
                </c:pt>
                <c:pt idx="4911">
                  <c:v>491100</c:v>
                </c:pt>
                <c:pt idx="4912">
                  <c:v>491200</c:v>
                </c:pt>
                <c:pt idx="4913">
                  <c:v>491300</c:v>
                </c:pt>
                <c:pt idx="4914">
                  <c:v>491400</c:v>
                </c:pt>
                <c:pt idx="4915">
                  <c:v>491500</c:v>
                </c:pt>
                <c:pt idx="4916">
                  <c:v>491600</c:v>
                </c:pt>
                <c:pt idx="4917">
                  <c:v>491700</c:v>
                </c:pt>
                <c:pt idx="4918">
                  <c:v>491800</c:v>
                </c:pt>
                <c:pt idx="4919">
                  <c:v>491900</c:v>
                </c:pt>
                <c:pt idx="4920">
                  <c:v>492000</c:v>
                </c:pt>
                <c:pt idx="4921">
                  <c:v>492100</c:v>
                </c:pt>
                <c:pt idx="4922">
                  <c:v>492200</c:v>
                </c:pt>
                <c:pt idx="4923">
                  <c:v>492300</c:v>
                </c:pt>
                <c:pt idx="4924">
                  <c:v>492400</c:v>
                </c:pt>
                <c:pt idx="4925">
                  <c:v>492500</c:v>
                </c:pt>
                <c:pt idx="4926">
                  <c:v>492600</c:v>
                </c:pt>
                <c:pt idx="4927">
                  <c:v>492700</c:v>
                </c:pt>
                <c:pt idx="4928">
                  <c:v>492800</c:v>
                </c:pt>
                <c:pt idx="4929">
                  <c:v>492900</c:v>
                </c:pt>
                <c:pt idx="4930">
                  <c:v>493000</c:v>
                </c:pt>
                <c:pt idx="4931">
                  <c:v>493100</c:v>
                </c:pt>
                <c:pt idx="4932">
                  <c:v>493200</c:v>
                </c:pt>
                <c:pt idx="4933">
                  <c:v>493300</c:v>
                </c:pt>
                <c:pt idx="4934">
                  <c:v>493400</c:v>
                </c:pt>
                <c:pt idx="4935">
                  <c:v>493500</c:v>
                </c:pt>
                <c:pt idx="4936">
                  <c:v>493600</c:v>
                </c:pt>
                <c:pt idx="4937">
                  <c:v>493700</c:v>
                </c:pt>
                <c:pt idx="4938">
                  <c:v>493800</c:v>
                </c:pt>
                <c:pt idx="4939">
                  <c:v>493900</c:v>
                </c:pt>
                <c:pt idx="4940">
                  <c:v>494000</c:v>
                </c:pt>
                <c:pt idx="4941">
                  <c:v>494100</c:v>
                </c:pt>
                <c:pt idx="4942">
                  <c:v>494200</c:v>
                </c:pt>
                <c:pt idx="4943">
                  <c:v>494300</c:v>
                </c:pt>
                <c:pt idx="4944">
                  <c:v>494400</c:v>
                </c:pt>
                <c:pt idx="4945">
                  <c:v>494500</c:v>
                </c:pt>
                <c:pt idx="4946">
                  <c:v>494600</c:v>
                </c:pt>
                <c:pt idx="4947">
                  <c:v>494700</c:v>
                </c:pt>
                <c:pt idx="4948">
                  <c:v>494800</c:v>
                </c:pt>
                <c:pt idx="4949">
                  <c:v>494900</c:v>
                </c:pt>
                <c:pt idx="4950">
                  <c:v>495000</c:v>
                </c:pt>
                <c:pt idx="4951">
                  <c:v>495100</c:v>
                </c:pt>
                <c:pt idx="4952">
                  <c:v>495200</c:v>
                </c:pt>
                <c:pt idx="4953">
                  <c:v>495300</c:v>
                </c:pt>
                <c:pt idx="4954">
                  <c:v>495400</c:v>
                </c:pt>
                <c:pt idx="4955">
                  <c:v>495500</c:v>
                </c:pt>
                <c:pt idx="4956">
                  <c:v>495600</c:v>
                </c:pt>
                <c:pt idx="4957">
                  <c:v>495700</c:v>
                </c:pt>
                <c:pt idx="4958">
                  <c:v>495800</c:v>
                </c:pt>
                <c:pt idx="4959">
                  <c:v>495900</c:v>
                </c:pt>
                <c:pt idx="4960">
                  <c:v>496000</c:v>
                </c:pt>
                <c:pt idx="4961">
                  <c:v>496100</c:v>
                </c:pt>
                <c:pt idx="4962">
                  <c:v>496200</c:v>
                </c:pt>
                <c:pt idx="4963">
                  <c:v>496300</c:v>
                </c:pt>
                <c:pt idx="4964">
                  <c:v>496400</c:v>
                </c:pt>
                <c:pt idx="4965">
                  <c:v>496500</c:v>
                </c:pt>
                <c:pt idx="4966">
                  <c:v>496600</c:v>
                </c:pt>
                <c:pt idx="4967">
                  <c:v>496700</c:v>
                </c:pt>
                <c:pt idx="4968">
                  <c:v>496800</c:v>
                </c:pt>
                <c:pt idx="4969">
                  <c:v>496900</c:v>
                </c:pt>
                <c:pt idx="4970">
                  <c:v>497000</c:v>
                </c:pt>
                <c:pt idx="4971">
                  <c:v>497100</c:v>
                </c:pt>
                <c:pt idx="4972">
                  <c:v>497200</c:v>
                </c:pt>
                <c:pt idx="4973">
                  <c:v>497300</c:v>
                </c:pt>
                <c:pt idx="4974">
                  <c:v>497400</c:v>
                </c:pt>
                <c:pt idx="4975">
                  <c:v>497500</c:v>
                </c:pt>
                <c:pt idx="4976">
                  <c:v>497600</c:v>
                </c:pt>
                <c:pt idx="4977">
                  <c:v>497700</c:v>
                </c:pt>
                <c:pt idx="4978">
                  <c:v>497800</c:v>
                </c:pt>
                <c:pt idx="4979">
                  <c:v>497900</c:v>
                </c:pt>
                <c:pt idx="4980">
                  <c:v>498000</c:v>
                </c:pt>
                <c:pt idx="4981">
                  <c:v>498100</c:v>
                </c:pt>
                <c:pt idx="4982">
                  <c:v>498200</c:v>
                </c:pt>
                <c:pt idx="4983">
                  <c:v>498300</c:v>
                </c:pt>
                <c:pt idx="4984">
                  <c:v>498400</c:v>
                </c:pt>
                <c:pt idx="4985">
                  <c:v>498500</c:v>
                </c:pt>
                <c:pt idx="4986">
                  <c:v>498600</c:v>
                </c:pt>
                <c:pt idx="4987">
                  <c:v>498700</c:v>
                </c:pt>
                <c:pt idx="4988">
                  <c:v>498800</c:v>
                </c:pt>
                <c:pt idx="4989">
                  <c:v>498900</c:v>
                </c:pt>
                <c:pt idx="4990">
                  <c:v>499000</c:v>
                </c:pt>
                <c:pt idx="4991">
                  <c:v>499100</c:v>
                </c:pt>
                <c:pt idx="4992">
                  <c:v>499200</c:v>
                </c:pt>
                <c:pt idx="4993">
                  <c:v>499300</c:v>
                </c:pt>
                <c:pt idx="4994">
                  <c:v>499400</c:v>
                </c:pt>
                <c:pt idx="4995">
                  <c:v>499500</c:v>
                </c:pt>
                <c:pt idx="4996">
                  <c:v>499600</c:v>
                </c:pt>
                <c:pt idx="4997">
                  <c:v>499700</c:v>
                </c:pt>
                <c:pt idx="4998">
                  <c:v>499800</c:v>
                </c:pt>
                <c:pt idx="4999">
                  <c:v>499900</c:v>
                </c:pt>
                <c:pt idx="5000">
                  <c:v>500000</c:v>
                </c:pt>
              </c:numCache>
            </c:numRef>
          </c:cat>
          <c:val>
            <c:numRef>
              <c:f>log_transfer!$O$2:$O$5002</c:f>
              <c:numCache>
                <c:formatCode>General</c:formatCode>
                <c:ptCount val="5001"/>
                <c:pt idx="0">
                  <c:v>0.17157</c:v>
                </c:pt>
                <c:pt idx="1">
                  <c:v>0.17157</c:v>
                </c:pt>
                <c:pt idx="2">
                  <c:v>1.8967247385054953E-2</c:v>
                </c:pt>
                <c:pt idx="3">
                  <c:v>1.8967247385054953E-2</c:v>
                </c:pt>
                <c:pt idx="4">
                  <c:v>1.8967247385054953E-2</c:v>
                </c:pt>
                <c:pt idx="5">
                  <c:v>1.8967247385054953E-2</c:v>
                </c:pt>
                <c:pt idx="6">
                  <c:v>2.4905090258348972E-2</c:v>
                </c:pt>
                <c:pt idx="7">
                  <c:v>2.4905090258348972E-2</c:v>
                </c:pt>
                <c:pt idx="8">
                  <c:v>2.4905090258348972E-2</c:v>
                </c:pt>
                <c:pt idx="9">
                  <c:v>2.2507309834415956E-2</c:v>
                </c:pt>
                <c:pt idx="10">
                  <c:v>2.2507309834415956E-2</c:v>
                </c:pt>
                <c:pt idx="11">
                  <c:v>2.6023171904106968E-2</c:v>
                </c:pt>
                <c:pt idx="12">
                  <c:v>2.6023171904106968E-2</c:v>
                </c:pt>
                <c:pt idx="13">
                  <c:v>2.6023171904106968E-2</c:v>
                </c:pt>
                <c:pt idx="14">
                  <c:v>2.6023171904106968E-2</c:v>
                </c:pt>
                <c:pt idx="15">
                  <c:v>2.6510396615595955E-2</c:v>
                </c:pt>
                <c:pt idx="16">
                  <c:v>2.6510396615595955E-2</c:v>
                </c:pt>
                <c:pt idx="17">
                  <c:v>2.6510396615595955E-2</c:v>
                </c:pt>
                <c:pt idx="18">
                  <c:v>2.5371767130672018E-2</c:v>
                </c:pt>
                <c:pt idx="19">
                  <c:v>2.5371767130672018E-2</c:v>
                </c:pt>
                <c:pt idx="20">
                  <c:v>2.5371767130672018E-2</c:v>
                </c:pt>
                <c:pt idx="21">
                  <c:v>1.5919416163808986E-2</c:v>
                </c:pt>
                <c:pt idx="22">
                  <c:v>1.5919416163808986E-2</c:v>
                </c:pt>
                <c:pt idx="23">
                  <c:v>1.5919416163808986E-2</c:v>
                </c:pt>
                <c:pt idx="24">
                  <c:v>1.5919416163808986E-2</c:v>
                </c:pt>
                <c:pt idx="25">
                  <c:v>1.5919416163808986E-2</c:v>
                </c:pt>
                <c:pt idx="26">
                  <c:v>1.5919416163808986E-2</c:v>
                </c:pt>
                <c:pt idx="27">
                  <c:v>1.5919416163808986E-2</c:v>
                </c:pt>
                <c:pt idx="28">
                  <c:v>1.5919416163808986E-2</c:v>
                </c:pt>
                <c:pt idx="29">
                  <c:v>1.8518722851452951E-2</c:v>
                </c:pt>
                <c:pt idx="30">
                  <c:v>1.8518722851452951E-2</c:v>
                </c:pt>
                <c:pt idx="31">
                  <c:v>1.8518722851452951E-2</c:v>
                </c:pt>
                <c:pt idx="32">
                  <c:v>1.5203075413340983E-2</c:v>
                </c:pt>
                <c:pt idx="33">
                  <c:v>1.5203075413340983E-2</c:v>
                </c:pt>
                <c:pt idx="34">
                  <c:v>1.5203075413340983E-2</c:v>
                </c:pt>
                <c:pt idx="35">
                  <c:v>1.5203075413340983E-2</c:v>
                </c:pt>
                <c:pt idx="36">
                  <c:v>1.5203075413340983E-2</c:v>
                </c:pt>
                <c:pt idx="37">
                  <c:v>1.5203075413340983E-2</c:v>
                </c:pt>
                <c:pt idx="38">
                  <c:v>1.5203075413340983E-2</c:v>
                </c:pt>
                <c:pt idx="39">
                  <c:v>1.5203075413340983E-2</c:v>
                </c:pt>
                <c:pt idx="40">
                  <c:v>1.5203075413340983E-2</c:v>
                </c:pt>
                <c:pt idx="41">
                  <c:v>1.7549895738556032E-2</c:v>
                </c:pt>
                <c:pt idx="42">
                  <c:v>1.7549895738556032E-2</c:v>
                </c:pt>
                <c:pt idx="43">
                  <c:v>1.7549895738556032E-2</c:v>
                </c:pt>
                <c:pt idx="44">
                  <c:v>1.7549895738556032E-2</c:v>
                </c:pt>
                <c:pt idx="45">
                  <c:v>1.3367675277709989E-2</c:v>
                </c:pt>
                <c:pt idx="46">
                  <c:v>1.3367675277709989E-2</c:v>
                </c:pt>
                <c:pt idx="47">
                  <c:v>1.3367675277709989E-2</c:v>
                </c:pt>
                <c:pt idx="48">
                  <c:v>1.3367675277709989E-2</c:v>
                </c:pt>
                <c:pt idx="49">
                  <c:v>1.3367675277709989E-2</c:v>
                </c:pt>
                <c:pt idx="50">
                  <c:v>1.3367675277709989E-2</c:v>
                </c:pt>
                <c:pt idx="51">
                  <c:v>1.3249907406595041E-2</c:v>
                </c:pt>
                <c:pt idx="52">
                  <c:v>1.3249907406595041E-2</c:v>
                </c:pt>
                <c:pt idx="53">
                  <c:v>1.0239620896141055E-2</c:v>
                </c:pt>
                <c:pt idx="54">
                  <c:v>1.0239620896141055E-2</c:v>
                </c:pt>
                <c:pt idx="55">
                  <c:v>1.0239620896141055E-2</c:v>
                </c:pt>
                <c:pt idx="56">
                  <c:v>1.0239620896141055E-2</c:v>
                </c:pt>
                <c:pt idx="57">
                  <c:v>1.0239620896141055E-2</c:v>
                </c:pt>
                <c:pt idx="58">
                  <c:v>1.0239620896141055E-2</c:v>
                </c:pt>
                <c:pt idx="59">
                  <c:v>1.0898975080821049E-2</c:v>
                </c:pt>
                <c:pt idx="60">
                  <c:v>1.0898975080821049E-2</c:v>
                </c:pt>
                <c:pt idx="61">
                  <c:v>1.0898975080821049E-2</c:v>
                </c:pt>
                <c:pt idx="62">
                  <c:v>1.0898975080821049E-2</c:v>
                </c:pt>
                <c:pt idx="63">
                  <c:v>1.0898975080821049E-2</c:v>
                </c:pt>
                <c:pt idx="64">
                  <c:v>9.3356316870489842E-3</c:v>
                </c:pt>
                <c:pt idx="65">
                  <c:v>9.3356316870489842E-3</c:v>
                </c:pt>
                <c:pt idx="66">
                  <c:v>9.3356316870489842E-3</c:v>
                </c:pt>
                <c:pt idx="67">
                  <c:v>9.3356316870489842E-3</c:v>
                </c:pt>
                <c:pt idx="68">
                  <c:v>9.4617869824109579E-3</c:v>
                </c:pt>
                <c:pt idx="69">
                  <c:v>9.4617869824109579E-3</c:v>
                </c:pt>
                <c:pt idx="70">
                  <c:v>9.4617869824109579E-3</c:v>
                </c:pt>
                <c:pt idx="71">
                  <c:v>7.4555060373280302E-3</c:v>
                </c:pt>
                <c:pt idx="72">
                  <c:v>7.4555060373280302E-3</c:v>
                </c:pt>
                <c:pt idx="73">
                  <c:v>7.4555060373280302E-3</c:v>
                </c:pt>
                <c:pt idx="74">
                  <c:v>7.4555060373280302E-3</c:v>
                </c:pt>
                <c:pt idx="75">
                  <c:v>7.4555060373280302E-3</c:v>
                </c:pt>
                <c:pt idx="76">
                  <c:v>7.4555060373280302E-3</c:v>
                </c:pt>
                <c:pt idx="77">
                  <c:v>7.4555060373280302E-3</c:v>
                </c:pt>
                <c:pt idx="78">
                  <c:v>6.230655765970039E-3</c:v>
                </c:pt>
                <c:pt idx="79">
                  <c:v>6.230655765970039E-3</c:v>
                </c:pt>
                <c:pt idx="80">
                  <c:v>6.230655765970039E-3</c:v>
                </c:pt>
                <c:pt idx="81">
                  <c:v>6.230655765970039E-3</c:v>
                </c:pt>
                <c:pt idx="82">
                  <c:v>6.8688328656190123E-3</c:v>
                </c:pt>
                <c:pt idx="83">
                  <c:v>6.8688328656190123E-3</c:v>
                </c:pt>
                <c:pt idx="84">
                  <c:v>6.8688328656190123E-3</c:v>
                </c:pt>
                <c:pt idx="85">
                  <c:v>6.8688328656190123E-3</c:v>
                </c:pt>
                <c:pt idx="86">
                  <c:v>8.2657921607890428E-3</c:v>
                </c:pt>
                <c:pt idx="87">
                  <c:v>8.2657921607890428E-3</c:v>
                </c:pt>
                <c:pt idx="88">
                  <c:v>8.2657921607890428E-3</c:v>
                </c:pt>
                <c:pt idx="89">
                  <c:v>8.2657921607890428E-3</c:v>
                </c:pt>
                <c:pt idx="90">
                  <c:v>8.2657921607890428E-3</c:v>
                </c:pt>
                <c:pt idx="91">
                  <c:v>8.2657921607890428E-3</c:v>
                </c:pt>
                <c:pt idx="92">
                  <c:v>8.2657921607890428E-3</c:v>
                </c:pt>
                <c:pt idx="93">
                  <c:v>8.2657921607890428E-3</c:v>
                </c:pt>
                <c:pt idx="94">
                  <c:v>8.2657921607890428E-3</c:v>
                </c:pt>
                <c:pt idx="95">
                  <c:v>8.2657921607890428E-3</c:v>
                </c:pt>
                <c:pt idx="96">
                  <c:v>8.2657921607890428E-3</c:v>
                </c:pt>
                <c:pt idx="97">
                  <c:v>8.2657921607890428E-3</c:v>
                </c:pt>
                <c:pt idx="98">
                  <c:v>8.2657921607890428E-3</c:v>
                </c:pt>
                <c:pt idx="99">
                  <c:v>8.2657921607890428E-3</c:v>
                </c:pt>
                <c:pt idx="100">
                  <c:v>8.2657921607890428E-3</c:v>
                </c:pt>
                <c:pt idx="101">
                  <c:v>8.2657921607890428E-3</c:v>
                </c:pt>
                <c:pt idx="102">
                  <c:v>8.542308604868043E-3</c:v>
                </c:pt>
                <c:pt idx="103">
                  <c:v>8.542308604868043E-3</c:v>
                </c:pt>
                <c:pt idx="104">
                  <c:v>8.542308604868043E-3</c:v>
                </c:pt>
                <c:pt idx="105">
                  <c:v>8.542308604868043E-3</c:v>
                </c:pt>
                <c:pt idx="106">
                  <c:v>7.629106397442964E-3</c:v>
                </c:pt>
                <c:pt idx="107">
                  <c:v>7.629106397442964E-3</c:v>
                </c:pt>
                <c:pt idx="108">
                  <c:v>6.5908441112020322E-3</c:v>
                </c:pt>
                <c:pt idx="109">
                  <c:v>6.5908441112020322E-3</c:v>
                </c:pt>
                <c:pt idx="110">
                  <c:v>6.5908441112020322E-3</c:v>
                </c:pt>
                <c:pt idx="111">
                  <c:v>6.5908441112020322E-3</c:v>
                </c:pt>
                <c:pt idx="112">
                  <c:v>6.5908441112020322E-3</c:v>
                </c:pt>
                <c:pt idx="113">
                  <c:v>6.5908441112020322E-3</c:v>
                </c:pt>
                <c:pt idx="114">
                  <c:v>6.029501980299945E-3</c:v>
                </c:pt>
                <c:pt idx="115">
                  <c:v>6.029501980299945E-3</c:v>
                </c:pt>
                <c:pt idx="116">
                  <c:v>6.4468698852040429E-3</c:v>
                </c:pt>
                <c:pt idx="117">
                  <c:v>6.4468698852040429E-3</c:v>
                </c:pt>
                <c:pt idx="118">
                  <c:v>6.3685092127410137E-3</c:v>
                </c:pt>
                <c:pt idx="119">
                  <c:v>6.3685092127410137E-3</c:v>
                </c:pt>
                <c:pt idx="120">
                  <c:v>6.8587840229390462E-3</c:v>
                </c:pt>
                <c:pt idx="121">
                  <c:v>6.8587840229390462E-3</c:v>
                </c:pt>
                <c:pt idx="122">
                  <c:v>6.709188843436964E-3</c:v>
                </c:pt>
                <c:pt idx="123">
                  <c:v>6.709188843436964E-3</c:v>
                </c:pt>
                <c:pt idx="124">
                  <c:v>7.037582093103012E-3</c:v>
                </c:pt>
                <c:pt idx="125">
                  <c:v>7.037582093103012E-3</c:v>
                </c:pt>
                <c:pt idx="126">
                  <c:v>6.6681642985459977E-3</c:v>
                </c:pt>
                <c:pt idx="127">
                  <c:v>6.6681642985459977E-3</c:v>
                </c:pt>
                <c:pt idx="128">
                  <c:v>7.1655817302740399E-3</c:v>
                </c:pt>
                <c:pt idx="129">
                  <c:v>7.1655817302740399E-3</c:v>
                </c:pt>
                <c:pt idx="130">
                  <c:v>7.1655817302740399E-3</c:v>
                </c:pt>
                <c:pt idx="131">
                  <c:v>7.1655817302740399E-3</c:v>
                </c:pt>
                <c:pt idx="132">
                  <c:v>7.1655817302740399E-3</c:v>
                </c:pt>
                <c:pt idx="133">
                  <c:v>7.1655817302740399E-3</c:v>
                </c:pt>
                <c:pt idx="134">
                  <c:v>6.2506532814770033E-3</c:v>
                </c:pt>
                <c:pt idx="135">
                  <c:v>6.2506532814770033E-3</c:v>
                </c:pt>
                <c:pt idx="136">
                  <c:v>6.2506532814770033E-3</c:v>
                </c:pt>
                <c:pt idx="137">
                  <c:v>6.2506532814770033E-3</c:v>
                </c:pt>
                <c:pt idx="138">
                  <c:v>6.2506532814770033E-3</c:v>
                </c:pt>
                <c:pt idx="139">
                  <c:v>6.2506532814770033E-3</c:v>
                </c:pt>
                <c:pt idx="140">
                  <c:v>6.2506532814770033E-3</c:v>
                </c:pt>
                <c:pt idx="141">
                  <c:v>6.2506532814770033E-3</c:v>
                </c:pt>
                <c:pt idx="142">
                  <c:v>6.2506532814770033E-3</c:v>
                </c:pt>
                <c:pt idx="143">
                  <c:v>6.2548784288739556E-3</c:v>
                </c:pt>
                <c:pt idx="144">
                  <c:v>6.2548784288739556E-3</c:v>
                </c:pt>
                <c:pt idx="145">
                  <c:v>6.2855053270519656E-3</c:v>
                </c:pt>
                <c:pt idx="146">
                  <c:v>6.2855053270519656E-3</c:v>
                </c:pt>
                <c:pt idx="147">
                  <c:v>6.0296379784620102E-3</c:v>
                </c:pt>
                <c:pt idx="148">
                  <c:v>6.0296379784620102E-3</c:v>
                </c:pt>
                <c:pt idx="149">
                  <c:v>6.5149937735420327E-3</c:v>
                </c:pt>
                <c:pt idx="150">
                  <c:v>6.5149937735420327E-3</c:v>
                </c:pt>
                <c:pt idx="151">
                  <c:v>6.5149937735420327E-3</c:v>
                </c:pt>
                <c:pt idx="152">
                  <c:v>6.5149937735420327E-3</c:v>
                </c:pt>
                <c:pt idx="153">
                  <c:v>6.5149937735420327E-3</c:v>
                </c:pt>
                <c:pt idx="154">
                  <c:v>6.5149937735420327E-3</c:v>
                </c:pt>
                <c:pt idx="155">
                  <c:v>5.854239666753025E-3</c:v>
                </c:pt>
                <c:pt idx="156">
                  <c:v>5.854239666753025E-3</c:v>
                </c:pt>
                <c:pt idx="157">
                  <c:v>5.854239666753025E-3</c:v>
                </c:pt>
                <c:pt idx="158">
                  <c:v>5.854239666753025E-3</c:v>
                </c:pt>
                <c:pt idx="159">
                  <c:v>5.854239666753025E-3</c:v>
                </c:pt>
                <c:pt idx="160">
                  <c:v>5.854239666753025E-3</c:v>
                </c:pt>
                <c:pt idx="161">
                  <c:v>5.854239666753025E-3</c:v>
                </c:pt>
                <c:pt idx="162">
                  <c:v>6.3245296055539635E-3</c:v>
                </c:pt>
                <c:pt idx="163">
                  <c:v>6.3245296055539635E-3</c:v>
                </c:pt>
                <c:pt idx="164">
                  <c:v>6.3245296055539635E-3</c:v>
                </c:pt>
                <c:pt idx="165">
                  <c:v>6.3245296055539635E-3</c:v>
                </c:pt>
                <c:pt idx="166">
                  <c:v>6.7168662223430209E-3</c:v>
                </c:pt>
                <c:pt idx="167">
                  <c:v>6.7168662223430209E-3</c:v>
                </c:pt>
                <c:pt idx="168">
                  <c:v>6.7168662223430209E-3</c:v>
                </c:pt>
                <c:pt idx="169">
                  <c:v>6.7168662223430209E-3</c:v>
                </c:pt>
                <c:pt idx="170">
                  <c:v>6.7168662223430209E-3</c:v>
                </c:pt>
                <c:pt idx="171">
                  <c:v>6.7168662223430209E-3</c:v>
                </c:pt>
                <c:pt idx="172">
                  <c:v>6.7168662223430209E-3</c:v>
                </c:pt>
                <c:pt idx="173">
                  <c:v>6.7168662223430209E-3</c:v>
                </c:pt>
                <c:pt idx="174">
                  <c:v>6.7168662223430209E-3</c:v>
                </c:pt>
                <c:pt idx="175">
                  <c:v>6.7168662223430209E-3</c:v>
                </c:pt>
                <c:pt idx="176">
                  <c:v>6.7168662223430209E-3</c:v>
                </c:pt>
                <c:pt idx="177">
                  <c:v>6.7168662223430209E-3</c:v>
                </c:pt>
                <c:pt idx="178">
                  <c:v>6.7168662223430209E-3</c:v>
                </c:pt>
                <c:pt idx="179">
                  <c:v>6.7168662223430209E-3</c:v>
                </c:pt>
                <c:pt idx="180">
                  <c:v>6.7168662223430209E-3</c:v>
                </c:pt>
                <c:pt idx="181">
                  <c:v>6.7168662223430209E-3</c:v>
                </c:pt>
                <c:pt idx="182">
                  <c:v>6.7168662223430209E-3</c:v>
                </c:pt>
                <c:pt idx="183">
                  <c:v>6.8536672343629812E-3</c:v>
                </c:pt>
                <c:pt idx="184">
                  <c:v>6.8536672343629812E-3</c:v>
                </c:pt>
                <c:pt idx="185">
                  <c:v>6.8536672343629812E-3</c:v>
                </c:pt>
                <c:pt idx="186">
                  <c:v>6.8536672343629812E-3</c:v>
                </c:pt>
                <c:pt idx="187">
                  <c:v>6.595578756950049E-3</c:v>
                </c:pt>
                <c:pt idx="188">
                  <c:v>6.595578756950049E-3</c:v>
                </c:pt>
                <c:pt idx="189">
                  <c:v>6.99530775060897E-3</c:v>
                </c:pt>
                <c:pt idx="190">
                  <c:v>6.99530775060897E-3</c:v>
                </c:pt>
                <c:pt idx="191">
                  <c:v>6.99530775060897E-3</c:v>
                </c:pt>
                <c:pt idx="192">
                  <c:v>6.99530775060897E-3</c:v>
                </c:pt>
                <c:pt idx="193">
                  <c:v>6.99530775060897E-3</c:v>
                </c:pt>
                <c:pt idx="194">
                  <c:v>7.2571618974569541E-3</c:v>
                </c:pt>
                <c:pt idx="195">
                  <c:v>7.2571618974569541E-3</c:v>
                </c:pt>
                <c:pt idx="196">
                  <c:v>7.2571618974569541E-3</c:v>
                </c:pt>
                <c:pt idx="197">
                  <c:v>7.2571618974569541E-3</c:v>
                </c:pt>
                <c:pt idx="198">
                  <c:v>7.2571618974569541E-3</c:v>
                </c:pt>
                <c:pt idx="199">
                  <c:v>7.3716376878509848E-3</c:v>
                </c:pt>
                <c:pt idx="200">
                  <c:v>7.3716376878509848E-3</c:v>
                </c:pt>
                <c:pt idx="201">
                  <c:v>7.3716376878509848E-3</c:v>
                </c:pt>
                <c:pt idx="202">
                  <c:v>7.2397206562090366E-3</c:v>
                </c:pt>
                <c:pt idx="203">
                  <c:v>7.2397206562090366E-3</c:v>
                </c:pt>
                <c:pt idx="204">
                  <c:v>7.3155193587649547E-3</c:v>
                </c:pt>
                <c:pt idx="205">
                  <c:v>7.3155193587649547E-3</c:v>
                </c:pt>
                <c:pt idx="206">
                  <c:v>7.3155193587649547E-3</c:v>
                </c:pt>
                <c:pt idx="207">
                  <c:v>7.0063174769470216E-3</c:v>
                </c:pt>
                <c:pt idx="208">
                  <c:v>7.0063174769470216E-3</c:v>
                </c:pt>
                <c:pt idx="209">
                  <c:v>7.2386007116750362E-3</c:v>
                </c:pt>
                <c:pt idx="210">
                  <c:v>7.2386007116750362E-3</c:v>
                </c:pt>
                <c:pt idx="211">
                  <c:v>7.2386007116750362E-3</c:v>
                </c:pt>
                <c:pt idx="212">
                  <c:v>7.2386007116750362E-3</c:v>
                </c:pt>
                <c:pt idx="213">
                  <c:v>7.2927561178800504E-3</c:v>
                </c:pt>
                <c:pt idx="214">
                  <c:v>7.2927561178800504E-3</c:v>
                </c:pt>
                <c:pt idx="215">
                  <c:v>7.2927561178800504E-3</c:v>
                </c:pt>
                <c:pt idx="216">
                  <c:v>6.891723406725947E-3</c:v>
                </c:pt>
                <c:pt idx="217">
                  <c:v>6.891723406725947E-3</c:v>
                </c:pt>
                <c:pt idx="218">
                  <c:v>6.891723406725947E-3</c:v>
                </c:pt>
                <c:pt idx="219">
                  <c:v>6.891723406725947E-3</c:v>
                </c:pt>
                <c:pt idx="220">
                  <c:v>6.7188046523529721E-3</c:v>
                </c:pt>
                <c:pt idx="221">
                  <c:v>6.7188046523529721E-3</c:v>
                </c:pt>
                <c:pt idx="222">
                  <c:v>6.7188046523529721E-3</c:v>
                </c:pt>
                <c:pt idx="223">
                  <c:v>6.7188046523529721E-3</c:v>
                </c:pt>
                <c:pt idx="224">
                  <c:v>6.7188046523529721E-3</c:v>
                </c:pt>
                <c:pt idx="225">
                  <c:v>6.7188046523529721E-3</c:v>
                </c:pt>
                <c:pt idx="226">
                  <c:v>6.1438943041850491E-3</c:v>
                </c:pt>
                <c:pt idx="227">
                  <c:v>6.1438943041850491E-3</c:v>
                </c:pt>
                <c:pt idx="228">
                  <c:v>6.1438943041850491E-3</c:v>
                </c:pt>
                <c:pt idx="229">
                  <c:v>6.1438943041850491E-3</c:v>
                </c:pt>
                <c:pt idx="230">
                  <c:v>6.1438943041850491E-3</c:v>
                </c:pt>
                <c:pt idx="231">
                  <c:v>6.1438943041850491E-3</c:v>
                </c:pt>
                <c:pt idx="232">
                  <c:v>6.1438943041850491E-3</c:v>
                </c:pt>
                <c:pt idx="233">
                  <c:v>6.1438943041850491E-3</c:v>
                </c:pt>
                <c:pt idx="234">
                  <c:v>6.1438943041850491E-3</c:v>
                </c:pt>
                <c:pt idx="235">
                  <c:v>6.1438943041850491E-3</c:v>
                </c:pt>
                <c:pt idx="236">
                  <c:v>6.1438943041850491E-3</c:v>
                </c:pt>
                <c:pt idx="237">
                  <c:v>5.8819694813510015E-3</c:v>
                </c:pt>
                <c:pt idx="238">
                  <c:v>5.8819694813510015E-3</c:v>
                </c:pt>
                <c:pt idx="239">
                  <c:v>6.1476043972920058E-3</c:v>
                </c:pt>
                <c:pt idx="240">
                  <c:v>6.1476043972920058E-3</c:v>
                </c:pt>
                <c:pt idx="241">
                  <c:v>6.1476043972920058E-3</c:v>
                </c:pt>
                <c:pt idx="242">
                  <c:v>6.1476043972920058E-3</c:v>
                </c:pt>
                <c:pt idx="243">
                  <c:v>6.1476043972920058E-3</c:v>
                </c:pt>
                <c:pt idx="244">
                  <c:v>6.2362122154520083E-3</c:v>
                </c:pt>
                <c:pt idx="245">
                  <c:v>6.2362122154520083E-3</c:v>
                </c:pt>
                <c:pt idx="246">
                  <c:v>6.2362122154520083E-3</c:v>
                </c:pt>
                <c:pt idx="247">
                  <c:v>6.2362122154520083E-3</c:v>
                </c:pt>
                <c:pt idx="248">
                  <c:v>6.068350668128053E-3</c:v>
                </c:pt>
                <c:pt idx="249">
                  <c:v>6.068350668128053E-3</c:v>
                </c:pt>
                <c:pt idx="250">
                  <c:v>6.2999307330650067E-3</c:v>
                </c:pt>
                <c:pt idx="251">
                  <c:v>6.2999307330650067E-3</c:v>
                </c:pt>
                <c:pt idx="252">
                  <c:v>6.2999307330650067E-3</c:v>
                </c:pt>
                <c:pt idx="253">
                  <c:v>6.2999307330650067E-3</c:v>
                </c:pt>
                <c:pt idx="254">
                  <c:v>6.2999307330650067E-3</c:v>
                </c:pt>
                <c:pt idx="255">
                  <c:v>6.316252079630047E-3</c:v>
                </c:pt>
                <c:pt idx="256">
                  <c:v>6.316252079630047E-3</c:v>
                </c:pt>
                <c:pt idx="257">
                  <c:v>6.1894189447989634E-3</c:v>
                </c:pt>
                <c:pt idx="258">
                  <c:v>6.1894189447989634E-3</c:v>
                </c:pt>
                <c:pt idx="259">
                  <c:v>6.1894189447989634E-3</c:v>
                </c:pt>
                <c:pt idx="260">
                  <c:v>6.1894189447989634E-3</c:v>
                </c:pt>
                <c:pt idx="261">
                  <c:v>6.1894189447989634E-3</c:v>
                </c:pt>
                <c:pt idx="262">
                  <c:v>6.1894189447989634E-3</c:v>
                </c:pt>
                <c:pt idx="263">
                  <c:v>6.0440900747690263E-3</c:v>
                </c:pt>
                <c:pt idx="264">
                  <c:v>6.0440900747690263E-3</c:v>
                </c:pt>
                <c:pt idx="265">
                  <c:v>6.0440900747690263E-3</c:v>
                </c:pt>
                <c:pt idx="266">
                  <c:v>6.0440900747690263E-3</c:v>
                </c:pt>
                <c:pt idx="267">
                  <c:v>6.0440900747690263E-3</c:v>
                </c:pt>
                <c:pt idx="268">
                  <c:v>6.0440900747690263E-3</c:v>
                </c:pt>
                <c:pt idx="269">
                  <c:v>6.0440900747690263E-3</c:v>
                </c:pt>
                <c:pt idx="270">
                  <c:v>5.5419904105510343E-3</c:v>
                </c:pt>
                <c:pt idx="271">
                  <c:v>5.5419904105510343E-3</c:v>
                </c:pt>
                <c:pt idx="272">
                  <c:v>5.5419904105510343E-3</c:v>
                </c:pt>
                <c:pt idx="273">
                  <c:v>5.5419904105510343E-3</c:v>
                </c:pt>
                <c:pt idx="274">
                  <c:v>5.5419904105510343E-3</c:v>
                </c:pt>
                <c:pt idx="275">
                  <c:v>5.5419904105510343E-3</c:v>
                </c:pt>
                <c:pt idx="276">
                  <c:v>5.5419904105510343E-3</c:v>
                </c:pt>
                <c:pt idx="277">
                  <c:v>5.5419904105510343E-3</c:v>
                </c:pt>
                <c:pt idx="278">
                  <c:v>5.5419904105510343E-3</c:v>
                </c:pt>
                <c:pt idx="279">
                  <c:v>5.5419904105510343E-3</c:v>
                </c:pt>
                <c:pt idx="280">
                  <c:v>5.5419904105510343E-3</c:v>
                </c:pt>
                <c:pt idx="281">
                  <c:v>5.1610742014139843E-3</c:v>
                </c:pt>
                <c:pt idx="282">
                  <c:v>5.1610742014139843E-3</c:v>
                </c:pt>
                <c:pt idx="283">
                  <c:v>5.1610742014139843E-3</c:v>
                </c:pt>
                <c:pt idx="284">
                  <c:v>5.1610742014139843E-3</c:v>
                </c:pt>
                <c:pt idx="285">
                  <c:v>5.1610742014139843E-3</c:v>
                </c:pt>
                <c:pt idx="286">
                  <c:v>5.1610742014139843E-3</c:v>
                </c:pt>
                <c:pt idx="287">
                  <c:v>5.1610742014139843E-3</c:v>
                </c:pt>
                <c:pt idx="288">
                  <c:v>5.1610742014139843E-3</c:v>
                </c:pt>
                <c:pt idx="289">
                  <c:v>4.8483931352210075E-3</c:v>
                </c:pt>
                <c:pt idx="290">
                  <c:v>4.8483931352210075E-3</c:v>
                </c:pt>
                <c:pt idx="291">
                  <c:v>4.8483931352210075E-3</c:v>
                </c:pt>
                <c:pt idx="292">
                  <c:v>4.8483931352210075E-3</c:v>
                </c:pt>
                <c:pt idx="293">
                  <c:v>4.8483931352210075E-3</c:v>
                </c:pt>
                <c:pt idx="294">
                  <c:v>4.8483931352210075E-3</c:v>
                </c:pt>
                <c:pt idx="295">
                  <c:v>4.5486265300710427E-3</c:v>
                </c:pt>
                <c:pt idx="296">
                  <c:v>4.5486265300710427E-3</c:v>
                </c:pt>
                <c:pt idx="297">
                  <c:v>4.5486265300710427E-3</c:v>
                </c:pt>
                <c:pt idx="298">
                  <c:v>4.5486265300710427E-3</c:v>
                </c:pt>
                <c:pt idx="299">
                  <c:v>4.5486265300710427E-3</c:v>
                </c:pt>
                <c:pt idx="300">
                  <c:v>4.5486265300710427E-3</c:v>
                </c:pt>
                <c:pt idx="301">
                  <c:v>4.2886889248190396E-3</c:v>
                </c:pt>
                <c:pt idx="302">
                  <c:v>4.2886889248190396E-3</c:v>
                </c:pt>
                <c:pt idx="303">
                  <c:v>4.2886889248190396E-3</c:v>
                </c:pt>
                <c:pt idx="304">
                  <c:v>4.2886889248190396E-3</c:v>
                </c:pt>
                <c:pt idx="305">
                  <c:v>4.2886889248190396E-3</c:v>
                </c:pt>
                <c:pt idx="306">
                  <c:v>4.2886889248190396E-3</c:v>
                </c:pt>
                <c:pt idx="307">
                  <c:v>3.91388517991198E-3</c:v>
                </c:pt>
                <c:pt idx="308">
                  <c:v>3.91388517991198E-3</c:v>
                </c:pt>
                <c:pt idx="309">
                  <c:v>3.91388517991198E-3</c:v>
                </c:pt>
                <c:pt idx="310">
                  <c:v>3.91388517991198E-3</c:v>
                </c:pt>
                <c:pt idx="311">
                  <c:v>3.91388517991198E-3</c:v>
                </c:pt>
                <c:pt idx="312">
                  <c:v>3.91388517991198E-3</c:v>
                </c:pt>
                <c:pt idx="313">
                  <c:v>3.91388517991198E-3</c:v>
                </c:pt>
                <c:pt idx="314">
                  <c:v>3.91388517991198E-3</c:v>
                </c:pt>
                <c:pt idx="315">
                  <c:v>3.91388517991198E-3</c:v>
                </c:pt>
                <c:pt idx="316">
                  <c:v>3.91388517991198E-3</c:v>
                </c:pt>
                <c:pt idx="317">
                  <c:v>4.2171028830400026E-3</c:v>
                </c:pt>
                <c:pt idx="318">
                  <c:v>4.2171028830400026E-3</c:v>
                </c:pt>
                <c:pt idx="319">
                  <c:v>4.2171028830400026E-3</c:v>
                </c:pt>
                <c:pt idx="320">
                  <c:v>4.2171028830400026E-3</c:v>
                </c:pt>
                <c:pt idx="321">
                  <c:v>4.2171028830400026E-3</c:v>
                </c:pt>
                <c:pt idx="322">
                  <c:v>4.2171028830400026E-3</c:v>
                </c:pt>
                <c:pt idx="323">
                  <c:v>4.4463211900900301E-3</c:v>
                </c:pt>
                <c:pt idx="324">
                  <c:v>4.4463211900900301E-3</c:v>
                </c:pt>
                <c:pt idx="325">
                  <c:v>4.4463211900900301E-3</c:v>
                </c:pt>
                <c:pt idx="326">
                  <c:v>4.4463211900900301E-3</c:v>
                </c:pt>
                <c:pt idx="327">
                  <c:v>4.4463211900900301E-3</c:v>
                </c:pt>
                <c:pt idx="328">
                  <c:v>4.4463211900900301E-3</c:v>
                </c:pt>
                <c:pt idx="329">
                  <c:v>4.4463211900900301E-3</c:v>
                </c:pt>
                <c:pt idx="330">
                  <c:v>4.4463211900900301E-3</c:v>
                </c:pt>
                <c:pt idx="331">
                  <c:v>4.4463211900900301E-3</c:v>
                </c:pt>
                <c:pt idx="332">
                  <c:v>4.4463211900900301E-3</c:v>
                </c:pt>
                <c:pt idx="333">
                  <c:v>4.4463211900900301E-3</c:v>
                </c:pt>
                <c:pt idx="334">
                  <c:v>4.4463211900900301E-3</c:v>
                </c:pt>
                <c:pt idx="335">
                  <c:v>4.4463211900900301E-3</c:v>
                </c:pt>
                <c:pt idx="336">
                  <c:v>4.4463211900900301E-3</c:v>
                </c:pt>
                <c:pt idx="337">
                  <c:v>4.4463211900900301E-3</c:v>
                </c:pt>
                <c:pt idx="338">
                  <c:v>4.4463211900900301E-3</c:v>
                </c:pt>
                <c:pt idx="339">
                  <c:v>4.4463211900900301E-3</c:v>
                </c:pt>
                <c:pt idx="340">
                  <c:v>4.4463211900900301E-3</c:v>
                </c:pt>
                <c:pt idx="341">
                  <c:v>4.4463211900900301E-3</c:v>
                </c:pt>
                <c:pt idx="342">
                  <c:v>4.4463211900900301E-3</c:v>
                </c:pt>
                <c:pt idx="343">
                  <c:v>4.4463211900900301E-3</c:v>
                </c:pt>
                <c:pt idx="344">
                  <c:v>4.1022953307919829E-3</c:v>
                </c:pt>
                <c:pt idx="345">
                  <c:v>4.1022953307919829E-3</c:v>
                </c:pt>
                <c:pt idx="346">
                  <c:v>4.1022953307919829E-3</c:v>
                </c:pt>
                <c:pt idx="347">
                  <c:v>4.1022953307919829E-3</c:v>
                </c:pt>
                <c:pt idx="348">
                  <c:v>4.1022953307919829E-3</c:v>
                </c:pt>
                <c:pt idx="349">
                  <c:v>4.1022953307919829E-3</c:v>
                </c:pt>
                <c:pt idx="350">
                  <c:v>4.1022953307919829E-3</c:v>
                </c:pt>
                <c:pt idx="351">
                  <c:v>4.1022953307919829E-3</c:v>
                </c:pt>
                <c:pt idx="352">
                  <c:v>4.1022953307919829E-3</c:v>
                </c:pt>
                <c:pt idx="353">
                  <c:v>4.1022953307919829E-3</c:v>
                </c:pt>
                <c:pt idx="354">
                  <c:v>4.1022953307919829E-3</c:v>
                </c:pt>
                <c:pt idx="355">
                  <c:v>4.1613166275420443E-3</c:v>
                </c:pt>
                <c:pt idx="356">
                  <c:v>4.1613166275420443E-3</c:v>
                </c:pt>
                <c:pt idx="357">
                  <c:v>3.8750967349560073E-3</c:v>
                </c:pt>
                <c:pt idx="358">
                  <c:v>3.8750967349560073E-3</c:v>
                </c:pt>
                <c:pt idx="359">
                  <c:v>3.8750967349560073E-3</c:v>
                </c:pt>
                <c:pt idx="360">
                  <c:v>3.8750967349560073E-3</c:v>
                </c:pt>
                <c:pt idx="361">
                  <c:v>3.8750967349560073E-3</c:v>
                </c:pt>
                <c:pt idx="362">
                  <c:v>3.8750967349560073E-3</c:v>
                </c:pt>
                <c:pt idx="363">
                  <c:v>3.8750967349560073E-3</c:v>
                </c:pt>
                <c:pt idx="364">
                  <c:v>3.8750967349560073E-3</c:v>
                </c:pt>
                <c:pt idx="365">
                  <c:v>4.0392615571289703E-3</c:v>
                </c:pt>
                <c:pt idx="366">
                  <c:v>4.0392615571289703E-3</c:v>
                </c:pt>
                <c:pt idx="367">
                  <c:v>4.0392615571289703E-3</c:v>
                </c:pt>
                <c:pt idx="368">
                  <c:v>4.0392615571289703E-3</c:v>
                </c:pt>
                <c:pt idx="369">
                  <c:v>4.0392615571289703E-3</c:v>
                </c:pt>
                <c:pt idx="370">
                  <c:v>4.0392615571289703E-3</c:v>
                </c:pt>
                <c:pt idx="371">
                  <c:v>4.0392615571289703E-3</c:v>
                </c:pt>
                <c:pt idx="372">
                  <c:v>4.0392615571289703E-3</c:v>
                </c:pt>
                <c:pt idx="373">
                  <c:v>4.0392615571289703E-3</c:v>
                </c:pt>
                <c:pt idx="374">
                  <c:v>4.1532101509109687E-3</c:v>
                </c:pt>
                <c:pt idx="375">
                  <c:v>4.1532101509109687E-3</c:v>
                </c:pt>
                <c:pt idx="376">
                  <c:v>4.1532101509109687E-3</c:v>
                </c:pt>
                <c:pt idx="377">
                  <c:v>4.1009781299580217E-3</c:v>
                </c:pt>
                <c:pt idx="378">
                  <c:v>4.1009781299580217E-3</c:v>
                </c:pt>
                <c:pt idx="379">
                  <c:v>4.3118713169549849E-3</c:v>
                </c:pt>
                <c:pt idx="380">
                  <c:v>4.3118713169549849E-3</c:v>
                </c:pt>
                <c:pt idx="381">
                  <c:v>4.3118713169549849E-3</c:v>
                </c:pt>
                <c:pt idx="382">
                  <c:v>4.3118713169549849E-3</c:v>
                </c:pt>
                <c:pt idx="383">
                  <c:v>4.3118713169549849E-3</c:v>
                </c:pt>
                <c:pt idx="384">
                  <c:v>4.3118713169549849E-3</c:v>
                </c:pt>
                <c:pt idx="385">
                  <c:v>4.3118713169549849E-3</c:v>
                </c:pt>
                <c:pt idx="386">
                  <c:v>4.3118713169549849E-3</c:v>
                </c:pt>
                <c:pt idx="387">
                  <c:v>4.3118713169549849E-3</c:v>
                </c:pt>
                <c:pt idx="388">
                  <c:v>4.3118713169549849E-3</c:v>
                </c:pt>
                <c:pt idx="389">
                  <c:v>4.3118713169549849E-3</c:v>
                </c:pt>
                <c:pt idx="390">
                  <c:v>4.3118713169549849E-3</c:v>
                </c:pt>
                <c:pt idx="391">
                  <c:v>4.3118713169549849E-3</c:v>
                </c:pt>
                <c:pt idx="392">
                  <c:v>4.3118713169549849E-3</c:v>
                </c:pt>
                <c:pt idx="393">
                  <c:v>4.3118713169549849E-3</c:v>
                </c:pt>
                <c:pt idx="394">
                  <c:v>4.3118713169549849E-3</c:v>
                </c:pt>
                <c:pt idx="395">
                  <c:v>4.3118713169549849E-3</c:v>
                </c:pt>
                <c:pt idx="396">
                  <c:v>4.3118713169549849E-3</c:v>
                </c:pt>
                <c:pt idx="397">
                  <c:v>4.3118713169549849E-3</c:v>
                </c:pt>
                <c:pt idx="398">
                  <c:v>4.3118713169549849E-3</c:v>
                </c:pt>
                <c:pt idx="399">
                  <c:v>4.3118713169549849E-3</c:v>
                </c:pt>
                <c:pt idx="400">
                  <c:v>4.3118713169549849E-3</c:v>
                </c:pt>
                <c:pt idx="401">
                  <c:v>4.3118713169549849E-3</c:v>
                </c:pt>
                <c:pt idx="402">
                  <c:v>4.3118713169549849E-3</c:v>
                </c:pt>
                <c:pt idx="403">
                  <c:v>4.3118713169549849E-3</c:v>
                </c:pt>
                <c:pt idx="404">
                  <c:v>4.520464610509034E-3</c:v>
                </c:pt>
                <c:pt idx="405">
                  <c:v>4.520464610509034E-3</c:v>
                </c:pt>
                <c:pt idx="406">
                  <c:v>4.520464610509034E-3</c:v>
                </c:pt>
                <c:pt idx="407">
                  <c:v>4.520464610509034E-3</c:v>
                </c:pt>
                <c:pt idx="408">
                  <c:v>4.520464610509034E-3</c:v>
                </c:pt>
                <c:pt idx="409">
                  <c:v>4.520464610509034E-3</c:v>
                </c:pt>
                <c:pt idx="410">
                  <c:v>4.520464610509034E-3</c:v>
                </c:pt>
                <c:pt idx="411">
                  <c:v>4.520464610509034E-3</c:v>
                </c:pt>
                <c:pt idx="412">
                  <c:v>4.520464610509034E-3</c:v>
                </c:pt>
                <c:pt idx="413">
                  <c:v>4.520464610509034E-3</c:v>
                </c:pt>
                <c:pt idx="414">
                  <c:v>4.520464610509034E-3</c:v>
                </c:pt>
                <c:pt idx="415">
                  <c:v>4.520464610509034E-3</c:v>
                </c:pt>
                <c:pt idx="416">
                  <c:v>4.520464610509034E-3</c:v>
                </c:pt>
                <c:pt idx="417">
                  <c:v>4.520464610509034E-3</c:v>
                </c:pt>
                <c:pt idx="418">
                  <c:v>4.520464610509034E-3</c:v>
                </c:pt>
                <c:pt idx="419">
                  <c:v>4.520464610509034E-3</c:v>
                </c:pt>
                <c:pt idx="420">
                  <c:v>4.520464610509034E-3</c:v>
                </c:pt>
                <c:pt idx="421">
                  <c:v>4.520464610509034E-3</c:v>
                </c:pt>
                <c:pt idx="422">
                  <c:v>4.520464610509034E-3</c:v>
                </c:pt>
                <c:pt idx="423">
                  <c:v>4.520464610509034E-3</c:v>
                </c:pt>
                <c:pt idx="424">
                  <c:v>4.7277404272509926E-3</c:v>
                </c:pt>
                <c:pt idx="425">
                  <c:v>4.7277404272509926E-3</c:v>
                </c:pt>
                <c:pt idx="426">
                  <c:v>4.7277404272509926E-3</c:v>
                </c:pt>
                <c:pt idx="427">
                  <c:v>4.7277404272509926E-3</c:v>
                </c:pt>
                <c:pt idx="428">
                  <c:v>4.7277404272509926E-3</c:v>
                </c:pt>
                <c:pt idx="429">
                  <c:v>4.7277404272509926E-3</c:v>
                </c:pt>
                <c:pt idx="430">
                  <c:v>4.8804227435059744E-3</c:v>
                </c:pt>
                <c:pt idx="431">
                  <c:v>4.8804227435059744E-3</c:v>
                </c:pt>
                <c:pt idx="432">
                  <c:v>4.8804227435059744E-3</c:v>
                </c:pt>
                <c:pt idx="433">
                  <c:v>4.8804227435059744E-3</c:v>
                </c:pt>
                <c:pt idx="434">
                  <c:v>4.8804227435059744E-3</c:v>
                </c:pt>
                <c:pt idx="435">
                  <c:v>4.8804227435059744E-3</c:v>
                </c:pt>
                <c:pt idx="436">
                  <c:v>4.8804227435059744E-3</c:v>
                </c:pt>
                <c:pt idx="437">
                  <c:v>4.8804227435059744E-3</c:v>
                </c:pt>
                <c:pt idx="438">
                  <c:v>4.8804227435059744E-3</c:v>
                </c:pt>
                <c:pt idx="439">
                  <c:v>4.8804227435059744E-3</c:v>
                </c:pt>
                <c:pt idx="440">
                  <c:v>4.8804227435059744E-3</c:v>
                </c:pt>
                <c:pt idx="441">
                  <c:v>4.8804227435059744E-3</c:v>
                </c:pt>
                <c:pt idx="442">
                  <c:v>4.8804227435059744E-3</c:v>
                </c:pt>
                <c:pt idx="443">
                  <c:v>4.8804227435059744E-3</c:v>
                </c:pt>
                <c:pt idx="444">
                  <c:v>4.8804227435059744E-3</c:v>
                </c:pt>
                <c:pt idx="445">
                  <c:v>4.8804227435059744E-3</c:v>
                </c:pt>
                <c:pt idx="446">
                  <c:v>4.5707374433210379E-3</c:v>
                </c:pt>
                <c:pt idx="447">
                  <c:v>4.5707374433210379E-3</c:v>
                </c:pt>
                <c:pt idx="448">
                  <c:v>4.5707374433210379E-3</c:v>
                </c:pt>
                <c:pt idx="449">
                  <c:v>4.5707374433210379E-3</c:v>
                </c:pt>
                <c:pt idx="450">
                  <c:v>4.5707374433210379E-3</c:v>
                </c:pt>
                <c:pt idx="451">
                  <c:v>4.5707374433210379E-3</c:v>
                </c:pt>
                <c:pt idx="452">
                  <c:v>4.5707374433210379E-3</c:v>
                </c:pt>
                <c:pt idx="453">
                  <c:v>4.5707374433210379E-3</c:v>
                </c:pt>
                <c:pt idx="454">
                  <c:v>4.5707374433210379E-3</c:v>
                </c:pt>
                <c:pt idx="455">
                  <c:v>4.4506347060380147E-3</c:v>
                </c:pt>
                <c:pt idx="456">
                  <c:v>4.4506347060380147E-3</c:v>
                </c:pt>
                <c:pt idx="457">
                  <c:v>4.6338111721440089E-3</c:v>
                </c:pt>
                <c:pt idx="458">
                  <c:v>4.6338111721440089E-3</c:v>
                </c:pt>
                <c:pt idx="459">
                  <c:v>4.6338111721440089E-3</c:v>
                </c:pt>
                <c:pt idx="460">
                  <c:v>4.6338111721440089E-3</c:v>
                </c:pt>
                <c:pt idx="461">
                  <c:v>4.6338111721440089E-3</c:v>
                </c:pt>
                <c:pt idx="462">
                  <c:v>4.6338111721440089E-3</c:v>
                </c:pt>
                <c:pt idx="463">
                  <c:v>4.6338111721440089E-3</c:v>
                </c:pt>
                <c:pt idx="464">
                  <c:v>4.6338111721440089E-3</c:v>
                </c:pt>
                <c:pt idx="465">
                  <c:v>4.6338111721440089E-3</c:v>
                </c:pt>
                <c:pt idx="466">
                  <c:v>4.6338111721440089E-3</c:v>
                </c:pt>
                <c:pt idx="467">
                  <c:v>4.6338111721440089E-3</c:v>
                </c:pt>
                <c:pt idx="468">
                  <c:v>4.6338111721440089E-3</c:v>
                </c:pt>
                <c:pt idx="469">
                  <c:v>4.6638781641790139E-3</c:v>
                </c:pt>
                <c:pt idx="470">
                  <c:v>4.6638781641790139E-3</c:v>
                </c:pt>
                <c:pt idx="471">
                  <c:v>4.6638781641790139E-3</c:v>
                </c:pt>
                <c:pt idx="472">
                  <c:v>4.7401037767149656E-3</c:v>
                </c:pt>
                <c:pt idx="473">
                  <c:v>4.7401037767149656E-3</c:v>
                </c:pt>
                <c:pt idx="474">
                  <c:v>4.7401037767149656E-3</c:v>
                </c:pt>
                <c:pt idx="475">
                  <c:v>4.7401037767149656E-3</c:v>
                </c:pt>
                <c:pt idx="476">
                  <c:v>4.7238598911449881E-3</c:v>
                </c:pt>
                <c:pt idx="477">
                  <c:v>4.7238598911449881E-3</c:v>
                </c:pt>
                <c:pt idx="478">
                  <c:v>4.8849069797980427E-3</c:v>
                </c:pt>
                <c:pt idx="479">
                  <c:v>4.8849069797980427E-3</c:v>
                </c:pt>
                <c:pt idx="480">
                  <c:v>4.8849069797980427E-3</c:v>
                </c:pt>
                <c:pt idx="481">
                  <c:v>4.8849069797980427E-3</c:v>
                </c:pt>
                <c:pt idx="482">
                  <c:v>4.8849069797980427E-3</c:v>
                </c:pt>
                <c:pt idx="483">
                  <c:v>4.8849069797980427E-3</c:v>
                </c:pt>
                <c:pt idx="484">
                  <c:v>4.8849069797980427E-3</c:v>
                </c:pt>
                <c:pt idx="485">
                  <c:v>4.8849069797980427E-3</c:v>
                </c:pt>
                <c:pt idx="486">
                  <c:v>4.8849069797980427E-3</c:v>
                </c:pt>
                <c:pt idx="487">
                  <c:v>4.8849069797980427E-3</c:v>
                </c:pt>
                <c:pt idx="488">
                  <c:v>4.8849069797980427E-3</c:v>
                </c:pt>
                <c:pt idx="489">
                  <c:v>4.8849069797980427E-3</c:v>
                </c:pt>
                <c:pt idx="490">
                  <c:v>4.8849069797980427E-3</c:v>
                </c:pt>
                <c:pt idx="491">
                  <c:v>4.8849069797980427E-3</c:v>
                </c:pt>
                <c:pt idx="492">
                  <c:v>4.9931108397209822E-3</c:v>
                </c:pt>
                <c:pt idx="493">
                  <c:v>4.9931108397209822E-3</c:v>
                </c:pt>
                <c:pt idx="494">
                  <c:v>4.9931108397209822E-3</c:v>
                </c:pt>
                <c:pt idx="495">
                  <c:v>4.9931108397209822E-3</c:v>
                </c:pt>
                <c:pt idx="496">
                  <c:v>4.9931108397209822E-3</c:v>
                </c:pt>
                <c:pt idx="497">
                  <c:v>4.9931108397209822E-3</c:v>
                </c:pt>
                <c:pt idx="498">
                  <c:v>4.9931108397209822E-3</c:v>
                </c:pt>
                <c:pt idx="499">
                  <c:v>4.9931108397209822E-3</c:v>
                </c:pt>
                <c:pt idx="500">
                  <c:v>5.1181853911870245E-3</c:v>
                </c:pt>
                <c:pt idx="501">
                  <c:v>5.1181853911870245E-3</c:v>
                </c:pt>
                <c:pt idx="502">
                  <c:v>5.1181853911870245E-3</c:v>
                </c:pt>
                <c:pt idx="503">
                  <c:v>5.1181853911870245E-3</c:v>
                </c:pt>
                <c:pt idx="504">
                  <c:v>5.1181853911870245E-3</c:v>
                </c:pt>
                <c:pt idx="505">
                  <c:v>5.1181853911870245E-3</c:v>
                </c:pt>
                <c:pt idx="506">
                  <c:v>5.2132768280299668E-3</c:v>
                </c:pt>
                <c:pt idx="507">
                  <c:v>5.2132768280299668E-3</c:v>
                </c:pt>
                <c:pt idx="508">
                  <c:v>5.2132768280299668E-3</c:v>
                </c:pt>
                <c:pt idx="509">
                  <c:v>5.2132768280299668E-3</c:v>
                </c:pt>
                <c:pt idx="510">
                  <c:v>5.2132768280299668E-3</c:v>
                </c:pt>
                <c:pt idx="511">
                  <c:v>5.2132768280299668E-3</c:v>
                </c:pt>
                <c:pt idx="512">
                  <c:v>5.2132768280299668E-3</c:v>
                </c:pt>
                <c:pt idx="513">
                  <c:v>5.2132768280299668E-3</c:v>
                </c:pt>
                <c:pt idx="514">
                  <c:v>5.2132768280299668E-3</c:v>
                </c:pt>
                <c:pt idx="515">
                  <c:v>5.3346132156300019E-3</c:v>
                </c:pt>
                <c:pt idx="516">
                  <c:v>5.3346132156300019E-3</c:v>
                </c:pt>
                <c:pt idx="517">
                  <c:v>5.3346132156300019E-3</c:v>
                </c:pt>
                <c:pt idx="518">
                  <c:v>5.3346132156300019E-3</c:v>
                </c:pt>
                <c:pt idx="519">
                  <c:v>5.3346132156300019E-3</c:v>
                </c:pt>
                <c:pt idx="520">
                  <c:v>5.3701070124110295E-3</c:v>
                </c:pt>
                <c:pt idx="521">
                  <c:v>5.3701070124110295E-3</c:v>
                </c:pt>
                <c:pt idx="522">
                  <c:v>5.3701070124110295E-3</c:v>
                </c:pt>
                <c:pt idx="523">
                  <c:v>5.3701070124110295E-3</c:v>
                </c:pt>
                <c:pt idx="524">
                  <c:v>5.172520452015994E-3</c:v>
                </c:pt>
                <c:pt idx="525">
                  <c:v>5.172520452015994E-3</c:v>
                </c:pt>
                <c:pt idx="526">
                  <c:v>5.172520452015994E-3</c:v>
                </c:pt>
                <c:pt idx="527">
                  <c:v>5.172520452015994E-3</c:v>
                </c:pt>
                <c:pt idx="528">
                  <c:v>5.172520452015994E-3</c:v>
                </c:pt>
                <c:pt idx="529">
                  <c:v>5.172520452015994E-3</c:v>
                </c:pt>
                <c:pt idx="530">
                  <c:v>5.172520452015994E-3</c:v>
                </c:pt>
                <c:pt idx="531">
                  <c:v>5.172520452015994E-3</c:v>
                </c:pt>
                <c:pt idx="532">
                  <c:v>5.172520452015994E-3</c:v>
                </c:pt>
                <c:pt idx="533">
                  <c:v>5.172520452015994E-3</c:v>
                </c:pt>
                <c:pt idx="534">
                  <c:v>5.172520452015994E-3</c:v>
                </c:pt>
                <c:pt idx="535">
                  <c:v>5.172520452015994E-3</c:v>
                </c:pt>
                <c:pt idx="536">
                  <c:v>5.172520452015994E-3</c:v>
                </c:pt>
                <c:pt idx="537">
                  <c:v>5.172520452015994E-3</c:v>
                </c:pt>
                <c:pt idx="538">
                  <c:v>5.172520452015994E-3</c:v>
                </c:pt>
                <c:pt idx="539">
                  <c:v>5.172520452015994E-3</c:v>
                </c:pt>
                <c:pt idx="540">
                  <c:v>5.172520452015994E-3</c:v>
                </c:pt>
                <c:pt idx="541">
                  <c:v>5.172520452015994E-3</c:v>
                </c:pt>
                <c:pt idx="542">
                  <c:v>5.172520452015994E-3</c:v>
                </c:pt>
                <c:pt idx="543">
                  <c:v>5.172520452015994E-3</c:v>
                </c:pt>
                <c:pt idx="544">
                  <c:v>5.172520452015994E-3</c:v>
                </c:pt>
                <c:pt idx="545">
                  <c:v>5.172520452015994E-3</c:v>
                </c:pt>
                <c:pt idx="546">
                  <c:v>5.172520452015994E-3</c:v>
                </c:pt>
                <c:pt idx="547">
                  <c:v>5.172520452015994E-3</c:v>
                </c:pt>
                <c:pt idx="548">
                  <c:v>5.172520452015994E-3</c:v>
                </c:pt>
                <c:pt idx="549">
                  <c:v>5.172520452015994E-3</c:v>
                </c:pt>
                <c:pt idx="550">
                  <c:v>5.172520452015994E-3</c:v>
                </c:pt>
                <c:pt idx="551">
                  <c:v>5.172520452015994E-3</c:v>
                </c:pt>
                <c:pt idx="552">
                  <c:v>5.172520452015994E-3</c:v>
                </c:pt>
                <c:pt idx="553">
                  <c:v>5.172520452015994E-3</c:v>
                </c:pt>
                <c:pt idx="554">
                  <c:v>5.172520452015994E-3</c:v>
                </c:pt>
                <c:pt idx="555">
                  <c:v>5.172520452015994E-3</c:v>
                </c:pt>
                <c:pt idx="556">
                  <c:v>5.25078430937298E-3</c:v>
                </c:pt>
                <c:pt idx="557">
                  <c:v>5.25078430937298E-3</c:v>
                </c:pt>
                <c:pt idx="558">
                  <c:v>5.25078430937298E-3</c:v>
                </c:pt>
                <c:pt idx="559">
                  <c:v>5.25078430937298E-3</c:v>
                </c:pt>
                <c:pt idx="560">
                  <c:v>5.25078430937298E-3</c:v>
                </c:pt>
                <c:pt idx="561">
                  <c:v>5.25078430937298E-3</c:v>
                </c:pt>
                <c:pt idx="562">
                  <c:v>5.25078430937298E-3</c:v>
                </c:pt>
                <c:pt idx="563">
                  <c:v>5.264005199553945E-3</c:v>
                </c:pt>
                <c:pt idx="564">
                  <c:v>5.264005199553945E-3</c:v>
                </c:pt>
                <c:pt idx="565">
                  <c:v>5.264005199553945E-3</c:v>
                </c:pt>
                <c:pt idx="566">
                  <c:v>5.3813982382749925E-3</c:v>
                </c:pt>
                <c:pt idx="567">
                  <c:v>5.3813982382749925E-3</c:v>
                </c:pt>
                <c:pt idx="568">
                  <c:v>5.3813982382749925E-3</c:v>
                </c:pt>
                <c:pt idx="569">
                  <c:v>5.3813982382749925E-3</c:v>
                </c:pt>
                <c:pt idx="570">
                  <c:v>5.3813982382749925E-3</c:v>
                </c:pt>
                <c:pt idx="571">
                  <c:v>5.3676925666340525E-3</c:v>
                </c:pt>
                <c:pt idx="572">
                  <c:v>5.3676925666340525E-3</c:v>
                </c:pt>
                <c:pt idx="573">
                  <c:v>5.4799322768800396E-3</c:v>
                </c:pt>
                <c:pt idx="574">
                  <c:v>5.4799322768800396E-3</c:v>
                </c:pt>
                <c:pt idx="575">
                  <c:v>5.4799322768800396E-3</c:v>
                </c:pt>
                <c:pt idx="576">
                  <c:v>5.4799322768800396E-3</c:v>
                </c:pt>
                <c:pt idx="577">
                  <c:v>5.4799322768800396E-3</c:v>
                </c:pt>
                <c:pt idx="578">
                  <c:v>5.4799322768800396E-3</c:v>
                </c:pt>
                <c:pt idx="579">
                  <c:v>5.4799322768800396E-3</c:v>
                </c:pt>
                <c:pt idx="580">
                  <c:v>5.5556064969289887E-3</c:v>
                </c:pt>
                <c:pt idx="581">
                  <c:v>5.5556064969289887E-3</c:v>
                </c:pt>
                <c:pt idx="582">
                  <c:v>5.5556064969289887E-3</c:v>
                </c:pt>
                <c:pt idx="583">
                  <c:v>5.5556064969289887E-3</c:v>
                </c:pt>
                <c:pt idx="584">
                  <c:v>5.5556064969289887E-3</c:v>
                </c:pt>
                <c:pt idx="585">
                  <c:v>5.5556064969289887E-3</c:v>
                </c:pt>
                <c:pt idx="586">
                  <c:v>5.5556064969289887E-3</c:v>
                </c:pt>
                <c:pt idx="587">
                  <c:v>5.5556064969289887E-3</c:v>
                </c:pt>
                <c:pt idx="588">
                  <c:v>5.6633736665100409E-3</c:v>
                </c:pt>
                <c:pt idx="589">
                  <c:v>5.6633736665100409E-3</c:v>
                </c:pt>
                <c:pt idx="590">
                  <c:v>5.6633736665100409E-3</c:v>
                </c:pt>
                <c:pt idx="591">
                  <c:v>5.6633736665100409E-3</c:v>
                </c:pt>
                <c:pt idx="592">
                  <c:v>5.4114479086350142E-3</c:v>
                </c:pt>
                <c:pt idx="593">
                  <c:v>5.4114479086350142E-3</c:v>
                </c:pt>
                <c:pt idx="594">
                  <c:v>5.4114479086350142E-3</c:v>
                </c:pt>
                <c:pt idx="595">
                  <c:v>5.4114479086350142E-3</c:v>
                </c:pt>
                <c:pt idx="596">
                  <c:v>5.4114479086350142E-3</c:v>
                </c:pt>
                <c:pt idx="597">
                  <c:v>5.4114479086350142E-3</c:v>
                </c:pt>
                <c:pt idx="598">
                  <c:v>5.4114479086350142E-3</c:v>
                </c:pt>
                <c:pt idx="599">
                  <c:v>5.4114479086350142E-3</c:v>
                </c:pt>
                <c:pt idx="600">
                  <c:v>5.4114479086350142E-3</c:v>
                </c:pt>
                <c:pt idx="601">
                  <c:v>5.4114479086350142E-3</c:v>
                </c:pt>
                <c:pt idx="602">
                  <c:v>5.4114479086350142E-3</c:v>
                </c:pt>
                <c:pt idx="603">
                  <c:v>5.4114479086350142E-3</c:v>
                </c:pt>
                <c:pt idx="604">
                  <c:v>5.4114479086350142E-3</c:v>
                </c:pt>
                <c:pt idx="605">
                  <c:v>5.4114479086350142E-3</c:v>
                </c:pt>
                <c:pt idx="606">
                  <c:v>5.3085659890269588E-3</c:v>
                </c:pt>
                <c:pt idx="607">
                  <c:v>5.3085659890269588E-3</c:v>
                </c:pt>
                <c:pt idx="608">
                  <c:v>5.3085659890269588E-3</c:v>
                </c:pt>
                <c:pt idx="609">
                  <c:v>5.3085659890269588E-3</c:v>
                </c:pt>
                <c:pt idx="610">
                  <c:v>5.3085659890269588E-3</c:v>
                </c:pt>
                <c:pt idx="611">
                  <c:v>5.3085659890269588E-3</c:v>
                </c:pt>
                <c:pt idx="612">
                  <c:v>5.3085659890269588E-3</c:v>
                </c:pt>
                <c:pt idx="613">
                  <c:v>5.3085659890269588E-3</c:v>
                </c:pt>
                <c:pt idx="614">
                  <c:v>5.3085659890269588E-3</c:v>
                </c:pt>
                <c:pt idx="615">
                  <c:v>5.3085659890269588E-3</c:v>
                </c:pt>
                <c:pt idx="616">
                  <c:v>5.0158111957540052E-3</c:v>
                </c:pt>
                <c:pt idx="617">
                  <c:v>5.0158111957540052E-3</c:v>
                </c:pt>
                <c:pt idx="618">
                  <c:v>5.0158111957540052E-3</c:v>
                </c:pt>
                <c:pt idx="619">
                  <c:v>5.0158111957540052E-3</c:v>
                </c:pt>
                <c:pt idx="620">
                  <c:v>5.0158111957540052E-3</c:v>
                </c:pt>
                <c:pt idx="621">
                  <c:v>5.0158111957540052E-3</c:v>
                </c:pt>
                <c:pt idx="622">
                  <c:v>5.0158111957540052E-3</c:v>
                </c:pt>
                <c:pt idx="623">
                  <c:v>5.0158111957540052E-3</c:v>
                </c:pt>
                <c:pt idx="624">
                  <c:v>5.0158111957540052E-3</c:v>
                </c:pt>
                <c:pt idx="625">
                  <c:v>5.0158111957540052E-3</c:v>
                </c:pt>
                <c:pt idx="626">
                  <c:v>5.0158111957540052E-3</c:v>
                </c:pt>
                <c:pt idx="627">
                  <c:v>5.0158111957540052E-3</c:v>
                </c:pt>
                <c:pt idx="628">
                  <c:v>5.0158111957540052E-3</c:v>
                </c:pt>
                <c:pt idx="629">
                  <c:v>5.0158111957540052E-3</c:v>
                </c:pt>
                <c:pt idx="630">
                  <c:v>4.9202596421089595E-3</c:v>
                </c:pt>
                <c:pt idx="631">
                  <c:v>4.9202596421089595E-3</c:v>
                </c:pt>
                <c:pt idx="632">
                  <c:v>4.9202596421089595E-3</c:v>
                </c:pt>
                <c:pt idx="633">
                  <c:v>4.9202596421089595E-3</c:v>
                </c:pt>
                <c:pt idx="634">
                  <c:v>4.9202596421089595E-3</c:v>
                </c:pt>
                <c:pt idx="635">
                  <c:v>4.9202596421089595E-3</c:v>
                </c:pt>
                <c:pt idx="636">
                  <c:v>4.9202596421089595E-3</c:v>
                </c:pt>
                <c:pt idx="637">
                  <c:v>4.9202596421089595E-3</c:v>
                </c:pt>
                <c:pt idx="638">
                  <c:v>4.9202596421089595E-3</c:v>
                </c:pt>
                <c:pt idx="639">
                  <c:v>4.6421890036320024E-3</c:v>
                </c:pt>
                <c:pt idx="640">
                  <c:v>4.6421890036320024E-3</c:v>
                </c:pt>
                <c:pt idx="641">
                  <c:v>4.6421890036320024E-3</c:v>
                </c:pt>
                <c:pt idx="642">
                  <c:v>4.6421890036320024E-3</c:v>
                </c:pt>
                <c:pt idx="643">
                  <c:v>4.6421890036320024E-3</c:v>
                </c:pt>
                <c:pt idx="644">
                  <c:v>4.6421890036320024E-3</c:v>
                </c:pt>
                <c:pt idx="645">
                  <c:v>4.6421890036320024E-3</c:v>
                </c:pt>
                <c:pt idx="646">
                  <c:v>4.6421890036320024E-3</c:v>
                </c:pt>
                <c:pt idx="647">
                  <c:v>4.6421890036320024E-3</c:v>
                </c:pt>
                <c:pt idx="648">
                  <c:v>4.6421890036320024E-3</c:v>
                </c:pt>
                <c:pt idx="649">
                  <c:v>4.6421890036320024E-3</c:v>
                </c:pt>
                <c:pt idx="650">
                  <c:v>4.6421890036320024E-3</c:v>
                </c:pt>
                <c:pt idx="651">
                  <c:v>4.6421890036320024E-3</c:v>
                </c:pt>
                <c:pt idx="652">
                  <c:v>4.7586276273620109E-3</c:v>
                </c:pt>
                <c:pt idx="653">
                  <c:v>4.7586276273620109E-3</c:v>
                </c:pt>
                <c:pt idx="654">
                  <c:v>4.7586276273620109E-3</c:v>
                </c:pt>
                <c:pt idx="655">
                  <c:v>4.7586276273620109E-3</c:v>
                </c:pt>
                <c:pt idx="656">
                  <c:v>4.7586276273620109E-3</c:v>
                </c:pt>
                <c:pt idx="657">
                  <c:v>4.7586276273620109E-3</c:v>
                </c:pt>
                <c:pt idx="658">
                  <c:v>4.7586276273620109E-3</c:v>
                </c:pt>
                <c:pt idx="659">
                  <c:v>4.7586276273620109E-3</c:v>
                </c:pt>
                <c:pt idx="660">
                  <c:v>4.7586276273620109E-3</c:v>
                </c:pt>
                <c:pt idx="661">
                  <c:v>4.7586276273620109E-3</c:v>
                </c:pt>
                <c:pt idx="662">
                  <c:v>4.7586276273620109E-3</c:v>
                </c:pt>
                <c:pt idx="663">
                  <c:v>4.7586276273620109E-3</c:v>
                </c:pt>
                <c:pt idx="664">
                  <c:v>4.7586276273620109E-3</c:v>
                </c:pt>
                <c:pt idx="665">
                  <c:v>4.7586276273620109E-3</c:v>
                </c:pt>
                <c:pt idx="666">
                  <c:v>4.7586276273620109E-3</c:v>
                </c:pt>
                <c:pt idx="667">
                  <c:v>4.7586276273620109E-3</c:v>
                </c:pt>
                <c:pt idx="668">
                  <c:v>4.7586276273620109E-3</c:v>
                </c:pt>
                <c:pt idx="669">
                  <c:v>4.7586276273620109E-3</c:v>
                </c:pt>
                <c:pt idx="670">
                  <c:v>4.8150653553470368E-3</c:v>
                </c:pt>
                <c:pt idx="671">
                  <c:v>4.8150653553470368E-3</c:v>
                </c:pt>
                <c:pt idx="672">
                  <c:v>4.8150653553470368E-3</c:v>
                </c:pt>
                <c:pt idx="673">
                  <c:v>4.8150653553470368E-3</c:v>
                </c:pt>
                <c:pt idx="674">
                  <c:v>4.8085811532959655E-3</c:v>
                </c:pt>
                <c:pt idx="675">
                  <c:v>4.8085811532959655E-3</c:v>
                </c:pt>
                <c:pt idx="676">
                  <c:v>4.9101806185819497E-3</c:v>
                </c:pt>
                <c:pt idx="677">
                  <c:v>4.9101806185819497E-3</c:v>
                </c:pt>
                <c:pt idx="678">
                  <c:v>4.9101806185819497E-3</c:v>
                </c:pt>
                <c:pt idx="679">
                  <c:v>4.9101806185819497E-3</c:v>
                </c:pt>
                <c:pt idx="680">
                  <c:v>4.9101806185819497E-3</c:v>
                </c:pt>
                <c:pt idx="681">
                  <c:v>4.9101806185819497E-3</c:v>
                </c:pt>
                <c:pt idx="682">
                  <c:v>4.9101806185819497E-3</c:v>
                </c:pt>
                <c:pt idx="683">
                  <c:v>4.9101806185819497E-3</c:v>
                </c:pt>
                <c:pt idx="684">
                  <c:v>4.9101806185819497E-3</c:v>
                </c:pt>
                <c:pt idx="685">
                  <c:v>4.9101806185819497E-3</c:v>
                </c:pt>
                <c:pt idx="686">
                  <c:v>4.9101806185819497E-3</c:v>
                </c:pt>
                <c:pt idx="687">
                  <c:v>4.9101806185819497E-3</c:v>
                </c:pt>
                <c:pt idx="688">
                  <c:v>4.9101806185819497E-3</c:v>
                </c:pt>
                <c:pt idx="689">
                  <c:v>4.9101806185819497E-3</c:v>
                </c:pt>
                <c:pt idx="690">
                  <c:v>4.9101806185819497E-3</c:v>
                </c:pt>
                <c:pt idx="691">
                  <c:v>4.9101806185819497E-3</c:v>
                </c:pt>
                <c:pt idx="692">
                  <c:v>4.9101806185819497E-3</c:v>
                </c:pt>
                <c:pt idx="693">
                  <c:v>5.0110393367279737E-3</c:v>
                </c:pt>
                <c:pt idx="694">
                  <c:v>5.0110393367279737E-3</c:v>
                </c:pt>
                <c:pt idx="695">
                  <c:v>5.0110393367279737E-3</c:v>
                </c:pt>
                <c:pt idx="696">
                  <c:v>5.0110393367279737E-3</c:v>
                </c:pt>
                <c:pt idx="697">
                  <c:v>5.0110393367279737E-3</c:v>
                </c:pt>
                <c:pt idx="698">
                  <c:v>5.0110393367279737E-3</c:v>
                </c:pt>
                <c:pt idx="699">
                  <c:v>5.0110393367279737E-3</c:v>
                </c:pt>
                <c:pt idx="700">
                  <c:v>5.0110393367279737E-3</c:v>
                </c:pt>
                <c:pt idx="701">
                  <c:v>5.0110393367279737E-3</c:v>
                </c:pt>
                <c:pt idx="702">
                  <c:v>5.0110393367279737E-3</c:v>
                </c:pt>
                <c:pt idx="703">
                  <c:v>5.0110393367279737E-3</c:v>
                </c:pt>
                <c:pt idx="704">
                  <c:v>5.0110393367279737E-3</c:v>
                </c:pt>
                <c:pt idx="705">
                  <c:v>5.0110393367279737E-3</c:v>
                </c:pt>
                <c:pt idx="706">
                  <c:v>4.8644556809940287E-3</c:v>
                </c:pt>
                <c:pt idx="707">
                  <c:v>4.8644556809940287E-3</c:v>
                </c:pt>
                <c:pt idx="708">
                  <c:v>4.8644556809940287E-3</c:v>
                </c:pt>
                <c:pt idx="709">
                  <c:v>4.8644556809940287E-3</c:v>
                </c:pt>
                <c:pt idx="710">
                  <c:v>4.8644556809940287E-3</c:v>
                </c:pt>
                <c:pt idx="711">
                  <c:v>4.8644556809940287E-3</c:v>
                </c:pt>
                <c:pt idx="712">
                  <c:v>4.6251790418919692E-3</c:v>
                </c:pt>
                <c:pt idx="713">
                  <c:v>4.6251790418919692E-3</c:v>
                </c:pt>
                <c:pt idx="714">
                  <c:v>4.6251790418919692E-3</c:v>
                </c:pt>
                <c:pt idx="715">
                  <c:v>4.6251790418919692E-3</c:v>
                </c:pt>
                <c:pt idx="716">
                  <c:v>4.6251790418919692E-3</c:v>
                </c:pt>
                <c:pt idx="717">
                  <c:v>4.6251790418919692E-3</c:v>
                </c:pt>
                <c:pt idx="718">
                  <c:v>4.6251790418919692E-3</c:v>
                </c:pt>
                <c:pt idx="719">
                  <c:v>4.6251790418919692E-3</c:v>
                </c:pt>
                <c:pt idx="720">
                  <c:v>4.6251790418919692E-3</c:v>
                </c:pt>
                <c:pt idx="721">
                  <c:v>4.6251790418919692E-3</c:v>
                </c:pt>
                <c:pt idx="722">
                  <c:v>4.459834765365045E-3</c:v>
                </c:pt>
                <c:pt idx="723">
                  <c:v>4.459834765365045E-3</c:v>
                </c:pt>
                <c:pt idx="724">
                  <c:v>4.459834765365045E-3</c:v>
                </c:pt>
                <c:pt idx="725">
                  <c:v>4.459834765365045E-3</c:v>
                </c:pt>
                <c:pt idx="726">
                  <c:v>4.459834765365045E-3</c:v>
                </c:pt>
                <c:pt idx="727">
                  <c:v>4.459834765365045E-3</c:v>
                </c:pt>
                <c:pt idx="728">
                  <c:v>4.459834765365045E-3</c:v>
                </c:pt>
                <c:pt idx="729">
                  <c:v>4.459834765365045E-3</c:v>
                </c:pt>
                <c:pt idx="730">
                  <c:v>4.459834765365045E-3</c:v>
                </c:pt>
                <c:pt idx="731">
                  <c:v>4.459834765365045E-3</c:v>
                </c:pt>
                <c:pt idx="732">
                  <c:v>4.4067155189549956E-3</c:v>
                </c:pt>
                <c:pt idx="733">
                  <c:v>4.4067155189549956E-3</c:v>
                </c:pt>
                <c:pt idx="734">
                  <c:v>4.4864754150349961E-3</c:v>
                </c:pt>
                <c:pt idx="735">
                  <c:v>4.4864754150349961E-3</c:v>
                </c:pt>
                <c:pt idx="736">
                  <c:v>4.4864754150349961E-3</c:v>
                </c:pt>
                <c:pt idx="737">
                  <c:v>4.4864754150349961E-3</c:v>
                </c:pt>
                <c:pt idx="738">
                  <c:v>4.4864754150349961E-3</c:v>
                </c:pt>
                <c:pt idx="739">
                  <c:v>4.4864754150349961E-3</c:v>
                </c:pt>
                <c:pt idx="740">
                  <c:v>4.4864754150349961E-3</c:v>
                </c:pt>
                <c:pt idx="741">
                  <c:v>4.4864754150349961E-3</c:v>
                </c:pt>
                <c:pt idx="742">
                  <c:v>4.4864754150349961E-3</c:v>
                </c:pt>
                <c:pt idx="743">
                  <c:v>4.5942298113680335E-3</c:v>
                </c:pt>
                <c:pt idx="744">
                  <c:v>4.5942298113680335E-3</c:v>
                </c:pt>
                <c:pt idx="745">
                  <c:v>4.5942298113680335E-3</c:v>
                </c:pt>
                <c:pt idx="746">
                  <c:v>4.5942298113680335E-3</c:v>
                </c:pt>
                <c:pt idx="747">
                  <c:v>4.5942298113680335E-3</c:v>
                </c:pt>
                <c:pt idx="748">
                  <c:v>4.5388751093949908E-3</c:v>
                </c:pt>
                <c:pt idx="749">
                  <c:v>4.5388751093949908E-3</c:v>
                </c:pt>
                <c:pt idx="750">
                  <c:v>4.6088852595279617E-3</c:v>
                </c:pt>
                <c:pt idx="751">
                  <c:v>4.6088852595279617E-3</c:v>
                </c:pt>
                <c:pt idx="752">
                  <c:v>4.6088852595279617E-3</c:v>
                </c:pt>
                <c:pt idx="753">
                  <c:v>4.6088852595279617E-3</c:v>
                </c:pt>
                <c:pt idx="754">
                  <c:v>4.6088852595279617E-3</c:v>
                </c:pt>
                <c:pt idx="755">
                  <c:v>4.6088852595279617E-3</c:v>
                </c:pt>
                <c:pt idx="756">
                  <c:v>4.6088852595279617E-3</c:v>
                </c:pt>
                <c:pt idx="757">
                  <c:v>4.6088852595279617E-3</c:v>
                </c:pt>
                <c:pt idx="758">
                  <c:v>4.6088852595279617E-3</c:v>
                </c:pt>
                <c:pt idx="759">
                  <c:v>4.6088852595279617E-3</c:v>
                </c:pt>
                <c:pt idx="760">
                  <c:v>4.7016653342699666E-3</c:v>
                </c:pt>
                <c:pt idx="761">
                  <c:v>4.7016653342699666E-3</c:v>
                </c:pt>
                <c:pt idx="762">
                  <c:v>4.7016653342699666E-3</c:v>
                </c:pt>
                <c:pt idx="763">
                  <c:v>4.7016653342699666E-3</c:v>
                </c:pt>
                <c:pt idx="764">
                  <c:v>4.7016653342699666E-3</c:v>
                </c:pt>
                <c:pt idx="765">
                  <c:v>4.7016653342699666E-3</c:v>
                </c:pt>
                <c:pt idx="766">
                  <c:v>4.7016653342699666E-3</c:v>
                </c:pt>
                <c:pt idx="767">
                  <c:v>4.7016653342699666E-3</c:v>
                </c:pt>
                <c:pt idx="768">
                  <c:v>4.7016653342699666E-3</c:v>
                </c:pt>
                <c:pt idx="769">
                  <c:v>4.7016653342699666E-3</c:v>
                </c:pt>
                <c:pt idx="770">
                  <c:v>4.7016653342699666E-3</c:v>
                </c:pt>
                <c:pt idx="771">
                  <c:v>4.7016653342699666E-3</c:v>
                </c:pt>
                <c:pt idx="772">
                  <c:v>4.7016653342699666E-3</c:v>
                </c:pt>
                <c:pt idx="773">
                  <c:v>4.5425475696879714E-3</c:v>
                </c:pt>
                <c:pt idx="774">
                  <c:v>4.5425475696879714E-3</c:v>
                </c:pt>
                <c:pt idx="775">
                  <c:v>4.5425475696879714E-3</c:v>
                </c:pt>
                <c:pt idx="776">
                  <c:v>4.5425475696879714E-3</c:v>
                </c:pt>
                <c:pt idx="777">
                  <c:v>4.5425475696879714E-3</c:v>
                </c:pt>
                <c:pt idx="778">
                  <c:v>4.5425475696879714E-3</c:v>
                </c:pt>
                <c:pt idx="779">
                  <c:v>4.5425475696879714E-3</c:v>
                </c:pt>
                <c:pt idx="780">
                  <c:v>4.5425475696879714E-3</c:v>
                </c:pt>
                <c:pt idx="781">
                  <c:v>4.5425475696879714E-3</c:v>
                </c:pt>
                <c:pt idx="782">
                  <c:v>4.5425475696879714E-3</c:v>
                </c:pt>
                <c:pt idx="783">
                  <c:v>4.5219814838950434E-3</c:v>
                </c:pt>
                <c:pt idx="784">
                  <c:v>4.5219814838950434E-3</c:v>
                </c:pt>
                <c:pt idx="785">
                  <c:v>4.5985017736830391E-3</c:v>
                </c:pt>
                <c:pt idx="786">
                  <c:v>4.5985017736830391E-3</c:v>
                </c:pt>
                <c:pt idx="787">
                  <c:v>4.5985017736830391E-3</c:v>
                </c:pt>
                <c:pt idx="788">
                  <c:v>4.5985017736830391E-3</c:v>
                </c:pt>
                <c:pt idx="789">
                  <c:v>4.5985017736830391E-3</c:v>
                </c:pt>
                <c:pt idx="790">
                  <c:v>4.5985017736830391E-3</c:v>
                </c:pt>
                <c:pt idx="791">
                  <c:v>4.5985017736830391E-3</c:v>
                </c:pt>
                <c:pt idx="792">
                  <c:v>4.5985017736830391E-3</c:v>
                </c:pt>
                <c:pt idx="793">
                  <c:v>4.5985017736830391E-3</c:v>
                </c:pt>
                <c:pt idx="794">
                  <c:v>4.5985017736830391E-3</c:v>
                </c:pt>
                <c:pt idx="795">
                  <c:v>4.5985017736830391E-3</c:v>
                </c:pt>
                <c:pt idx="796">
                  <c:v>4.5985017736830391E-3</c:v>
                </c:pt>
                <c:pt idx="797">
                  <c:v>4.5985017736830391E-3</c:v>
                </c:pt>
                <c:pt idx="798">
                  <c:v>4.4069285810539593E-3</c:v>
                </c:pt>
                <c:pt idx="799">
                  <c:v>4.4069285810539593E-3</c:v>
                </c:pt>
                <c:pt idx="800">
                  <c:v>4.4069285810539593E-3</c:v>
                </c:pt>
                <c:pt idx="801">
                  <c:v>4.4069285810539593E-3</c:v>
                </c:pt>
                <c:pt idx="802">
                  <c:v>4.4069285810539593E-3</c:v>
                </c:pt>
                <c:pt idx="803">
                  <c:v>4.4069285810539593E-3</c:v>
                </c:pt>
                <c:pt idx="804">
                  <c:v>4.4069285810539593E-3</c:v>
                </c:pt>
                <c:pt idx="805">
                  <c:v>4.4069285810539593E-3</c:v>
                </c:pt>
                <c:pt idx="806">
                  <c:v>4.4069285810539593E-3</c:v>
                </c:pt>
                <c:pt idx="807">
                  <c:v>4.4069285810539593E-3</c:v>
                </c:pt>
                <c:pt idx="808">
                  <c:v>4.4069285810539593E-3</c:v>
                </c:pt>
                <c:pt idx="809">
                  <c:v>4.4069285810539593E-3</c:v>
                </c:pt>
                <c:pt idx="810">
                  <c:v>4.4069285810539593E-3</c:v>
                </c:pt>
                <c:pt idx="811">
                  <c:v>4.4069285810539593E-3</c:v>
                </c:pt>
                <c:pt idx="812">
                  <c:v>4.4069285810539593E-3</c:v>
                </c:pt>
                <c:pt idx="813">
                  <c:v>4.3341309805720041E-3</c:v>
                </c:pt>
                <c:pt idx="814">
                  <c:v>4.3341309805720041E-3</c:v>
                </c:pt>
                <c:pt idx="815">
                  <c:v>4.3341309805720041E-3</c:v>
                </c:pt>
                <c:pt idx="816">
                  <c:v>4.3341309805720041E-3</c:v>
                </c:pt>
                <c:pt idx="817">
                  <c:v>4.3341309805720041E-3</c:v>
                </c:pt>
                <c:pt idx="818">
                  <c:v>4.3341309805720041E-3</c:v>
                </c:pt>
                <c:pt idx="819">
                  <c:v>4.3341309805720041E-3</c:v>
                </c:pt>
                <c:pt idx="820">
                  <c:v>4.3341309805720041E-3</c:v>
                </c:pt>
                <c:pt idx="821">
                  <c:v>4.3341309805720041E-3</c:v>
                </c:pt>
                <c:pt idx="822">
                  <c:v>4.3341309805720041E-3</c:v>
                </c:pt>
                <c:pt idx="823">
                  <c:v>4.167702978442045E-3</c:v>
                </c:pt>
                <c:pt idx="824">
                  <c:v>4.167702978442045E-3</c:v>
                </c:pt>
                <c:pt idx="825">
                  <c:v>4.167702978442045E-3</c:v>
                </c:pt>
                <c:pt idx="826">
                  <c:v>4.167702978442045E-3</c:v>
                </c:pt>
                <c:pt idx="827">
                  <c:v>4.167702978442045E-3</c:v>
                </c:pt>
                <c:pt idx="828">
                  <c:v>4.167702978442045E-3</c:v>
                </c:pt>
                <c:pt idx="829">
                  <c:v>4.167702978442045E-3</c:v>
                </c:pt>
                <c:pt idx="830">
                  <c:v>4.167702978442045E-3</c:v>
                </c:pt>
                <c:pt idx="831">
                  <c:v>4.167702978442045E-3</c:v>
                </c:pt>
                <c:pt idx="832">
                  <c:v>4.167702978442045E-3</c:v>
                </c:pt>
                <c:pt idx="833">
                  <c:v>4.167702978442045E-3</c:v>
                </c:pt>
                <c:pt idx="834">
                  <c:v>4.167702978442045E-3</c:v>
                </c:pt>
                <c:pt idx="835">
                  <c:v>4.167702978442045E-3</c:v>
                </c:pt>
                <c:pt idx="836">
                  <c:v>4.167702978442045E-3</c:v>
                </c:pt>
                <c:pt idx="837">
                  <c:v>4.167702978442045E-3</c:v>
                </c:pt>
                <c:pt idx="838">
                  <c:v>4.167702978442045E-3</c:v>
                </c:pt>
                <c:pt idx="839">
                  <c:v>4.167702978442045E-3</c:v>
                </c:pt>
                <c:pt idx="840">
                  <c:v>4.167702978442045E-3</c:v>
                </c:pt>
                <c:pt idx="841">
                  <c:v>4.167702978442045E-3</c:v>
                </c:pt>
                <c:pt idx="842">
                  <c:v>4.167702978442045E-3</c:v>
                </c:pt>
                <c:pt idx="843">
                  <c:v>4.167702978442045E-3</c:v>
                </c:pt>
                <c:pt idx="844">
                  <c:v>4.167702978442045E-3</c:v>
                </c:pt>
                <c:pt idx="845">
                  <c:v>4.167702978442045E-3</c:v>
                </c:pt>
                <c:pt idx="846">
                  <c:v>4.167702978442045E-3</c:v>
                </c:pt>
                <c:pt idx="847">
                  <c:v>4.167702978442045E-3</c:v>
                </c:pt>
                <c:pt idx="848">
                  <c:v>4.167702978442045E-3</c:v>
                </c:pt>
                <c:pt idx="849">
                  <c:v>4.167702978442045E-3</c:v>
                </c:pt>
                <c:pt idx="850">
                  <c:v>4.167702978442045E-3</c:v>
                </c:pt>
                <c:pt idx="851">
                  <c:v>4.167702978442045E-3</c:v>
                </c:pt>
                <c:pt idx="852">
                  <c:v>4.1355469417370117E-3</c:v>
                </c:pt>
                <c:pt idx="853">
                  <c:v>4.1355469417370117E-3</c:v>
                </c:pt>
                <c:pt idx="854">
                  <c:v>4.2097522095649875E-3</c:v>
                </c:pt>
                <c:pt idx="855">
                  <c:v>4.2097522095649875E-3</c:v>
                </c:pt>
                <c:pt idx="856">
                  <c:v>4.2097522095649875E-3</c:v>
                </c:pt>
                <c:pt idx="857">
                  <c:v>4.2097522095649875E-3</c:v>
                </c:pt>
                <c:pt idx="858">
                  <c:v>4.2097522095649875E-3</c:v>
                </c:pt>
                <c:pt idx="859">
                  <c:v>4.2097522095649875E-3</c:v>
                </c:pt>
                <c:pt idx="860">
                  <c:v>4.2097522095649875E-3</c:v>
                </c:pt>
                <c:pt idx="861">
                  <c:v>4.2097522095649875E-3</c:v>
                </c:pt>
                <c:pt idx="862">
                  <c:v>4.2097522095649875E-3</c:v>
                </c:pt>
                <c:pt idx="863">
                  <c:v>4.2097522095649875E-3</c:v>
                </c:pt>
                <c:pt idx="864">
                  <c:v>4.3071092176000247E-3</c:v>
                </c:pt>
                <c:pt idx="865">
                  <c:v>4.3071092176000247E-3</c:v>
                </c:pt>
                <c:pt idx="866">
                  <c:v>4.3071092176000247E-3</c:v>
                </c:pt>
                <c:pt idx="867">
                  <c:v>4.3071092176000247E-3</c:v>
                </c:pt>
                <c:pt idx="868">
                  <c:v>4.3071092176000247E-3</c:v>
                </c:pt>
                <c:pt idx="869">
                  <c:v>4.3071092176000247E-3</c:v>
                </c:pt>
                <c:pt idx="870">
                  <c:v>4.3071092176000247E-3</c:v>
                </c:pt>
                <c:pt idx="871">
                  <c:v>4.3071092176000247E-3</c:v>
                </c:pt>
                <c:pt idx="872">
                  <c:v>4.3071092176000247E-3</c:v>
                </c:pt>
                <c:pt idx="873">
                  <c:v>4.4033154849589806E-3</c:v>
                </c:pt>
                <c:pt idx="874">
                  <c:v>4.4033154849589806E-3</c:v>
                </c:pt>
                <c:pt idx="875">
                  <c:v>4.4033154849589806E-3</c:v>
                </c:pt>
                <c:pt idx="876">
                  <c:v>4.4033154849589806E-3</c:v>
                </c:pt>
                <c:pt idx="877">
                  <c:v>4.4033154849589806E-3</c:v>
                </c:pt>
                <c:pt idx="878">
                  <c:v>4.3247622418880471E-3</c:v>
                </c:pt>
                <c:pt idx="879">
                  <c:v>4.3247622418880471E-3</c:v>
                </c:pt>
                <c:pt idx="880">
                  <c:v>4.3247622418880471E-3</c:v>
                </c:pt>
                <c:pt idx="881">
                  <c:v>4.3247622418880471E-3</c:v>
                </c:pt>
                <c:pt idx="882">
                  <c:v>4.4162434234560344E-3</c:v>
                </c:pt>
                <c:pt idx="883">
                  <c:v>4.4162434234560344E-3</c:v>
                </c:pt>
                <c:pt idx="884">
                  <c:v>4.4162434234560344E-3</c:v>
                </c:pt>
                <c:pt idx="885">
                  <c:v>4.4162434234560344E-3</c:v>
                </c:pt>
                <c:pt idx="886">
                  <c:v>4.4162434234560344E-3</c:v>
                </c:pt>
                <c:pt idx="887">
                  <c:v>4.2614243199590174E-3</c:v>
                </c:pt>
                <c:pt idx="888">
                  <c:v>4.2614243199590174E-3</c:v>
                </c:pt>
                <c:pt idx="889">
                  <c:v>4.2614243199590174E-3</c:v>
                </c:pt>
                <c:pt idx="890">
                  <c:v>4.2614243199590174E-3</c:v>
                </c:pt>
                <c:pt idx="891">
                  <c:v>4.2614243199590174E-3</c:v>
                </c:pt>
                <c:pt idx="892">
                  <c:v>4.2614243199590174E-3</c:v>
                </c:pt>
                <c:pt idx="893">
                  <c:v>4.2614243199590174E-3</c:v>
                </c:pt>
                <c:pt idx="894">
                  <c:v>4.2614243199590174E-3</c:v>
                </c:pt>
                <c:pt idx="895">
                  <c:v>4.2614243199590174E-3</c:v>
                </c:pt>
                <c:pt idx="896">
                  <c:v>4.2614243199590174E-3</c:v>
                </c:pt>
                <c:pt idx="897">
                  <c:v>4.2614243199590174E-3</c:v>
                </c:pt>
                <c:pt idx="898">
                  <c:v>4.2614243199590174E-3</c:v>
                </c:pt>
                <c:pt idx="899">
                  <c:v>4.2614243199590174E-3</c:v>
                </c:pt>
                <c:pt idx="900">
                  <c:v>4.3385138570930515E-3</c:v>
                </c:pt>
                <c:pt idx="901">
                  <c:v>4.3385138570930515E-3</c:v>
                </c:pt>
                <c:pt idx="902">
                  <c:v>4.3385138570930515E-3</c:v>
                </c:pt>
                <c:pt idx="903">
                  <c:v>4.3385138570930515E-3</c:v>
                </c:pt>
                <c:pt idx="904">
                  <c:v>4.3385138570930515E-3</c:v>
                </c:pt>
                <c:pt idx="905">
                  <c:v>4.3385138570930515E-3</c:v>
                </c:pt>
                <c:pt idx="906">
                  <c:v>4.3385138570930515E-3</c:v>
                </c:pt>
                <c:pt idx="907">
                  <c:v>4.3385138570930515E-3</c:v>
                </c:pt>
                <c:pt idx="908">
                  <c:v>4.3385138570930515E-3</c:v>
                </c:pt>
                <c:pt idx="909">
                  <c:v>4.3385138570930515E-3</c:v>
                </c:pt>
                <c:pt idx="910">
                  <c:v>4.3385138570930515E-3</c:v>
                </c:pt>
                <c:pt idx="911">
                  <c:v>4.3385138570930515E-3</c:v>
                </c:pt>
                <c:pt idx="912">
                  <c:v>4.3385138570930515E-3</c:v>
                </c:pt>
                <c:pt idx="913">
                  <c:v>4.3385138570930515E-3</c:v>
                </c:pt>
                <c:pt idx="914">
                  <c:v>4.3385138570930515E-3</c:v>
                </c:pt>
                <c:pt idx="915">
                  <c:v>4.3385138570930515E-3</c:v>
                </c:pt>
                <c:pt idx="916">
                  <c:v>4.3452353967290414E-3</c:v>
                </c:pt>
                <c:pt idx="917">
                  <c:v>4.3452353967290414E-3</c:v>
                </c:pt>
                <c:pt idx="918">
                  <c:v>4.4270710623010023E-3</c:v>
                </c:pt>
                <c:pt idx="919">
                  <c:v>4.4270710623010023E-3</c:v>
                </c:pt>
                <c:pt idx="920">
                  <c:v>4.4270710623010023E-3</c:v>
                </c:pt>
                <c:pt idx="921">
                  <c:v>4.4270710623010023E-3</c:v>
                </c:pt>
                <c:pt idx="922">
                  <c:v>4.4270710623010023E-3</c:v>
                </c:pt>
                <c:pt idx="923">
                  <c:v>4.4270710623010023E-3</c:v>
                </c:pt>
                <c:pt idx="924">
                  <c:v>4.4270710623010023E-3</c:v>
                </c:pt>
                <c:pt idx="925">
                  <c:v>4.4270710623010023E-3</c:v>
                </c:pt>
                <c:pt idx="926">
                  <c:v>4.4270710623010023E-3</c:v>
                </c:pt>
                <c:pt idx="927">
                  <c:v>4.4270710623010023E-3</c:v>
                </c:pt>
                <c:pt idx="928">
                  <c:v>4.4270710623010023E-3</c:v>
                </c:pt>
                <c:pt idx="929">
                  <c:v>4.4270710623010023E-3</c:v>
                </c:pt>
                <c:pt idx="930">
                  <c:v>4.3592965829509778E-3</c:v>
                </c:pt>
                <c:pt idx="931">
                  <c:v>4.3592965829509778E-3</c:v>
                </c:pt>
                <c:pt idx="932">
                  <c:v>4.3592965829509778E-3</c:v>
                </c:pt>
                <c:pt idx="933">
                  <c:v>4.3592965829509778E-3</c:v>
                </c:pt>
                <c:pt idx="934">
                  <c:v>4.3592965829509778E-3</c:v>
                </c:pt>
                <c:pt idx="935">
                  <c:v>4.3592965829509778E-3</c:v>
                </c:pt>
                <c:pt idx="936">
                  <c:v>4.3592965829509778E-3</c:v>
                </c:pt>
                <c:pt idx="937">
                  <c:v>4.3592965829509778E-3</c:v>
                </c:pt>
                <c:pt idx="938">
                  <c:v>4.3592965829509778E-3</c:v>
                </c:pt>
                <c:pt idx="939">
                  <c:v>4.2619840357379646E-3</c:v>
                </c:pt>
                <c:pt idx="940">
                  <c:v>4.2619840357379646E-3</c:v>
                </c:pt>
                <c:pt idx="941">
                  <c:v>4.2619840357379646E-3</c:v>
                </c:pt>
                <c:pt idx="942">
                  <c:v>4.2619840357379646E-3</c:v>
                </c:pt>
                <c:pt idx="943">
                  <c:v>4.2619840357379646E-3</c:v>
                </c:pt>
                <c:pt idx="944">
                  <c:v>4.2619840357379646E-3</c:v>
                </c:pt>
                <c:pt idx="945">
                  <c:v>4.2619840357379646E-3</c:v>
                </c:pt>
                <c:pt idx="946">
                  <c:v>4.2619840357379646E-3</c:v>
                </c:pt>
                <c:pt idx="947">
                  <c:v>4.2619840357379646E-3</c:v>
                </c:pt>
                <c:pt idx="948">
                  <c:v>4.2619840357379646E-3</c:v>
                </c:pt>
                <c:pt idx="949">
                  <c:v>4.2619840357379646E-3</c:v>
                </c:pt>
                <c:pt idx="950">
                  <c:v>4.2619840357379646E-3</c:v>
                </c:pt>
                <c:pt idx="951">
                  <c:v>4.2619840357379646E-3</c:v>
                </c:pt>
                <c:pt idx="952">
                  <c:v>4.2619840357379646E-3</c:v>
                </c:pt>
                <c:pt idx="953">
                  <c:v>4.2619840357379646E-3</c:v>
                </c:pt>
                <c:pt idx="954">
                  <c:v>4.2619840357379646E-3</c:v>
                </c:pt>
                <c:pt idx="955">
                  <c:v>4.2619840357379646E-3</c:v>
                </c:pt>
                <c:pt idx="956">
                  <c:v>4.2619840357379646E-3</c:v>
                </c:pt>
                <c:pt idx="957">
                  <c:v>4.2931754082190521E-3</c:v>
                </c:pt>
                <c:pt idx="958">
                  <c:v>4.2931754082190521E-3</c:v>
                </c:pt>
                <c:pt idx="959">
                  <c:v>4.2931754082190521E-3</c:v>
                </c:pt>
                <c:pt idx="960">
                  <c:v>4.2931754082190521E-3</c:v>
                </c:pt>
                <c:pt idx="961">
                  <c:v>4.2931754082190521E-3</c:v>
                </c:pt>
                <c:pt idx="962">
                  <c:v>4.2144803852209867E-3</c:v>
                </c:pt>
                <c:pt idx="963">
                  <c:v>4.2144803852209867E-3</c:v>
                </c:pt>
                <c:pt idx="964">
                  <c:v>4.2144803852209867E-3</c:v>
                </c:pt>
                <c:pt idx="965">
                  <c:v>4.2144803852209867E-3</c:v>
                </c:pt>
                <c:pt idx="966">
                  <c:v>4.2957283115400147E-3</c:v>
                </c:pt>
                <c:pt idx="967">
                  <c:v>4.2957283115400147E-3</c:v>
                </c:pt>
                <c:pt idx="968">
                  <c:v>4.2957283115400147E-3</c:v>
                </c:pt>
                <c:pt idx="969">
                  <c:v>4.2957283115400147E-3</c:v>
                </c:pt>
                <c:pt idx="970">
                  <c:v>4.2957283115400147E-3</c:v>
                </c:pt>
                <c:pt idx="971">
                  <c:v>4.2227644590000502E-3</c:v>
                </c:pt>
                <c:pt idx="972">
                  <c:v>4.2227644590000502E-3</c:v>
                </c:pt>
                <c:pt idx="973">
                  <c:v>4.2227644590000502E-3</c:v>
                </c:pt>
                <c:pt idx="974">
                  <c:v>4.2227644590000502E-3</c:v>
                </c:pt>
                <c:pt idx="975">
                  <c:v>4.3049442381659642E-3</c:v>
                </c:pt>
                <c:pt idx="976">
                  <c:v>4.3049442381659642E-3</c:v>
                </c:pt>
                <c:pt idx="977">
                  <c:v>4.3049442381659642E-3</c:v>
                </c:pt>
                <c:pt idx="978">
                  <c:v>4.3049442381659642E-3</c:v>
                </c:pt>
                <c:pt idx="979">
                  <c:v>4.3049442381659642E-3</c:v>
                </c:pt>
                <c:pt idx="980">
                  <c:v>4.1675549411980262E-3</c:v>
                </c:pt>
                <c:pt idx="981">
                  <c:v>4.1675549411980262E-3</c:v>
                </c:pt>
                <c:pt idx="982">
                  <c:v>4.1675549411980262E-3</c:v>
                </c:pt>
                <c:pt idx="983">
                  <c:v>4.1675549411980262E-3</c:v>
                </c:pt>
                <c:pt idx="984">
                  <c:v>4.1675549411980262E-3</c:v>
                </c:pt>
                <c:pt idx="985">
                  <c:v>4.1675549411980262E-3</c:v>
                </c:pt>
                <c:pt idx="986">
                  <c:v>4.1675549411980262E-3</c:v>
                </c:pt>
                <c:pt idx="987">
                  <c:v>4.1675549411980262E-3</c:v>
                </c:pt>
                <c:pt idx="988">
                  <c:v>4.1675549411980262E-3</c:v>
                </c:pt>
                <c:pt idx="989">
                  <c:v>4.1675549411980262E-3</c:v>
                </c:pt>
                <c:pt idx="990">
                  <c:v>4.1675549411980262E-3</c:v>
                </c:pt>
                <c:pt idx="991">
                  <c:v>4.1675549411980262E-3</c:v>
                </c:pt>
                <c:pt idx="992">
                  <c:v>4.1675549411980262E-3</c:v>
                </c:pt>
                <c:pt idx="993">
                  <c:v>4.2248927727750463E-3</c:v>
                </c:pt>
                <c:pt idx="994">
                  <c:v>4.2248927727750463E-3</c:v>
                </c:pt>
                <c:pt idx="995">
                  <c:v>4.2248927727750463E-3</c:v>
                </c:pt>
                <c:pt idx="996">
                  <c:v>4.2248927727750463E-3</c:v>
                </c:pt>
                <c:pt idx="997">
                  <c:v>4.2248927727750463E-3</c:v>
                </c:pt>
                <c:pt idx="998">
                  <c:v>4.2248927727750463E-3</c:v>
                </c:pt>
                <c:pt idx="999">
                  <c:v>4.2248927727750463E-3</c:v>
                </c:pt>
                <c:pt idx="1000">
                  <c:v>4.2248927727750463E-3</c:v>
                </c:pt>
                <c:pt idx="1001">
                  <c:v>4.2248927727750463E-3</c:v>
                </c:pt>
                <c:pt idx="1002">
                  <c:v>4.2248927727750463E-3</c:v>
                </c:pt>
                <c:pt idx="1003">
                  <c:v>4.2895241655930283E-3</c:v>
                </c:pt>
                <c:pt idx="1004">
                  <c:v>4.2895241655930283E-3</c:v>
                </c:pt>
                <c:pt idx="1005">
                  <c:v>4.2895241655930283E-3</c:v>
                </c:pt>
                <c:pt idx="1006">
                  <c:v>4.2895241655930283E-3</c:v>
                </c:pt>
                <c:pt idx="1007">
                  <c:v>4.2895241655930283E-3</c:v>
                </c:pt>
                <c:pt idx="1008">
                  <c:v>4.2895241655930283E-3</c:v>
                </c:pt>
                <c:pt idx="1009">
                  <c:v>4.2895241655930283E-3</c:v>
                </c:pt>
                <c:pt idx="1010">
                  <c:v>4.2895241655930283E-3</c:v>
                </c:pt>
                <c:pt idx="1011">
                  <c:v>4.2895241655930283E-3</c:v>
                </c:pt>
                <c:pt idx="1012">
                  <c:v>4.2895241655930283E-3</c:v>
                </c:pt>
                <c:pt idx="1013">
                  <c:v>4.2895241655930283E-3</c:v>
                </c:pt>
                <c:pt idx="1014">
                  <c:v>4.2895241655930283E-3</c:v>
                </c:pt>
                <c:pt idx="1015">
                  <c:v>4.2895241655930283E-3</c:v>
                </c:pt>
                <c:pt idx="1016">
                  <c:v>4.2895241655930283E-3</c:v>
                </c:pt>
                <c:pt idx="1017">
                  <c:v>4.2895241655930283E-3</c:v>
                </c:pt>
                <c:pt idx="1018">
                  <c:v>4.1396902174920536E-3</c:v>
                </c:pt>
                <c:pt idx="1019">
                  <c:v>4.1396902174920536E-3</c:v>
                </c:pt>
                <c:pt idx="1020">
                  <c:v>4.1396902174920536E-3</c:v>
                </c:pt>
                <c:pt idx="1021">
                  <c:v>4.1396902174920536E-3</c:v>
                </c:pt>
                <c:pt idx="1022">
                  <c:v>4.1396902174920536E-3</c:v>
                </c:pt>
                <c:pt idx="1023">
                  <c:v>4.1396902174920536E-3</c:v>
                </c:pt>
                <c:pt idx="1024">
                  <c:v>4.1396902174920536E-3</c:v>
                </c:pt>
                <c:pt idx="1025">
                  <c:v>4.1396902174920536E-3</c:v>
                </c:pt>
                <c:pt idx="1026">
                  <c:v>4.1396902174920536E-3</c:v>
                </c:pt>
                <c:pt idx="1027">
                  <c:v>4.1396902174920536E-3</c:v>
                </c:pt>
                <c:pt idx="1028">
                  <c:v>4.1396902174920536E-3</c:v>
                </c:pt>
                <c:pt idx="1029">
                  <c:v>4.1396902174920536E-3</c:v>
                </c:pt>
                <c:pt idx="1030">
                  <c:v>4.1396902174920536E-3</c:v>
                </c:pt>
                <c:pt idx="1031">
                  <c:v>4.1396902174920536E-3</c:v>
                </c:pt>
                <c:pt idx="1032">
                  <c:v>4.1396902174920536E-3</c:v>
                </c:pt>
                <c:pt idx="1033">
                  <c:v>4.1899233741700126E-3</c:v>
                </c:pt>
                <c:pt idx="1034">
                  <c:v>4.1899233741700126E-3</c:v>
                </c:pt>
                <c:pt idx="1035">
                  <c:v>4.1899233741700126E-3</c:v>
                </c:pt>
                <c:pt idx="1036">
                  <c:v>4.1899233741700126E-3</c:v>
                </c:pt>
                <c:pt idx="1037">
                  <c:v>4.1899233741700126E-3</c:v>
                </c:pt>
                <c:pt idx="1038">
                  <c:v>4.1899233741700126E-3</c:v>
                </c:pt>
                <c:pt idx="1039">
                  <c:v>4.1596290336779473E-3</c:v>
                </c:pt>
                <c:pt idx="1040">
                  <c:v>4.1596290336779473E-3</c:v>
                </c:pt>
                <c:pt idx="1041">
                  <c:v>4.2066728668179731E-3</c:v>
                </c:pt>
                <c:pt idx="1042">
                  <c:v>4.2066728668179731E-3</c:v>
                </c:pt>
                <c:pt idx="1043">
                  <c:v>4.2066728668179731E-3</c:v>
                </c:pt>
                <c:pt idx="1044">
                  <c:v>4.2066728668179731E-3</c:v>
                </c:pt>
                <c:pt idx="1045">
                  <c:v>4.2066728668179731E-3</c:v>
                </c:pt>
                <c:pt idx="1046">
                  <c:v>4.2066728668179731E-3</c:v>
                </c:pt>
                <c:pt idx="1047">
                  <c:v>4.2066728668179731E-3</c:v>
                </c:pt>
                <c:pt idx="1048">
                  <c:v>4.2066728668179731E-3</c:v>
                </c:pt>
                <c:pt idx="1049">
                  <c:v>4.2014287252789551E-3</c:v>
                </c:pt>
                <c:pt idx="1050">
                  <c:v>4.2014287252789551E-3</c:v>
                </c:pt>
                <c:pt idx="1051">
                  <c:v>4.2555252693740053E-3</c:v>
                </c:pt>
                <c:pt idx="1052">
                  <c:v>4.2555252693740053E-3</c:v>
                </c:pt>
                <c:pt idx="1053">
                  <c:v>4.2555252693740053E-3</c:v>
                </c:pt>
                <c:pt idx="1054">
                  <c:v>4.2555252693740053E-3</c:v>
                </c:pt>
                <c:pt idx="1055">
                  <c:v>4.2555252693740053E-3</c:v>
                </c:pt>
                <c:pt idx="1056">
                  <c:v>4.2555252693740053E-3</c:v>
                </c:pt>
                <c:pt idx="1057">
                  <c:v>4.2555252693740053E-3</c:v>
                </c:pt>
                <c:pt idx="1058">
                  <c:v>4.2555252693740053E-3</c:v>
                </c:pt>
                <c:pt idx="1059">
                  <c:v>4.2555252693740053E-3</c:v>
                </c:pt>
                <c:pt idx="1060">
                  <c:v>4.2555252693740053E-3</c:v>
                </c:pt>
                <c:pt idx="1061">
                  <c:v>4.2555252693740053E-3</c:v>
                </c:pt>
                <c:pt idx="1062">
                  <c:v>4.2555252693740053E-3</c:v>
                </c:pt>
                <c:pt idx="1063">
                  <c:v>4.2706239178900152E-3</c:v>
                </c:pt>
                <c:pt idx="1064">
                  <c:v>4.2706239178900152E-3</c:v>
                </c:pt>
                <c:pt idx="1065">
                  <c:v>4.2706239178900152E-3</c:v>
                </c:pt>
                <c:pt idx="1066">
                  <c:v>4.1261849442260079E-3</c:v>
                </c:pt>
                <c:pt idx="1067">
                  <c:v>4.1261849442260079E-3</c:v>
                </c:pt>
                <c:pt idx="1068">
                  <c:v>4.1261849442260079E-3</c:v>
                </c:pt>
                <c:pt idx="1069">
                  <c:v>4.1261849442260079E-3</c:v>
                </c:pt>
                <c:pt idx="1070">
                  <c:v>4.1261849442260079E-3</c:v>
                </c:pt>
                <c:pt idx="1071">
                  <c:v>4.1261849442260079E-3</c:v>
                </c:pt>
                <c:pt idx="1072">
                  <c:v>4.1261849442260079E-3</c:v>
                </c:pt>
                <c:pt idx="1073">
                  <c:v>4.1261849442260079E-3</c:v>
                </c:pt>
                <c:pt idx="1074">
                  <c:v>4.1261849442260079E-3</c:v>
                </c:pt>
                <c:pt idx="1075">
                  <c:v>4.1261849442260079E-3</c:v>
                </c:pt>
                <c:pt idx="1076">
                  <c:v>4.1261849442260079E-3</c:v>
                </c:pt>
                <c:pt idx="1077">
                  <c:v>4.1261849442260079E-3</c:v>
                </c:pt>
                <c:pt idx="1078">
                  <c:v>4.1261849442260079E-3</c:v>
                </c:pt>
                <c:pt idx="1079">
                  <c:v>4.1261849442260079E-3</c:v>
                </c:pt>
                <c:pt idx="1080">
                  <c:v>4.1261849442260079E-3</c:v>
                </c:pt>
                <c:pt idx="1081">
                  <c:v>4.1261849442260079E-3</c:v>
                </c:pt>
                <c:pt idx="1082">
                  <c:v>4.1578503788990417E-3</c:v>
                </c:pt>
                <c:pt idx="1083">
                  <c:v>4.1578503788990417E-3</c:v>
                </c:pt>
                <c:pt idx="1084">
                  <c:v>4.1578503788990417E-3</c:v>
                </c:pt>
                <c:pt idx="1085">
                  <c:v>4.1578503788990417E-3</c:v>
                </c:pt>
                <c:pt idx="1086">
                  <c:v>4.0941601081659895E-3</c:v>
                </c:pt>
                <c:pt idx="1087">
                  <c:v>4.0941601081659895E-3</c:v>
                </c:pt>
                <c:pt idx="1088">
                  <c:v>4.0941601081659895E-3</c:v>
                </c:pt>
                <c:pt idx="1089">
                  <c:v>4.0941601081659895E-3</c:v>
                </c:pt>
                <c:pt idx="1090">
                  <c:v>4.1579970770030394E-3</c:v>
                </c:pt>
                <c:pt idx="1091">
                  <c:v>4.1579970770030394E-3</c:v>
                </c:pt>
                <c:pt idx="1092">
                  <c:v>4.1579970770030394E-3</c:v>
                </c:pt>
                <c:pt idx="1093">
                  <c:v>4.1579970770030394E-3</c:v>
                </c:pt>
                <c:pt idx="1094">
                  <c:v>4.1579970770030394E-3</c:v>
                </c:pt>
                <c:pt idx="1095">
                  <c:v>4.0463628840700094E-3</c:v>
                </c:pt>
                <c:pt idx="1096">
                  <c:v>4.0463628840700094E-3</c:v>
                </c:pt>
                <c:pt idx="1097">
                  <c:v>4.0463628840700094E-3</c:v>
                </c:pt>
                <c:pt idx="1098">
                  <c:v>4.0463628840700094E-3</c:v>
                </c:pt>
                <c:pt idx="1099">
                  <c:v>4.0463628840700094E-3</c:v>
                </c:pt>
                <c:pt idx="1100">
                  <c:v>4.0463628840700094E-3</c:v>
                </c:pt>
                <c:pt idx="1101">
                  <c:v>4.0463628840700094E-3</c:v>
                </c:pt>
                <c:pt idx="1102">
                  <c:v>4.0463628840700094E-3</c:v>
                </c:pt>
                <c:pt idx="1103">
                  <c:v>4.0463628840700094E-3</c:v>
                </c:pt>
                <c:pt idx="1104">
                  <c:v>4.0463628840700094E-3</c:v>
                </c:pt>
                <c:pt idx="1105">
                  <c:v>4.0463628840700094E-3</c:v>
                </c:pt>
                <c:pt idx="1106">
                  <c:v>4.0463628840700094E-3</c:v>
                </c:pt>
                <c:pt idx="1107">
                  <c:v>4.0254604903220415E-3</c:v>
                </c:pt>
                <c:pt idx="1108">
                  <c:v>4.0254604903220415E-3</c:v>
                </c:pt>
                <c:pt idx="1109">
                  <c:v>4.0688953195650024E-3</c:v>
                </c:pt>
                <c:pt idx="1110">
                  <c:v>4.0688953195650024E-3</c:v>
                </c:pt>
                <c:pt idx="1111">
                  <c:v>4.0688953195650024E-3</c:v>
                </c:pt>
                <c:pt idx="1112">
                  <c:v>4.0688953195650024E-3</c:v>
                </c:pt>
                <c:pt idx="1113">
                  <c:v>4.0688953195650024E-3</c:v>
                </c:pt>
                <c:pt idx="1114">
                  <c:v>4.0688953195650024E-3</c:v>
                </c:pt>
                <c:pt idx="1115">
                  <c:v>4.0688953195650024E-3</c:v>
                </c:pt>
                <c:pt idx="1116">
                  <c:v>4.0688953195650024E-3</c:v>
                </c:pt>
                <c:pt idx="1117">
                  <c:v>4.0774049080199992E-3</c:v>
                </c:pt>
                <c:pt idx="1118">
                  <c:v>4.0774049080199992E-3</c:v>
                </c:pt>
                <c:pt idx="1119">
                  <c:v>4.0774049080199992E-3</c:v>
                </c:pt>
                <c:pt idx="1120">
                  <c:v>4.1393815491399533E-3</c:v>
                </c:pt>
                <c:pt idx="1121">
                  <c:v>4.1393815491399533E-3</c:v>
                </c:pt>
                <c:pt idx="1122">
                  <c:v>4.1393815491399533E-3</c:v>
                </c:pt>
                <c:pt idx="1123">
                  <c:v>4.1393815491399533E-3</c:v>
                </c:pt>
                <c:pt idx="1124">
                  <c:v>3.9968283794109549E-3</c:v>
                </c:pt>
                <c:pt idx="1125">
                  <c:v>3.9968283794109549E-3</c:v>
                </c:pt>
                <c:pt idx="1126">
                  <c:v>3.9968283794109549E-3</c:v>
                </c:pt>
                <c:pt idx="1127">
                  <c:v>3.9968283794109549E-3</c:v>
                </c:pt>
                <c:pt idx="1128">
                  <c:v>3.9968283794109549E-3</c:v>
                </c:pt>
                <c:pt idx="1129">
                  <c:v>3.9968283794109549E-3</c:v>
                </c:pt>
                <c:pt idx="1130">
                  <c:v>3.9968283794109549E-3</c:v>
                </c:pt>
                <c:pt idx="1131">
                  <c:v>3.9968283794109549E-3</c:v>
                </c:pt>
                <c:pt idx="1132">
                  <c:v>3.9968283794109549E-3</c:v>
                </c:pt>
                <c:pt idx="1133">
                  <c:v>3.9968283794109549E-3</c:v>
                </c:pt>
                <c:pt idx="1134">
                  <c:v>3.9968283794109549E-3</c:v>
                </c:pt>
                <c:pt idx="1135">
                  <c:v>3.9968283794109549E-3</c:v>
                </c:pt>
                <c:pt idx="1136">
                  <c:v>3.9968283794109549E-3</c:v>
                </c:pt>
                <c:pt idx="1137">
                  <c:v>3.9968283794109549E-3</c:v>
                </c:pt>
                <c:pt idx="1138">
                  <c:v>3.9968283794109549E-3</c:v>
                </c:pt>
                <c:pt idx="1139">
                  <c:v>3.9968283794109549E-3</c:v>
                </c:pt>
                <c:pt idx="1140">
                  <c:v>4.0486296020419976E-3</c:v>
                </c:pt>
                <c:pt idx="1141">
                  <c:v>4.0486296020419976E-3</c:v>
                </c:pt>
                <c:pt idx="1142">
                  <c:v>4.0486296020419976E-3</c:v>
                </c:pt>
                <c:pt idx="1143">
                  <c:v>4.0486296020419976E-3</c:v>
                </c:pt>
                <c:pt idx="1144">
                  <c:v>4.0486296020419976E-3</c:v>
                </c:pt>
                <c:pt idx="1145">
                  <c:v>4.0486296020419976E-3</c:v>
                </c:pt>
                <c:pt idx="1146">
                  <c:v>3.9880941005799864E-3</c:v>
                </c:pt>
                <c:pt idx="1147">
                  <c:v>3.9880941005799864E-3</c:v>
                </c:pt>
                <c:pt idx="1148">
                  <c:v>3.9880941005799864E-3</c:v>
                </c:pt>
                <c:pt idx="1149">
                  <c:v>3.9880941005799864E-3</c:v>
                </c:pt>
                <c:pt idx="1150">
                  <c:v>4.0466016694979956E-3</c:v>
                </c:pt>
                <c:pt idx="1151">
                  <c:v>4.0466016694979956E-3</c:v>
                </c:pt>
                <c:pt idx="1152">
                  <c:v>4.0466016694979956E-3</c:v>
                </c:pt>
                <c:pt idx="1153">
                  <c:v>4.0466016694979956E-3</c:v>
                </c:pt>
                <c:pt idx="1154">
                  <c:v>3.9105787430380179E-3</c:v>
                </c:pt>
                <c:pt idx="1155">
                  <c:v>3.9105787430380179E-3</c:v>
                </c:pt>
                <c:pt idx="1156">
                  <c:v>3.9105787430380179E-3</c:v>
                </c:pt>
                <c:pt idx="1157">
                  <c:v>3.9105787430380179E-3</c:v>
                </c:pt>
                <c:pt idx="1158">
                  <c:v>3.9105787430380179E-3</c:v>
                </c:pt>
                <c:pt idx="1159">
                  <c:v>3.9105787430380179E-3</c:v>
                </c:pt>
                <c:pt idx="1160">
                  <c:v>3.9105787430380179E-3</c:v>
                </c:pt>
                <c:pt idx="1161">
                  <c:v>3.9105787430380179E-3</c:v>
                </c:pt>
                <c:pt idx="1162">
                  <c:v>3.9105787430380179E-3</c:v>
                </c:pt>
                <c:pt idx="1163">
                  <c:v>3.9105787430380179E-3</c:v>
                </c:pt>
                <c:pt idx="1164">
                  <c:v>3.9105787430380179E-3</c:v>
                </c:pt>
                <c:pt idx="1165">
                  <c:v>3.9105787430380179E-3</c:v>
                </c:pt>
                <c:pt idx="1166">
                  <c:v>3.9105787430380179E-3</c:v>
                </c:pt>
                <c:pt idx="1167">
                  <c:v>3.9105787430380179E-3</c:v>
                </c:pt>
                <c:pt idx="1168">
                  <c:v>3.9105787430380179E-3</c:v>
                </c:pt>
                <c:pt idx="1169">
                  <c:v>3.9105787430380179E-3</c:v>
                </c:pt>
                <c:pt idx="1170">
                  <c:v>3.9656678442679949E-3</c:v>
                </c:pt>
                <c:pt idx="1171">
                  <c:v>3.9656678442679949E-3</c:v>
                </c:pt>
                <c:pt idx="1172">
                  <c:v>3.9656678442679949E-3</c:v>
                </c:pt>
                <c:pt idx="1173">
                  <c:v>3.9656678442679949E-3</c:v>
                </c:pt>
                <c:pt idx="1174">
                  <c:v>3.9656678442679949E-3</c:v>
                </c:pt>
                <c:pt idx="1175">
                  <c:v>3.8886258101730187E-3</c:v>
                </c:pt>
                <c:pt idx="1176">
                  <c:v>3.8886258101730187E-3</c:v>
                </c:pt>
                <c:pt idx="1177">
                  <c:v>3.8886258101730187E-3</c:v>
                </c:pt>
                <c:pt idx="1178">
                  <c:v>3.8886258101730187E-3</c:v>
                </c:pt>
                <c:pt idx="1179">
                  <c:v>3.8886258101730187E-3</c:v>
                </c:pt>
                <c:pt idx="1180">
                  <c:v>3.8886258101730187E-3</c:v>
                </c:pt>
                <c:pt idx="1181">
                  <c:v>3.8886258101730187E-3</c:v>
                </c:pt>
                <c:pt idx="1182">
                  <c:v>3.8391010075129461E-3</c:v>
                </c:pt>
                <c:pt idx="1183">
                  <c:v>3.8391010075129461E-3</c:v>
                </c:pt>
                <c:pt idx="1184">
                  <c:v>3.8391010075129461E-3</c:v>
                </c:pt>
                <c:pt idx="1185">
                  <c:v>3.8391010075129461E-3</c:v>
                </c:pt>
                <c:pt idx="1186">
                  <c:v>3.8391010075129461E-3</c:v>
                </c:pt>
                <c:pt idx="1187">
                  <c:v>3.8391010075129461E-3</c:v>
                </c:pt>
                <c:pt idx="1188">
                  <c:v>3.8391010075129461E-3</c:v>
                </c:pt>
                <c:pt idx="1189">
                  <c:v>3.8391010075129461E-3</c:v>
                </c:pt>
                <c:pt idx="1190">
                  <c:v>3.8391010075129461E-3</c:v>
                </c:pt>
                <c:pt idx="1191">
                  <c:v>3.8384461940289549E-3</c:v>
                </c:pt>
                <c:pt idx="1192">
                  <c:v>3.8384461940289549E-3</c:v>
                </c:pt>
                <c:pt idx="1193">
                  <c:v>3.698779039804978E-3</c:v>
                </c:pt>
                <c:pt idx="1194">
                  <c:v>3.698779039804978E-3</c:v>
                </c:pt>
                <c:pt idx="1195">
                  <c:v>3.698779039804978E-3</c:v>
                </c:pt>
                <c:pt idx="1196">
                  <c:v>3.698779039804978E-3</c:v>
                </c:pt>
                <c:pt idx="1197">
                  <c:v>3.698779039804978E-3</c:v>
                </c:pt>
                <c:pt idx="1198">
                  <c:v>3.698779039804978E-3</c:v>
                </c:pt>
                <c:pt idx="1199">
                  <c:v>3.698779039804978E-3</c:v>
                </c:pt>
                <c:pt idx="1200">
                  <c:v>3.698779039804978E-3</c:v>
                </c:pt>
                <c:pt idx="1201">
                  <c:v>3.698779039804978E-3</c:v>
                </c:pt>
                <c:pt idx="1202">
                  <c:v>3.698779039804978E-3</c:v>
                </c:pt>
                <c:pt idx="1203">
                  <c:v>3.698779039804978E-3</c:v>
                </c:pt>
                <c:pt idx="1204">
                  <c:v>3.698779039804978E-3</c:v>
                </c:pt>
                <c:pt idx="1205">
                  <c:v>3.6357789643349792E-3</c:v>
                </c:pt>
                <c:pt idx="1206">
                  <c:v>3.6357789643349792E-3</c:v>
                </c:pt>
                <c:pt idx="1207">
                  <c:v>3.6357789643349792E-3</c:v>
                </c:pt>
                <c:pt idx="1208">
                  <c:v>3.6357789643349792E-3</c:v>
                </c:pt>
                <c:pt idx="1209">
                  <c:v>3.6357789643349792E-3</c:v>
                </c:pt>
                <c:pt idx="1210">
                  <c:v>3.6357789643349792E-3</c:v>
                </c:pt>
                <c:pt idx="1211">
                  <c:v>3.6820949937429459E-3</c:v>
                </c:pt>
                <c:pt idx="1212">
                  <c:v>3.6820949937429459E-3</c:v>
                </c:pt>
                <c:pt idx="1213">
                  <c:v>3.6820949937429459E-3</c:v>
                </c:pt>
                <c:pt idx="1214">
                  <c:v>3.6820949937429459E-3</c:v>
                </c:pt>
                <c:pt idx="1215">
                  <c:v>3.6820949937429459E-3</c:v>
                </c:pt>
                <c:pt idx="1216">
                  <c:v>3.6510233543419757E-3</c:v>
                </c:pt>
                <c:pt idx="1217">
                  <c:v>3.6510233543419757E-3</c:v>
                </c:pt>
                <c:pt idx="1218">
                  <c:v>3.6866976342699864E-3</c:v>
                </c:pt>
                <c:pt idx="1219">
                  <c:v>3.6866976342699864E-3</c:v>
                </c:pt>
                <c:pt idx="1220">
                  <c:v>3.6866976342699864E-3</c:v>
                </c:pt>
                <c:pt idx="1221">
                  <c:v>3.6866976342699864E-3</c:v>
                </c:pt>
                <c:pt idx="1222">
                  <c:v>3.6866976342699864E-3</c:v>
                </c:pt>
                <c:pt idx="1223">
                  <c:v>3.6866976342699864E-3</c:v>
                </c:pt>
                <c:pt idx="1224">
                  <c:v>3.6866976342699864E-3</c:v>
                </c:pt>
                <c:pt idx="1225">
                  <c:v>3.6866976342699864E-3</c:v>
                </c:pt>
                <c:pt idx="1226">
                  <c:v>3.6178702493180337E-3</c:v>
                </c:pt>
                <c:pt idx="1227">
                  <c:v>3.6178702493180337E-3</c:v>
                </c:pt>
                <c:pt idx="1228">
                  <c:v>3.6178702493180337E-3</c:v>
                </c:pt>
                <c:pt idx="1229">
                  <c:v>3.6178702493180337E-3</c:v>
                </c:pt>
                <c:pt idx="1230">
                  <c:v>3.6178702493180337E-3</c:v>
                </c:pt>
                <c:pt idx="1231">
                  <c:v>3.6178702493180337E-3</c:v>
                </c:pt>
                <c:pt idx="1232">
                  <c:v>3.6009855721289563E-3</c:v>
                </c:pt>
                <c:pt idx="1233">
                  <c:v>3.6009855721289563E-3</c:v>
                </c:pt>
                <c:pt idx="1234">
                  <c:v>3.6009855721289563E-3</c:v>
                </c:pt>
                <c:pt idx="1235">
                  <c:v>3.6009855721289563E-3</c:v>
                </c:pt>
                <c:pt idx="1236">
                  <c:v>3.5661431896689688E-3</c:v>
                </c:pt>
                <c:pt idx="1237">
                  <c:v>3.5661431896689688E-3</c:v>
                </c:pt>
                <c:pt idx="1238">
                  <c:v>3.5661431896689688E-3</c:v>
                </c:pt>
                <c:pt idx="1239">
                  <c:v>3.6059649421380513E-3</c:v>
                </c:pt>
                <c:pt idx="1240">
                  <c:v>3.6059649421380513E-3</c:v>
                </c:pt>
                <c:pt idx="1241">
                  <c:v>3.6059649421380513E-3</c:v>
                </c:pt>
                <c:pt idx="1242">
                  <c:v>3.6059649421380513E-3</c:v>
                </c:pt>
                <c:pt idx="1243">
                  <c:v>3.6059649421380513E-3</c:v>
                </c:pt>
                <c:pt idx="1244">
                  <c:v>3.6059649421380513E-3</c:v>
                </c:pt>
                <c:pt idx="1245">
                  <c:v>3.6059649421380513E-3</c:v>
                </c:pt>
                <c:pt idx="1246">
                  <c:v>3.6059649421380513E-3</c:v>
                </c:pt>
                <c:pt idx="1247">
                  <c:v>3.6059649421380513E-3</c:v>
                </c:pt>
                <c:pt idx="1248">
                  <c:v>3.6211837805779634E-3</c:v>
                </c:pt>
                <c:pt idx="1249">
                  <c:v>3.6211837805779634E-3</c:v>
                </c:pt>
                <c:pt idx="1250">
                  <c:v>3.6211837805779634E-3</c:v>
                </c:pt>
                <c:pt idx="1251">
                  <c:v>3.6698106765730154E-3</c:v>
                </c:pt>
                <c:pt idx="1252">
                  <c:v>3.6698106765730154E-3</c:v>
                </c:pt>
                <c:pt idx="1253">
                  <c:v>3.6698106765730154E-3</c:v>
                </c:pt>
                <c:pt idx="1254">
                  <c:v>3.6698106765730154E-3</c:v>
                </c:pt>
                <c:pt idx="1255">
                  <c:v>3.6698106765730154E-3</c:v>
                </c:pt>
                <c:pt idx="1256">
                  <c:v>3.6698106765730154E-3</c:v>
                </c:pt>
                <c:pt idx="1257">
                  <c:v>3.6173228264749779E-3</c:v>
                </c:pt>
                <c:pt idx="1258">
                  <c:v>3.6173228264749779E-3</c:v>
                </c:pt>
                <c:pt idx="1259">
                  <c:v>3.6173228264749779E-3</c:v>
                </c:pt>
                <c:pt idx="1260">
                  <c:v>3.6173228264749779E-3</c:v>
                </c:pt>
                <c:pt idx="1261">
                  <c:v>3.6705089444749595E-3</c:v>
                </c:pt>
                <c:pt idx="1262">
                  <c:v>3.6705089444749595E-3</c:v>
                </c:pt>
                <c:pt idx="1263">
                  <c:v>3.6705089444749595E-3</c:v>
                </c:pt>
                <c:pt idx="1264">
                  <c:v>3.6705089444749595E-3</c:v>
                </c:pt>
                <c:pt idx="1265">
                  <c:v>3.6705089444749595E-3</c:v>
                </c:pt>
                <c:pt idx="1266">
                  <c:v>3.5607197328899609E-3</c:v>
                </c:pt>
                <c:pt idx="1267">
                  <c:v>3.5607197328899609E-3</c:v>
                </c:pt>
                <c:pt idx="1268">
                  <c:v>3.5607197328899609E-3</c:v>
                </c:pt>
                <c:pt idx="1269">
                  <c:v>3.5607197328899609E-3</c:v>
                </c:pt>
                <c:pt idx="1270">
                  <c:v>3.5607197328899609E-3</c:v>
                </c:pt>
                <c:pt idx="1271">
                  <c:v>3.5607197328899609E-3</c:v>
                </c:pt>
                <c:pt idx="1272">
                  <c:v>3.5607197328899609E-3</c:v>
                </c:pt>
                <c:pt idx="1273">
                  <c:v>3.5607197328899609E-3</c:v>
                </c:pt>
                <c:pt idx="1274">
                  <c:v>3.5607197328899609E-3</c:v>
                </c:pt>
                <c:pt idx="1275">
                  <c:v>3.5607197328899609E-3</c:v>
                </c:pt>
                <c:pt idx="1276">
                  <c:v>3.5607197328899609E-3</c:v>
                </c:pt>
                <c:pt idx="1277">
                  <c:v>3.5607197328899609E-3</c:v>
                </c:pt>
                <c:pt idx="1278">
                  <c:v>3.5607197328899609E-3</c:v>
                </c:pt>
                <c:pt idx="1279">
                  <c:v>3.5607197328899609E-3</c:v>
                </c:pt>
                <c:pt idx="1280">
                  <c:v>3.5607197328899609E-3</c:v>
                </c:pt>
                <c:pt idx="1281">
                  <c:v>3.6052341230600193E-3</c:v>
                </c:pt>
                <c:pt idx="1282">
                  <c:v>3.6052341230600193E-3</c:v>
                </c:pt>
                <c:pt idx="1283">
                  <c:v>3.6052341230600193E-3</c:v>
                </c:pt>
                <c:pt idx="1284">
                  <c:v>3.6052341230600193E-3</c:v>
                </c:pt>
                <c:pt idx="1285">
                  <c:v>3.6052341230600193E-3</c:v>
                </c:pt>
                <c:pt idx="1286">
                  <c:v>3.6052341230600193E-3</c:v>
                </c:pt>
                <c:pt idx="1287">
                  <c:v>3.6052341230600193E-3</c:v>
                </c:pt>
                <c:pt idx="1288">
                  <c:v>3.6052341230600193E-3</c:v>
                </c:pt>
                <c:pt idx="1289">
                  <c:v>3.6052341230600193E-3</c:v>
                </c:pt>
                <c:pt idx="1290">
                  <c:v>3.6052341230600193E-3</c:v>
                </c:pt>
                <c:pt idx="1291">
                  <c:v>3.6052341230600193E-3</c:v>
                </c:pt>
                <c:pt idx="1292">
                  <c:v>3.6052341230600193E-3</c:v>
                </c:pt>
                <c:pt idx="1293">
                  <c:v>3.6052341230600193E-3</c:v>
                </c:pt>
                <c:pt idx="1294">
                  <c:v>3.6052341230600193E-3</c:v>
                </c:pt>
                <c:pt idx="1295">
                  <c:v>3.6052341230600193E-3</c:v>
                </c:pt>
                <c:pt idx="1296">
                  <c:v>3.6052341230600193E-3</c:v>
                </c:pt>
                <c:pt idx="1297">
                  <c:v>3.5066074678210546E-3</c:v>
                </c:pt>
                <c:pt idx="1298">
                  <c:v>3.5066074678210546E-3</c:v>
                </c:pt>
                <c:pt idx="1299">
                  <c:v>3.5066074678210546E-3</c:v>
                </c:pt>
                <c:pt idx="1300">
                  <c:v>3.5066074678210546E-3</c:v>
                </c:pt>
                <c:pt idx="1301">
                  <c:v>3.5066074678210546E-3</c:v>
                </c:pt>
                <c:pt idx="1302">
                  <c:v>3.5066074678210546E-3</c:v>
                </c:pt>
                <c:pt idx="1303">
                  <c:v>3.5066074678210546E-3</c:v>
                </c:pt>
                <c:pt idx="1304">
                  <c:v>3.5066074678210546E-3</c:v>
                </c:pt>
                <c:pt idx="1305">
                  <c:v>3.5066074678210546E-3</c:v>
                </c:pt>
                <c:pt idx="1306">
                  <c:v>3.5066074678210546E-3</c:v>
                </c:pt>
                <c:pt idx="1307">
                  <c:v>3.5066074678210546E-3</c:v>
                </c:pt>
                <c:pt idx="1308">
                  <c:v>3.5066074678210546E-3</c:v>
                </c:pt>
                <c:pt idx="1309">
                  <c:v>3.5066074678210546E-3</c:v>
                </c:pt>
                <c:pt idx="1310">
                  <c:v>3.5066074678210546E-3</c:v>
                </c:pt>
                <c:pt idx="1311">
                  <c:v>3.5354539704689492E-3</c:v>
                </c:pt>
                <c:pt idx="1312">
                  <c:v>3.5354539704689492E-3</c:v>
                </c:pt>
                <c:pt idx="1313">
                  <c:v>3.5354539704689492E-3</c:v>
                </c:pt>
                <c:pt idx="1314">
                  <c:v>3.5354539704689492E-3</c:v>
                </c:pt>
                <c:pt idx="1315">
                  <c:v>3.5354539704689492E-3</c:v>
                </c:pt>
                <c:pt idx="1316">
                  <c:v>3.5354539704689492E-3</c:v>
                </c:pt>
                <c:pt idx="1317">
                  <c:v>3.4148570948699941E-3</c:v>
                </c:pt>
                <c:pt idx="1318">
                  <c:v>3.4148570948699941E-3</c:v>
                </c:pt>
                <c:pt idx="1319">
                  <c:v>3.4148570948699941E-3</c:v>
                </c:pt>
                <c:pt idx="1320">
                  <c:v>3.4148570948699941E-3</c:v>
                </c:pt>
                <c:pt idx="1321">
                  <c:v>3.4148570948699941E-3</c:v>
                </c:pt>
                <c:pt idx="1322">
                  <c:v>3.4148570948699941E-3</c:v>
                </c:pt>
                <c:pt idx="1323">
                  <c:v>3.4148570948699941E-3</c:v>
                </c:pt>
                <c:pt idx="1324">
                  <c:v>3.4148570948699941E-3</c:v>
                </c:pt>
                <c:pt idx="1325">
                  <c:v>3.4148570948699941E-3</c:v>
                </c:pt>
                <c:pt idx="1326">
                  <c:v>3.4148570948699941E-3</c:v>
                </c:pt>
                <c:pt idx="1327">
                  <c:v>3.4148570948699941E-3</c:v>
                </c:pt>
                <c:pt idx="1328">
                  <c:v>3.4148570948699941E-3</c:v>
                </c:pt>
                <c:pt idx="1329">
                  <c:v>3.365766340598042E-3</c:v>
                </c:pt>
                <c:pt idx="1330">
                  <c:v>3.365766340598042E-3</c:v>
                </c:pt>
                <c:pt idx="1331">
                  <c:v>3.365766340598042E-3</c:v>
                </c:pt>
                <c:pt idx="1332">
                  <c:v>3.365766340598042E-3</c:v>
                </c:pt>
                <c:pt idx="1333">
                  <c:v>3.365766340598042E-3</c:v>
                </c:pt>
                <c:pt idx="1334">
                  <c:v>3.4196834135920007E-3</c:v>
                </c:pt>
                <c:pt idx="1335">
                  <c:v>3.4196834135920007E-3</c:v>
                </c:pt>
                <c:pt idx="1336">
                  <c:v>3.4196834135920007E-3</c:v>
                </c:pt>
                <c:pt idx="1337">
                  <c:v>3.4196834135920007E-3</c:v>
                </c:pt>
                <c:pt idx="1338">
                  <c:v>3.4196834135920007E-3</c:v>
                </c:pt>
                <c:pt idx="1339">
                  <c:v>3.3271089031480239E-3</c:v>
                </c:pt>
                <c:pt idx="1340">
                  <c:v>3.3271089031480239E-3</c:v>
                </c:pt>
                <c:pt idx="1341">
                  <c:v>3.3271089031480239E-3</c:v>
                </c:pt>
                <c:pt idx="1342">
                  <c:v>3.3271089031480239E-3</c:v>
                </c:pt>
                <c:pt idx="1343">
                  <c:v>3.3271089031480239E-3</c:v>
                </c:pt>
                <c:pt idx="1344">
                  <c:v>3.3271089031480239E-3</c:v>
                </c:pt>
                <c:pt idx="1345">
                  <c:v>3.3271089031480239E-3</c:v>
                </c:pt>
                <c:pt idx="1346">
                  <c:v>3.3271089031480239E-3</c:v>
                </c:pt>
                <c:pt idx="1347">
                  <c:v>3.3271089031480239E-3</c:v>
                </c:pt>
                <c:pt idx="1348">
                  <c:v>3.3271089031480239E-3</c:v>
                </c:pt>
                <c:pt idx="1349">
                  <c:v>3.3271089031480239E-3</c:v>
                </c:pt>
                <c:pt idx="1350">
                  <c:v>3.3271089031480239E-3</c:v>
                </c:pt>
                <c:pt idx="1351">
                  <c:v>3.3271089031480239E-3</c:v>
                </c:pt>
                <c:pt idx="1352">
                  <c:v>3.3446649935779948E-3</c:v>
                </c:pt>
                <c:pt idx="1353">
                  <c:v>3.3446649935779948E-3</c:v>
                </c:pt>
                <c:pt idx="1354">
                  <c:v>3.3446649935779948E-3</c:v>
                </c:pt>
                <c:pt idx="1355">
                  <c:v>3.3446649935779948E-3</c:v>
                </c:pt>
                <c:pt idx="1356">
                  <c:v>3.3786964853219636E-3</c:v>
                </c:pt>
                <c:pt idx="1357">
                  <c:v>3.3786964853219636E-3</c:v>
                </c:pt>
                <c:pt idx="1358">
                  <c:v>3.3786964853219636E-3</c:v>
                </c:pt>
                <c:pt idx="1359">
                  <c:v>3.3786964853219636E-3</c:v>
                </c:pt>
                <c:pt idx="1360">
                  <c:v>3.3786964853219636E-3</c:v>
                </c:pt>
                <c:pt idx="1361">
                  <c:v>3.3786964853219636E-3</c:v>
                </c:pt>
                <c:pt idx="1362">
                  <c:v>3.3506895535989623E-3</c:v>
                </c:pt>
                <c:pt idx="1363">
                  <c:v>3.3506895535989623E-3</c:v>
                </c:pt>
                <c:pt idx="1364">
                  <c:v>3.3845539671240044E-3</c:v>
                </c:pt>
                <c:pt idx="1365">
                  <c:v>3.3845539671240044E-3</c:v>
                </c:pt>
                <c:pt idx="1366">
                  <c:v>3.3845539671240044E-3</c:v>
                </c:pt>
                <c:pt idx="1367">
                  <c:v>3.3845539671240044E-3</c:v>
                </c:pt>
                <c:pt idx="1368">
                  <c:v>3.3845539671240044E-3</c:v>
                </c:pt>
                <c:pt idx="1369">
                  <c:v>3.3845539671240044E-3</c:v>
                </c:pt>
                <c:pt idx="1370">
                  <c:v>3.3845539671240044E-3</c:v>
                </c:pt>
                <c:pt idx="1371">
                  <c:v>3.3845539671240044E-3</c:v>
                </c:pt>
                <c:pt idx="1372">
                  <c:v>3.3500916428460537E-3</c:v>
                </c:pt>
                <c:pt idx="1373">
                  <c:v>3.3500916428460537E-3</c:v>
                </c:pt>
                <c:pt idx="1374">
                  <c:v>3.3500916428460537E-3</c:v>
                </c:pt>
                <c:pt idx="1375">
                  <c:v>3.3886204526839547E-3</c:v>
                </c:pt>
                <c:pt idx="1376">
                  <c:v>3.3886204526839547E-3</c:v>
                </c:pt>
                <c:pt idx="1377">
                  <c:v>3.3886204526839547E-3</c:v>
                </c:pt>
                <c:pt idx="1378">
                  <c:v>3.3886204526839547E-3</c:v>
                </c:pt>
                <c:pt idx="1379">
                  <c:v>3.3886204526839547E-3</c:v>
                </c:pt>
                <c:pt idx="1380">
                  <c:v>3.3886204526839547E-3</c:v>
                </c:pt>
                <c:pt idx="1381">
                  <c:v>3.3886204526839547E-3</c:v>
                </c:pt>
                <c:pt idx="1382">
                  <c:v>3.3886204526839547E-3</c:v>
                </c:pt>
                <c:pt idx="1383">
                  <c:v>3.3886204526839547E-3</c:v>
                </c:pt>
                <c:pt idx="1384">
                  <c:v>3.3886204526839547E-3</c:v>
                </c:pt>
                <c:pt idx="1385">
                  <c:v>3.3886204526839547E-3</c:v>
                </c:pt>
                <c:pt idx="1386">
                  <c:v>3.3886204526839547E-3</c:v>
                </c:pt>
                <c:pt idx="1387">
                  <c:v>3.434014663331042E-3</c:v>
                </c:pt>
                <c:pt idx="1388">
                  <c:v>3.434014663331042E-3</c:v>
                </c:pt>
                <c:pt idx="1389">
                  <c:v>3.434014663331042E-3</c:v>
                </c:pt>
                <c:pt idx="1390">
                  <c:v>3.434014663331042E-3</c:v>
                </c:pt>
                <c:pt idx="1391">
                  <c:v>3.434014663331042E-3</c:v>
                </c:pt>
                <c:pt idx="1392">
                  <c:v>3.434014663331042E-3</c:v>
                </c:pt>
                <c:pt idx="1393">
                  <c:v>3.434014663331042E-3</c:v>
                </c:pt>
                <c:pt idx="1394">
                  <c:v>3.434014663331042E-3</c:v>
                </c:pt>
                <c:pt idx="1395">
                  <c:v>3.434014663331042E-3</c:v>
                </c:pt>
                <c:pt idx="1396">
                  <c:v>3.434014663331042E-3</c:v>
                </c:pt>
                <c:pt idx="1397">
                  <c:v>3.434014663331042E-3</c:v>
                </c:pt>
                <c:pt idx="1398">
                  <c:v>3.434014663331042E-3</c:v>
                </c:pt>
                <c:pt idx="1399">
                  <c:v>3.434014663331042E-3</c:v>
                </c:pt>
                <c:pt idx="1400">
                  <c:v>3.434014663331042E-3</c:v>
                </c:pt>
                <c:pt idx="1401">
                  <c:v>3.434014663331042E-3</c:v>
                </c:pt>
                <c:pt idx="1402">
                  <c:v>3.434014663331042E-3</c:v>
                </c:pt>
                <c:pt idx="1403">
                  <c:v>3.434014663331042E-3</c:v>
                </c:pt>
                <c:pt idx="1404">
                  <c:v>3.434014663331042E-3</c:v>
                </c:pt>
                <c:pt idx="1405">
                  <c:v>3.434014663331042E-3</c:v>
                </c:pt>
                <c:pt idx="1406">
                  <c:v>3.434014663331042E-3</c:v>
                </c:pt>
                <c:pt idx="1407">
                  <c:v>3.434014663331042E-3</c:v>
                </c:pt>
                <c:pt idx="1408">
                  <c:v>3.434014663331042E-3</c:v>
                </c:pt>
                <c:pt idx="1409">
                  <c:v>3.4820387953989895E-3</c:v>
                </c:pt>
                <c:pt idx="1410">
                  <c:v>3.4820387953989895E-3</c:v>
                </c:pt>
                <c:pt idx="1411">
                  <c:v>3.4820387953989895E-3</c:v>
                </c:pt>
                <c:pt idx="1412">
                  <c:v>3.4820387953989895E-3</c:v>
                </c:pt>
                <c:pt idx="1413">
                  <c:v>3.3791332629320436E-3</c:v>
                </c:pt>
                <c:pt idx="1414">
                  <c:v>3.3791332629320436E-3</c:v>
                </c:pt>
                <c:pt idx="1415">
                  <c:v>3.3791332629320436E-3</c:v>
                </c:pt>
                <c:pt idx="1416">
                  <c:v>3.3791332629320436E-3</c:v>
                </c:pt>
                <c:pt idx="1417">
                  <c:v>3.3791332629320436E-3</c:v>
                </c:pt>
                <c:pt idx="1418">
                  <c:v>3.3791332629320436E-3</c:v>
                </c:pt>
                <c:pt idx="1419">
                  <c:v>3.3791332629320436E-3</c:v>
                </c:pt>
                <c:pt idx="1420">
                  <c:v>3.3791332629320436E-3</c:v>
                </c:pt>
                <c:pt idx="1421">
                  <c:v>3.3791332629320436E-3</c:v>
                </c:pt>
                <c:pt idx="1422">
                  <c:v>3.3791332629320436E-3</c:v>
                </c:pt>
                <c:pt idx="1423">
                  <c:v>3.3791332629320436E-3</c:v>
                </c:pt>
                <c:pt idx="1424">
                  <c:v>3.3791332629320436E-3</c:v>
                </c:pt>
                <c:pt idx="1425">
                  <c:v>3.3791332629320436E-3</c:v>
                </c:pt>
                <c:pt idx="1426">
                  <c:v>3.3791332629320436E-3</c:v>
                </c:pt>
                <c:pt idx="1427">
                  <c:v>3.3791332629320436E-3</c:v>
                </c:pt>
                <c:pt idx="1428">
                  <c:v>3.3791332629320436E-3</c:v>
                </c:pt>
                <c:pt idx="1429">
                  <c:v>3.4137368850769567E-3</c:v>
                </c:pt>
                <c:pt idx="1430">
                  <c:v>3.4137368850769567E-3</c:v>
                </c:pt>
                <c:pt idx="1431">
                  <c:v>3.4137368850769567E-3</c:v>
                </c:pt>
                <c:pt idx="1432">
                  <c:v>3.4137368850769567E-3</c:v>
                </c:pt>
                <c:pt idx="1433">
                  <c:v>3.4137368850769567E-3</c:v>
                </c:pt>
                <c:pt idx="1434">
                  <c:v>3.4137368850769567E-3</c:v>
                </c:pt>
                <c:pt idx="1435">
                  <c:v>3.4137368850769567E-3</c:v>
                </c:pt>
                <c:pt idx="1436">
                  <c:v>3.4137368850769567E-3</c:v>
                </c:pt>
                <c:pt idx="1437">
                  <c:v>3.4137368850769567E-3</c:v>
                </c:pt>
                <c:pt idx="1438">
                  <c:v>3.4234743511990517E-3</c:v>
                </c:pt>
                <c:pt idx="1439">
                  <c:v>3.4234743511990517E-3</c:v>
                </c:pt>
                <c:pt idx="1440">
                  <c:v>3.4234743511990517E-3</c:v>
                </c:pt>
                <c:pt idx="1441">
                  <c:v>3.4700716761359995E-3</c:v>
                </c:pt>
                <c:pt idx="1442">
                  <c:v>3.4700716761359995E-3</c:v>
                </c:pt>
                <c:pt idx="1443">
                  <c:v>3.4700716761359995E-3</c:v>
                </c:pt>
                <c:pt idx="1444">
                  <c:v>3.4700716761359995E-3</c:v>
                </c:pt>
                <c:pt idx="1445">
                  <c:v>3.4700716761359995E-3</c:v>
                </c:pt>
                <c:pt idx="1446">
                  <c:v>3.4700716761359995E-3</c:v>
                </c:pt>
                <c:pt idx="1447">
                  <c:v>3.4700716761359995E-3</c:v>
                </c:pt>
                <c:pt idx="1448">
                  <c:v>3.4700716761359995E-3</c:v>
                </c:pt>
                <c:pt idx="1449">
                  <c:v>3.4664585621380084E-3</c:v>
                </c:pt>
                <c:pt idx="1450">
                  <c:v>3.4664585621380084E-3</c:v>
                </c:pt>
                <c:pt idx="1451">
                  <c:v>3.4985873220899633E-3</c:v>
                </c:pt>
                <c:pt idx="1452">
                  <c:v>3.4985873220899633E-3</c:v>
                </c:pt>
                <c:pt idx="1453">
                  <c:v>3.4985873220899633E-3</c:v>
                </c:pt>
                <c:pt idx="1454">
                  <c:v>3.4985873220899633E-3</c:v>
                </c:pt>
                <c:pt idx="1455">
                  <c:v>3.4985873220899633E-3</c:v>
                </c:pt>
                <c:pt idx="1456">
                  <c:v>3.4985873220899633E-3</c:v>
                </c:pt>
                <c:pt idx="1457">
                  <c:v>3.4985873220899633E-3</c:v>
                </c:pt>
                <c:pt idx="1458">
                  <c:v>3.4985873220899633E-3</c:v>
                </c:pt>
                <c:pt idx="1459">
                  <c:v>3.4985873220899633E-3</c:v>
                </c:pt>
                <c:pt idx="1460">
                  <c:v>3.4753300505410145E-3</c:v>
                </c:pt>
                <c:pt idx="1461">
                  <c:v>3.4753300505410145E-3</c:v>
                </c:pt>
                <c:pt idx="1462">
                  <c:v>3.5025081402459968E-3</c:v>
                </c:pt>
                <c:pt idx="1463">
                  <c:v>3.5025081402459968E-3</c:v>
                </c:pt>
                <c:pt idx="1464">
                  <c:v>3.5025081402459968E-3</c:v>
                </c:pt>
                <c:pt idx="1465">
                  <c:v>3.5025081402459968E-3</c:v>
                </c:pt>
                <c:pt idx="1466">
                  <c:v>3.5025081402459968E-3</c:v>
                </c:pt>
                <c:pt idx="1467">
                  <c:v>3.5025081402459968E-3</c:v>
                </c:pt>
                <c:pt idx="1468">
                  <c:v>3.3945000013679838E-3</c:v>
                </c:pt>
                <c:pt idx="1469">
                  <c:v>3.3945000013679838E-3</c:v>
                </c:pt>
                <c:pt idx="1470">
                  <c:v>3.3945000013679838E-3</c:v>
                </c:pt>
                <c:pt idx="1471">
                  <c:v>3.3945000013679838E-3</c:v>
                </c:pt>
                <c:pt idx="1472">
                  <c:v>3.3945000013679838E-3</c:v>
                </c:pt>
                <c:pt idx="1473">
                  <c:v>3.3945000013679838E-3</c:v>
                </c:pt>
                <c:pt idx="1474">
                  <c:v>3.3945000013679838E-3</c:v>
                </c:pt>
                <c:pt idx="1475">
                  <c:v>3.3945000013679838E-3</c:v>
                </c:pt>
                <c:pt idx="1476">
                  <c:v>3.3945000013679838E-3</c:v>
                </c:pt>
                <c:pt idx="1477">
                  <c:v>3.3945000013679838E-3</c:v>
                </c:pt>
                <c:pt idx="1478">
                  <c:v>3.3945000013679838E-3</c:v>
                </c:pt>
                <c:pt idx="1479">
                  <c:v>3.3945000013679838E-3</c:v>
                </c:pt>
                <c:pt idx="1480">
                  <c:v>3.3945000013679838E-3</c:v>
                </c:pt>
                <c:pt idx="1481">
                  <c:v>3.3945000013679838E-3</c:v>
                </c:pt>
                <c:pt idx="1482">
                  <c:v>3.3945000013679838E-3</c:v>
                </c:pt>
                <c:pt idx="1483">
                  <c:v>3.3932552069330102E-3</c:v>
                </c:pt>
                <c:pt idx="1484">
                  <c:v>3.3932552069330102E-3</c:v>
                </c:pt>
                <c:pt idx="1485">
                  <c:v>3.4253776745040154E-3</c:v>
                </c:pt>
                <c:pt idx="1486">
                  <c:v>3.4253776745040154E-3</c:v>
                </c:pt>
                <c:pt idx="1487">
                  <c:v>3.4253776745040154E-3</c:v>
                </c:pt>
                <c:pt idx="1488">
                  <c:v>3.4253776745040154E-3</c:v>
                </c:pt>
                <c:pt idx="1489">
                  <c:v>3.4253776745040154E-3</c:v>
                </c:pt>
                <c:pt idx="1490">
                  <c:v>3.4253776745040154E-3</c:v>
                </c:pt>
                <c:pt idx="1491">
                  <c:v>3.4253776745040154E-3</c:v>
                </c:pt>
                <c:pt idx="1492">
                  <c:v>3.4253776745040154E-3</c:v>
                </c:pt>
                <c:pt idx="1493">
                  <c:v>3.4253776745040154E-3</c:v>
                </c:pt>
                <c:pt idx="1494">
                  <c:v>3.4084712668650541E-3</c:v>
                </c:pt>
                <c:pt idx="1495">
                  <c:v>3.4084712668650541E-3</c:v>
                </c:pt>
                <c:pt idx="1496">
                  <c:v>3.4341135925860522E-3</c:v>
                </c:pt>
                <c:pt idx="1497">
                  <c:v>3.4341135925860522E-3</c:v>
                </c:pt>
                <c:pt idx="1498">
                  <c:v>3.4341135925860522E-3</c:v>
                </c:pt>
                <c:pt idx="1499">
                  <c:v>3.4341135925860522E-3</c:v>
                </c:pt>
                <c:pt idx="1500">
                  <c:v>3.4341135925860522E-3</c:v>
                </c:pt>
                <c:pt idx="1501">
                  <c:v>3.4341135925860522E-3</c:v>
                </c:pt>
                <c:pt idx="1502">
                  <c:v>3.3323228601079835E-3</c:v>
                </c:pt>
                <c:pt idx="1503">
                  <c:v>3.3323228601079835E-3</c:v>
                </c:pt>
                <c:pt idx="1504">
                  <c:v>3.3323228601079835E-3</c:v>
                </c:pt>
                <c:pt idx="1505">
                  <c:v>3.3323228601079835E-3</c:v>
                </c:pt>
                <c:pt idx="1506">
                  <c:v>3.3323228601079835E-3</c:v>
                </c:pt>
                <c:pt idx="1507">
                  <c:v>3.3323228601079835E-3</c:v>
                </c:pt>
                <c:pt idx="1508">
                  <c:v>3.3323228601079835E-3</c:v>
                </c:pt>
                <c:pt idx="1509">
                  <c:v>3.3323228601079835E-3</c:v>
                </c:pt>
                <c:pt idx="1510">
                  <c:v>3.3323228601079835E-3</c:v>
                </c:pt>
                <c:pt idx="1511">
                  <c:v>3.3323228601079835E-3</c:v>
                </c:pt>
                <c:pt idx="1512">
                  <c:v>3.3323228601079835E-3</c:v>
                </c:pt>
                <c:pt idx="1513">
                  <c:v>3.2426505388699622E-3</c:v>
                </c:pt>
                <c:pt idx="1514">
                  <c:v>3.2426505388699622E-3</c:v>
                </c:pt>
                <c:pt idx="1515">
                  <c:v>3.2426505388699622E-3</c:v>
                </c:pt>
                <c:pt idx="1516">
                  <c:v>3.2426505388699622E-3</c:v>
                </c:pt>
                <c:pt idx="1517">
                  <c:v>3.2426505388699622E-3</c:v>
                </c:pt>
                <c:pt idx="1518">
                  <c:v>3.2426505388699622E-3</c:v>
                </c:pt>
                <c:pt idx="1519">
                  <c:v>3.2426505388699622E-3</c:v>
                </c:pt>
                <c:pt idx="1520">
                  <c:v>3.2426505388699622E-3</c:v>
                </c:pt>
                <c:pt idx="1521">
                  <c:v>3.2426505388699622E-3</c:v>
                </c:pt>
                <c:pt idx="1522">
                  <c:v>3.2426505388699622E-3</c:v>
                </c:pt>
                <c:pt idx="1523">
                  <c:v>3.2426505388699622E-3</c:v>
                </c:pt>
                <c:pt idx="1524">
                  <c:v>3.2426505388699622E-3</c:v>
                </c:pt>
                <c:pt idx="1525">
                  <c:v>3.2426505388699622E-3</c:v>
                </c:pt>
                <c:pt idx="1526">
                  <c:v>3.2426505388699622E-3</c:v>
                </c:pt>
                <c:pt idx="1527">
                  <c:v>3.2426505388699622E-3</c:v>
                </c:pt>
                <c:pt idx="1528">
                  <c:v>3.2426505388699622E-3</c:v>
                </c:pt>
                <c:pt idx="1529">
                  <c:v>3.2426505388699622E-3</c:v>
                </c:pt>
                <c:pt idx="1530">
                  <c:v>3.2426505388699622E-3</c:v>
                </c:pt>
                <c:pt idx="1531">
                  <c:v>3.2426505388699622E-3</c:v>
                </c:pt>
                <c:pt idx="1532">
                  <c:v>3.2426505388699622E-3</c:v>
                </c:pt>
                <c:pt idx="1533">
                  <c:v>3.2426505388699622E-3</c:v>
                </c:pt>
                <c:pt idx="1534">
                  <c:v>3.2426505388699622E-3</c:v>
                </c:pt>
                <c:pt idx="1535">
                  <c:v>3.2426505388699622E-3</c:v>
                </c:pt>
                <c:pt idx="1536">
                  <c:v>3.2426505388699622E-3</c:v>
                </c:pt>
                <c:pt idx="1537">
                  <c:v>3.2426505388699622E-3</c:v>
                </c:pt>
                <c:pt idx="1538">
                  <c:v>3.2426505388699622E-3</c:v>
                </c:pt>
                <c:pt idx="1539">
                  <c:v>3.2426505388699622E-3</c:v>
                </c:pt>
                <c:pt idx="1540">
                  <c:v>3.2426505388699622E-3</c:v>
                </c:pt>
                <c:pt idx="1541">
                  <c:v>3.2426505388699622E-3</c:v>
                </c:pt>
                <c:pt idx="1542">
                  <c:v>3.2426505388699622E-3</c:v>
                </c:pt>
                <c:pt idx="1543">
                  <c:v>3.2426505388699622E-3</c:v>
                </c:pt>
                <c:pt idx="1544">
                  <c:v>3.2426505388699622E-3</c:v>
                </c:pt>
                <c:pt idx="1545">
                  <c:v>3.2426505388699622E-3</c:v>
                </c:pt>
                <c:pt idx="1546">
                  <c:v>3.2426505388699622E-3</c:v>
                </c:pt>
                <c:pt idx="1547">
                  <c:v>3.1454529225259931E-3</c:v>
                </c:pt>
                <c:pt idx="1548">
                  <c:v>3.1454529225259931E-3</c:v>
                </c:pt>
                <c:pt idx="1549">
                  <c:v>3.1454529225259931E-3</c:v>
                </c:pt>
                <c:pt idx="1550">
                  <c:v>3.1454529225259931E-3</c:v>
                </c:pt>
                <c:pt idx="1551">
                  <c:v>3.1454529225259931E-3</c:v>
                </c:pt>
                <c:pt idx="1552">
                  <c:v>3.1454529225259931E-3</c:v>
                </c:pt>
                <c:pt idx="1553">
                  <c:v>3.1454529225259931E-3</c:v>
                </c:pt>
                <c:pt idx="1554">
                  <c:v>3.1454529225259931E-3</c:v>
                </c:pt>
                <c:pt idx="1555">
                  <c:v>3.1454529225259931E-3</c:v>
                </c:pt>
                <c:pt idx="1556">
                  <c:v>3.1454529225259931E-3</c:v>
                </c:pt>
                <c:pt idx="1557">
                  <c:v>3.1454529225259931E-3</c:v>
                </c:pt>
                <c:pt idx="1558">
                  <c:v>3.0908652118669666E-3</c:v>
                </c:pt>
                <c:pt idx="1559">
                  <c:v>3.0908652118669666E-3</c:v>
                </c:pt>
                <c:pt idx="1560">
                  <c:v>3.0908652118669666E-3</c:v>
                </c:pt>
                <c:pt idx="1561">
                  <c:v>3.0908652118669666E-3</c:v>
                </c:pt>
                <c:pt idx="1562">
                  <c:v>3.0908652118669666E-3</c:v>
                </c:pt>
                <c:pt idx="1563">
                  <c:v>3.0908652118669666E-3</c:v>
                </c:pt>
                <c:pt idx="1564">
                  <c:v>3.0908652118669666E-3</c:v>
                </c:pt>
                <c:pt idx="1565">
                  <c:v>3.0908652118669666E-3</c:v>
                </c:pt>
                <c:pt idx="1566">
                  <c:v>3.0908652118669666E-3</c:v>
                </c:pt>
                <c:pt idx="1567">
                  <c:v>3.0908652118669666E-3</c:v>
                </c:pt>
                <c:pt idx="1568">
                  <c:v>3.0908652118669666E-3</c:v>
                </c:pt>
                <c:pt idx="1569">
                  <c:v>3.0908652118669666E-3</c:v>
                </c:pt>
                <c:pt idx="1570">
                  <c:v>3.0908652118669666E-3</c:v>
                </c:pt>
                <c:pt idx="1571">
                  <c:v>3.0908652118669666E-3</c:v>
                </c:pt>
                <c:pt idx="1572">
                  <c:v>3.0908652118669666E-3</c:v>
                </c:pt>
                <c:pt idx="1573">
                  <c:v>3.0908652118669666E-3</c:v>
                </c:pt>
                <c:pt idx="1574">
                  <c:v>3.0908652118669666E-3</c:v>
                </c:pt>
                <c:pt idx="1575">
                  <c:v>3.0908652118669666E-3</c:v>
                </c:pt>
                <c:pt idx="1576">
                  <c:v>3.0908652118669666E-3</c:v>
                </c:pt>
                <c:pt idx="1577">
                  <c:v>3.0908652118669666E-3</c:v>
                </c:pt>
                <c:pt idx="1578">
                  <c:v>3.1363409221080163E-3</c:v>
                </c:pt>
                <c:pt idx="1579">
                  <c:v>3.1363409221080163E-3</c:v>
                </c:pt>
                <c:pt idx="1580">
                  <c:v>3.1363409221080163E-3</c:v>
                </c:pt>
                <c:pt idx="1581">
                  <c:v>3.1363409221080163E-3</c:v>
                </c:pt>
                <c:pt idx="1582">
                  <c:v>3.1363409221080163E-3</c:v>
                </c:pt>
                <c:pt idx="1583">
                  <c:v>3.1363409221080163E-3</c:v>
                </c:pt>
                <c:pt idx="1584">
                  <c:v>3.1363409221080163E-3</c:v>
                </c:pt>
                <c:pt idx="1585">
                  <c:v>3.1363409221080163E-3</c:v>
                </c:pt>
                <c:pt idx="1586">
                  <c:v>3.1363409221080163E-3</c:v>
                </c:pt>
                <c:pt idx="1587">
                  <c:v>3.1363409221080163E-3</c:v>
                </c:pt>
                <c:pt idx="1588">
                  <c:v>3.1363409221080163E-3</c:v>
                </c:pt>
                <c:pt idx="1589">
                  <c:v>3.1363409221080163E-3</c:v>
                </c:pt>
                <c:pt idx="1590">
                  <c:v>3.1363409221080163E-3</c:v>
                </c:pt>
                <c:pt idx="1591">
                  <c:v>3.1363409221080163E-3</c:v>
                </c:pt>
                <c:pt idx="1592">
                  <c:v>3.1363409221080163E-3</c:v>
                </c:pt>
                <c:pt idx="1593">
                  <c:v>3.1363409221080163E-3</c:v>
                </c:pt>
                <c:pt idx="1594">
                  <c:v>3.1363409221080163E-3</c:v>
                </c:pt>
                <c:pt idx="1595">
                  <c:v>3.1363409221080163E-3</c:v>
                </c:pt>
                <c:pt idx="1596">
                  <c:v>3.1363409221080163E-3</c:v>
                </c:pt>
                <c:pt idx="1597">
                  <c:v>3.1363409221080163E-3</c:v>
                </c:pt>
                <c:pt idx="1598">
                  <c:v>3.1093975799230122E-3</c:v>
                </c:pt>
                <c:pt idx="1599">
                  <c:v>3.1093975799230122E-3</c:v>
                </c:pt>
                <c:pt idx="1600">
                  <c:v>3.1093975799230122E-3</c:v>
                </c:pt>
                <c:pt idx="1601">
                  <c:v>3.1478753731080111E-3</c:v>
                </c:pt>
                <c:pt idx="1602">
                  <c:v>3.1478753731080111E-3</c:v>
                </c:pt>
                <c:pt idx="1603">
                  <c:v>3.1478753731080111E-3</c:v>
                </c:pt>
                <c:pt idx="1604">
                  <c:v>3.1478753731080111E-3</c:v>
                </c:pt>
                <c:pt idx="1605">
                  <c:v>3.1478753731080111E-3</c:v>
                </c:pt>
                <c:pt idx="1606">
                  <c:v>3.1478753731080111E-3</c:v>
                </c:pt>
                <c:pt idx="1607">
                  <c:v>3.1478753731080111E-3</c:v>
                </c:pt>
                <c:pt idx="1608">
                  <c:v>3.1478753731080111E-3</c:v>
                </c:pt>
                <c:pt idx="1609">
                  <c:v>3.1478753731080111E-3</c:v>
                </c:pt>
                <c:pt idx="1610">
                  <c:v>3.1478753731080111E-3</c:v>
                </c:pt>
                <c:pt idx="1611">
                  <c:v>3.1478753731080111E-3</c:v>
                </c:pt>
                <c:pt idx="1612">
                  <c:v>3.1800183523730263E-3</c:v>
                </c:pt>
                <c:pt idx="1613">
                  <c:v>3.1800183523730263E-3</c:v>
                </c:pt>
                <c:pt idx="1614">
                  <c:v>3.1800183523730263E-3</c:v>
                </c:pt>
                <c:pt idx="1615">
                  <c:v>3.1800183523730263E-3</c:v>
                </c:pt>
                <c:pt idx="1616">
                  <c:v>3.1800183523730263E-3</c:v>
                </c:pt>
                <c:pt idx="1617">
                  <c:v>3.1800183523730263E-3</c:v>
                </c:pt>
                <c:pt idx="1618">
                  <c:v>3.1800183523730263E-3</c:v>
                </c:pt>
                <c:pt idx="1619">
                  <c:v>3.1800183523730263E-3</c:v>
                </c:pt>
                <c:pt idx="1620">
                  <c:v>3.0951259237339546E-3</c:v>
                </c:pt>
                <c:pt idx="1621">
                  <c:v>3.0951259237339546E-3</c:v>
                </c:pt>
                <c:pt idx="1622">
                  <c:v>3.0951259237339546E-3</c:v>
                </c:pt>
                <c:pt idx="1623">
                  <c:v>3.0951259237339546E-3</c:v>
                </c:pt>
                <c:pt idx="1624">
                  <c:v>3.0951259237339546E-3</c:v>
                </c:pt>
                <c:pt idx="1625">
                  <c:v>3.0951259237339546E-3</c:v>
                </c:pt>
                <c:pt idx="1626">
                  <c:v>3.0951259237339546E-3</c:v>
                </c:pt>
                <c:pt idx="1627">
                  <c:v>3.0951259237339546E-3</c:v>
                </c:pt>
                <c:pt idx="1628">
                  <c:v>3.0951259237339546E-3</c:v>
                </c:pt>
                <c:pt idx="1629">
                  <c:v>3.0951259237339546E-3</c:v>
                </c:pt>
                <c:pt idx="1630">
                  <c:v>3.0951259237339546E-3</c:v>
                </c:pt>
                <c:pt idx="1631">
                  <c:v>3.0951259237339546E-3</c:v>
                </c:pt>
                <c:pt idx="1632">
                  <c:v>3.0951259237339546E-3</c:v>
                </c:pt>
                <c:pt idx="1633">
                  <c:v>3.0951259237339546E-3</c:v>
                </c:pt>
                <c:pt idx="1634">
                  <c:v>3.0951259237339546E-3</c:v>
                </c:pt>
                <c:pt idx="1635">
                  <c:v>3.1117554277849679E-3</c:v>
                </c:pt>
                <c:pt idx="1636">
                  <c:v>3.1117554277849679E-3</c:v>
                </c:pt>
                <c:pt idx="1637">
                  <c:v>3.1117554277849679E-3</c:v>
                </c:pt>
                <c:pt idx="1638">
                  <c:v>3.1117554277849679E-3</c:v>
                </c:pt>
                <c:pt idx="1639">
                  <c:v>3.1573462938020436E-3</c:v>
                </c:pt>
                <c:pt idx="1640">
                  <c:v>3.1573462938020436E-3</c:v>
                </c:pt>
                <c:pt idx="1641">
                  <c:v>3.1573462938020436E-3</c:v>
                </c:pt>
                <c:pt idx="1642">
                  <c:v>3.1573462938020436E-3</c:v>
                </c:pt>
                <c:pt idx="1643">
                  <c:v>3.1573462938020436E-3</c:v>
                </c:pt>
                <c:pt idx="1644">
                  <c:v>3.1573462938020436E-3</c:v>
                </c:pt>
                <c:pt idx="1645">
                  <c:v>3.0921748648109482E-3</c:v>
                </c:pt>
                <c:pt idx="1646">
                  <c:v>3.0921748648109482E-3</c:v>
                </c:pt>
                <c:pt idx="1647">
                  <c:v>3.0921748648109482E-3</c:v>
                </c:pt>
                <c:pt idx="1648">
                  <c:v>3.0921748648109482E-3</c:v>
                </c:pt>
                <c:pt idx="1649">
                  <c:v>3.0921748648109482E-3</c:v>
                </c:pt>
                <c:pt idx="1650">
                  <c:v>3.0921748648109482E-3</c:v>
                </c:pt>
                <c:pt idx="1651">
                  <c:v>3.0921748648109482E-3</c:v>
                </c:pt>
                <c:pt idx="1652">
                  <c:v>3.0921748648109482E-3</c:v>
                </c:pt>
                <c:pt idx="1653">
                  <c:v>3.0921748648109482E-3</c:v>
                </c:pt>
                <c:pt idx="1654">
                  <c:v>3.0921748648109482E-3</c:v>
                </c:pt>
                <c:pt idx="1655">
                  <c:v>3.0921748648109482E-3</c:v>
                </c:pt>
                <c:pt idx="1656">
                  <c:v>3.0921748648109482E-3</c:v>
                </c:pt>
                <c:pt idx="1657">
                  <c:v>3.0271941728640117E-3</c:v>
                </c:pt>
                <c:pt idx="1658">
                  <c:v>3.0271941728640117E-3</c:v>
                </c:pt>
                <c:pt idx="1659">
                  <c:v>3.0271941728640117E-3</c:v>
                </c:pt>
                <c:pt idx="1660">
                  <c:v>3.0271941728640117E-3</c:v>
                </c:pt>
                <c:pt idx="1661">
                  <c:v>3.0271941728640117E-3</c:v>
                </c:pt>
                <c:pt idx="1662">
                  <c:v>3.0271941728640117E-3</c:v>
                </c:pt>
                <c:pt idx="1663">
                  <c:v>3.0271941728640117E-3</c:v>
                </c:pt>
                <c:pt idx="1664">
                  <c:v>3.0271941728640117E-3</c:v>
                </c:pt>
                <c:pt idx="1665">
                  <c:v>3.0271941728640117E-3</c:v>
                </c:pt>
                <c:pt idx="1666">
                  <c:v>3.0271941728640117E-3</c:v>
                </c:pt>
                <c:pt idx="1667">
                  <c:v>3.0271941728640117E-3</c:v>
                </c:pt>
                <c:pt idx="1668">
                  <c:v>3.0271941728640117E-3</c:v>
                </c:pt>
                <c:pt idx="1669">
                  <c:v>2.9675324027009786E-3</c:v>
                </c:pt>
                <c:pt idx="1670">
                  <c:v>2.9675324027009786E-3</c:v>
                </c:pt>
                <c:pt idx="1671">
                  <c:v>2.9675324027009786E-3</c:v>
                </c:pt>
                <c:pt idx="1672">
                  <c:v>2.9675324027009786E-3</c:v>
                </c:pt>
                <c:pt idx="1673">
                  <c:v>2.9675324027009786E-3</c:v>
                </c:pt>
                <c:pt idx="1674">
                  <c:v>2.9675324027009786E-3</c:v>
                </c:pt>
                <c:pt idx="1675">
                  <c:v>2.9675324027009786E-3</c:v>
                </c:pt>
                <c:pt idx="1676">
                  <c:v>2.9675324027009786E-3</c:v>
                </c:pt>
                <c:pt idx="1677">
                  <c:v>2.9675324027009786E-3</c:v>
                </c:pt>
                <c:pt idx="1678">
                  <c:v>2.9675324027009786E-3</c:v>
                </c:pt>
                <c:pt idx="1679">
                  <c:v>2.8781315257659923E-3</c:v>
                </c:pt>
                <c:pt idx="1680">
                  <c:v>2.8781315257659923E-3</c:v>
                </c:pt>
                <c:pt idx="1681">
                  <c:v>2.8781315257659923E-3</c:v>
                </c:pt>
                <c:pt idx="1682">
                  <c:v>2.8781315257659923E-3</c:v>
                </c:pt>
                <c:pt idx="1683">
                  <c:v>2.8781315257659923E-3</c:v>
                </c:pt>
                <c:pt idx="1684">
                  <c:v>2.8781315257659923E-3</c:v>
                </c:pt>
                <c:pt idx="1685">
                  <c:v>2.8781315257659923E-3</c:v>
                </c:pt>
                <c:pt idx="1686">
                  <c:v>2.8781315257659923E-3</c:v>
                </c:pt>
                <c:pt idx="1687">
                  <c:v>2.8781315257659923E-3</c:v>
                </c:pt>
                <c:pt idx="1688">
                  <c:v>2.8781315257659923E-3</c:v>
                </c:pt>
                <c:pt idx="1689">
                  <c:v>2.8781315257659923E-3</c:v>
                </c:pt>
                <c:pt idx="1690">
                  <c:v>2.8781315257659923E-3</c:v>
                </c:pt>
                <c:pt idx="1691">
                  <c:v>2.8781315257659923E-3</c:v>
                </c:pt>
                <c:pt idx="1692">
                  <c:v>2.8781315257659923E-3</c:v>
                </c:pt>
                <c:pt idx="1693">
                  <c:v>2.8781315257659923E-3</c:v>
                </c:pt>
                <c:pt idx="1694">
                  <c:v>2.8514892122269986E-3</c:v>
                </c:pt>
                <c:pt idx="1695">
                  <c:v>2.8514892122269986E-3</c:v>
                </c:pt>
                <c:pt idx="1696">
                  <c:v>2.8514892122269986E-3</c:v>
                </c:pt>
                <c:pt idx="1697">
                  <c:v>2.8900761260589602E-3</c:v>
                </c:pt>
                <c:pt idx="1698">
                  <c:v>2.8900761260589602E-3</c:v>
                </c:pt>
                <c:pt idx="1699">
                  <c:v>2.8900761260589602E-3</c:v>
                </c:pt>
                <c:pt idx="1700">
                  <c:v>2.8900761260589602E-3</c:v>
                </c:pt>
                <c:pt idx="1701">
                  <c:v>2.8900761260589602E-3</c:v>
                </c:pt>
                <c:pt idx="1702">
                  <c:v>2.8900761260589602E-3</c:v>
                </c:pt>
                <c:pt idx="1703">
                  <c:v>2.8900761260589602E-3</c:v>
                </c:pt>
                <c:pt idx="1704">
                  <c:v>2.8900761260589602E-3</c:v>
                </c:pt>
                <c:pt idx="1705">
                  <c:v>2.8900761260589602E-3</c:v>
                </c:pt>
                <c:pt idx="1706">
                  <c:v>2.8900761260589602E-3</c:v>
                </c:pt>
                <c:pt idx="1707">
                  <c:v>2.8900761260589602E-3</c:v>
                </c:pt>
                <c:pt idx="1708">
                  <c:v>2.8900761260589602E-3</c:v>
                </c:pt>
                <c:pt idx="1709">
                  <c:v>2.8900761260589602E-3</c:v>
                </c:pt>
                <c:pt idx="1710">
                  <c:v>2.8900761260589602E-3</c:v>
                </c:pt>
                <c:pt idx="1711">
                  <c:v>2.9359433390979683E-3</c:v>
                </c:pt>
                <c:pt idx="1712">
                  <c:v>2.9359433390979683E-3</c:v>
                </c:pt>
                <c:pt idx="1713">
                  <c:v>2.9359433390979683E-3</c:v>
                </c:pt>
                <c:pt idx="1714">
                  <c:v>2.9359433390979683E-3</c:v>
                </c:pt>
                <c:pt idx="1715">
                  <c:v>2.9359433390979683E-3</c:v>
                </c:pt>
                <c:pt idx="1716">
                  <c:v>2.8750560165340389E-3</c:v>
                </c:pt>
                <c:pt idx="1717">
                  <c:v>2.8750560165340389E-3</c:v>
                </c:pt>
                <c:pt idx="1718">
                  <c:v>2.8750560165340389E-3</c:v>
                </c:pt>
                <c:pt idx="1719">
                  <c:v>2.8750560165340389E-3</c:v>
                </c:pt>
                <c:pt idx="1720">
                  <c:v>2.8750560165340389E-3</c:v>
                </c:pt>
                <c:pt idx="1721">
                  <c:v>2.8750560165340389E-3</c:v>
                </c:pt>
                <c:pt idx="1722">
                  <c:v>2.8750560165340389E-3</c:v>
                </c:pt>
                <c:pt idx="1723">
                  <c:v>2.8750560165340389E-3</c:v>
                </c:pt>
                <c:pt idx="1724">
                  <c:v>2.8750560165340389E-3</c:v>
                </c:pt>
                <c:pt idx="1725">
                  <c:v>2.8750560165340389E-3</c:v>
                </c:pt>
                <c:pt idx="1726">
                  <c:v>2.8750560165340389E-3</c:v>
                </c:pt>
                <c:pt idx="1727">
                  <c:v>2.8750560165340389E-3</c:v>
                </c:pt>
                <c:pt idx="1728">
                  <c:v>2.8074441459859933E-3</c:v>
                </c:pt>
                <c:pt idx="1729">
                  <c:v>2.8074441459859933E-3</c:v>
                </c:pt>
                <c:pt idx="1730">
                  <c:v>2.8074441459859933E-3</c:v>
                </c:pt>
                <c:pt idx="1731">
                  <c:v>2.8074441459859933E-3</c:v>
                </c:pt>
                <c:pt idx="1732">
                  <c:v>2.8074441459859933E-3</c:v>
                </c:pt>
                <c:pt idx="1733">
                  <c:v>2.8074441459859933E-3</c:v>
                </c:pt>
                <c:pt idx="1734">
                  <c:v>2.8074441459859933E-3</c:v>
                </c:pt>
                <c:pt idx="1735">
                  <c:v>2.8074441459859933E-3</c:v>
                </c:pt>
                <c:pt idx="1736">
                  <c:v>2.8074441459859933E-3</c:v>
                </c:pt>
                <c:pt idx="1737">
                  <c:v>2.8074441459859933E-3</c:v>
                </c:pt>
                <c:pt idx="1738">
                  <c:v>2.8074441459859933E-3</c:v>
                </c:pt>
                <c:pt idx="1739">
                  <c:v>2.8074441459859933E-3</c:v>
                </c:pt>
                <c:pt idx="1740">
                  <c:v>2.8074441459859933E-3</c:v>
                </c:pt>
                <c:pt idx="1741">
                  <c:v>2.8074441459859933E-3</c:v>
                </c:pt>
                <c:pt idx="1742">
                  <c:v>2.7915091415530169E-3</c:v>
                </c:pt>
                <c:pt idx="1743">
                  <c:v>2.7915091415530169E-3</c:v>
                </c:pt>
                <c:pt idx="1744">
                  <c:v>2.8217255845259803E-3</c:v>
                </c:pt>
                <c:pt idx="1745">
                  <c:v>2.8217255845259803E-3</c:v>
                </c:pt>
                <c:pt idx="1746">
                  <c:v>2.8217255845259803E-3</c:v>
                </c:pt>
                <c:pt idx="1747">
                  <c:v>2.8217255845259803E-3</c:v>
                </c:pt>
                <c:pt idx="1748">
                  <c:v>2.8217255845259803E-3</c:v>
                </c:pt>
                <c:pt idx="1749">
                  <c:v>2.8217255845259803E-3</c:v>
                </c:pt>
                <c:pt idx="1750">
                  <c:v>2.8217255845259803E-3</c:v>
                </c:pt>
                <c:pt idx="1751">
                  <c:v>2.8217255845259803E-3</c:v>
                </c:pt>
                <c:pt idx="1752">
                  <c:v>2.753980310446047E-3</c:v>
                </c:pt>
                <c:pt idx="1753">
                  <c:v>2.753980310446047E-3</c:v>
                </c:pt>
                <c:pt idx="1754">
                  <c:v>2.753980310446047E-3</c:v>
                </c:pt>
                <c:pt idx="1755">
                  <c:v>2.753980310446047E-3</c:v>
                </c:pt>
                <c:pt idx="1756">
                  <c:v>2.753980310446047E-3</c:v>
                </c:pt>
                <c:pt idx="1757">
                  <c:v>2.753980310446047E-3</c:v>
                </c:pt>
                <c:pt idx="1758">
                  <c:v>2.753980310446047E-3</c:v>
                </c:pt>
                <c:pt idx="1759">
                  <c:v>2.753980310446047E-3</c:v>
                </c:pt>
                <c:pt idx="1760">
                  <c:v>2.753980310446047E-3</c:v>
                </c:pt>
                <c:pt idx="1761">
                  <c:v>2.753980310446047E-3</c:v>
                </c:pt>
                <c:pt idx="1762">
                  <c:v>2.753980310446047E-3</c:v>
                </c:pt>
                <c:pt idx="1763">
                  <c:v>2.753980310446047E-3</c:v>
                </c:pt>
                <c:pt idx="1764">
                  <c:v>2.753980310446047E-3</c:v>
                </c:pt>
                <c:pt idx="1765">
                  <c:v>2.753980310446047E-3</c:v>
                </c:pt>
                <c:pt idx="1766">
                  <c:v>2.7420531717620156E-3</c:v>
                </c:pt>
                <c:pt idx="1767">
                  <c:v>2.7420531717620156E-3</c:v>
                </c:pt>
                <c:pt idx="1768">
                  <c:v>2.7707563161539772E-3</c:v>
                </c:pt>
                <c:pt idx="1769">
                  <c:v>2.7707563161539772E-3</c:v>
                </c:pt>
                <c:pt idx="1770">
                  <c:v>2.7707563161539772E-3</c:v>
                </c:pt>
                <c:pt idx="1771">
                  <c:v>2.7707563161539772E-3</c:v>
                </c:pt>
                <c:pt idx="1772">
                  <c:v>2.7707563161539772E-3</c:v>
                </c:pt>
                <c:pt idx="1773">
                  <c:v>2.7707563161539772E-3</c:v>
                </c:pt>
                <c:pt idx="1774">
                  <c:v>2.7707563161539772E-3</c:v>
                </c:pt>
                <c:pt idx="1775">
                  <c:v>2.689035306089993E-3</c:v>
                </c:pt>
                <c:pt idx="1776">
                  <c:v>2.689035306089993E-3</c:v>
                </c:pt>
                <c:pt idx="1777">
                  <c:v>2.689035306089993E-3</c:v>
                </c:pt>
                <c:pt idx="1778">
                  <c:v>2.689035306089993E-3</c:v>
                </c:pt>
                <c:pt idx="1779">
                  <c:v>2.689035306089993E-3</c:v>
                </c:pt>
                <c:pt idx="1780">
                  <c:v>2.689035306089993E-3</c:v>
                </c:pt>
                <c:pt idx="1781">
                  <c:v>2.689035306089993E-3</c:v>
                </c:pt>
                <c:pt idx="1782">
                  <c:v>2.689035306089993E-3</c:v>
                </c:pt>
                <c:pt idx="1783">
                  <c:v>2.689035306089993E-3</c:v>
                </c:pt>
                <c:pt idx="1784">
                  <c:v>2.689035306089993E-3</c:v>
                </c:pt>
                <c:pt idx="1785">
                  <c:v>2.689035306089993E-3</c:v>
                </c:pt>
                <c:pt idx="1786">
                  <c:v>2.689035306089993E-3</c:v>
                </c:pt>
                <c:pt idx="1787">
                  <c:v>2.689035306089993E-3</c:v>
                </c:pt>
                <c:pt idx="1788">
                  <c:v>2.689035306089993E-3</c:v>
                </c:pt>
                <c:pt idx="1789">
                  <c:v>2.6493635896439605E-3</c:v>
                </c:pt>
                <c:pt idx="1790">
                  <c:v>2.6493635896439605E-3</c:v>
                </c:pt>
                <c:pt idx="1791">
                  <c:v>2.6493635896439605E-3</c:v>
                </c:pt>
                <c:pt idx="1792">
                  <c:v>2.6493635896439605E-3</c:v>
                </c:pt>
                <c:pt idx="1793">
                  <c:v>2.6493635896439605E-3</c:v>
                </c:pt>
                <c:pt idx="1794">
                  <c:v>2.6493635896439605E-3</c:v>
                </c:pt>
                <c:pt idx="1795">
                  <c:v>2.6493635896439605E-3</c:v>
                </c:pt>
                <c:pt idx="1796">
                  <c:v>2.6820593720989772E-3</c:v>
                </c:pt>
                <c:pt idx="1797">
                  <c:v>2.6820593720989772E-3</c:v>
                </c:pt>
                <c:pt idx="1798">
                  <c:v>2.6820593720989772E-3</c:v>
                </c:pt>
                <c:pt idx="1799">
                  <c:v>2.6820593720989772E-3</c:v>
                </c:pt>
                <c:pt idx="1800">
                  <c:v>2.6820593720989772E-3</c:v>
                </c:pt>
                <c:pt idx="1801">
                  <c:v>2.6820593720989772E-3</c:v>
                </c:pt>
                <c:pt idx="1802">
                  <c:v>2.6683747775160249E-3</c:v>
                </c:pt>
                <c:pt idx="1803">
                  <c:v>2.6683747775160249E-3</c:v>
                </c:pt>
                <c:pt idx="1804">
                  <c:v>2.697070663699952E-3</c:v>
                </c:pt>
                <c:pt idx="1805">
                  <c:v>2.697070663699952E-3</c:v>
                </c:pt>
                <c:pt idx="1806">
                  <c:v>2.697070663699952E-3</c:v>
                </c:pt>
                <c:pt idx="1807">
                  <c:v>2.697070663699952E-3</c:v>
                </c:pt>
                <c:pt idx="1808">
                  <c:v>2.697070663699952E-3</c:v>
                </c:pt>
                <c:pt idx="1809">
                  <c:v>2.697070663699952E-3</c:v>
                </c:pt>
                <c:pt idx="1810">
                  <c:v>2.697070663699952E-3</c:v>
                </c:pt>
                <c:pt idx="1811">
                  <c:v>2.697070663699952E-3</c:v>
                </c:pt>
                <c:pt idx="1812">
                  <c:v>2.6260531589520353E-3</c:v>
                </c:pt>
                <c:pt idx="1813">
                  <c:v>2.6260531589520353E-3</c:v>
                </c:pt>
                <c:pt idx="1814">
                  <c:v>2.6260531589520353E-3</c:v>
                </c:pt>
                <c:pt idx="1815">
                  <c:v>2.6260531589520353E-3</c:v>
                </c:pt>
                <c:pt idx="1816">
                  <c:v>2.6260531589520353E-3</c:v>
                </c:pt>
                <c:pt idx="1817">
                  <c:v>2.6260531589520353E-3</c:v>
                </c:pt>
                <c:pt idx="1818">
                  <c:v>2.6260531589520353E-3</c:v>
                </c:pt>
                <c:pt idx="1819">
                  <c:v>2.6260531589520353E-3</c:v>
                </c:pt>
                <c:pt idx="1820">
                  <c:v>2.6260531589520353E-3</c:v>
                </c:pt>
                <c:pt idx="1821">
                  <c:v>2.6260531589520353E-3</c:v>
                </c:pt>
                <c:pt idx="1822">
                  <c:v>2.6260531589520353E-3</c:v>
                </c:pt>
                <c:pt idx="1823">
                  <c:v>2.6260531589520353E-3</c:v>
                </c:pt>
                <c:pt idx="1824">
                  <c:v>2.6260531589520353E-3</c:v>
                </c:pt>
                <c:pt idx="1825">
                  <c:v>2.6260531589520353E-3</c:v>
                </c:pt>
                <c:pt idx="1826">
                  <c:v>2.6260531589520353E-3</c:v>
                </c:pt>
                <c:pt idx="1827">
                  <c:v>2.6191781910740453E-3</c:v>
                </c:pt>
                <c:pt idx="1828">
                  <c:v>2.6191781910740453E-3</c:v>
                </c:pt>
                <c:pt idx="1829">
                  <c:v>2.6464600731069821E-3</c:v>
                </c:pt>
                <c:pt idx="1830">
                  <c:v>2.6464600731069821E-3</c:v>
                </c:pt>
                <c:pt idx="1831">
                  <c:v>2.6464600731069821E-3</c:v>
                </c:pt>
                <c:pt idx="1832">
                  <c:v>2.6464600731069821E-3</c:v>
                </c:pt>
                <c:pt idx="1833">
                  <c:v>2.6464600731069821E-3</c:v>
                </c:pt>
                <c:pt idx="1834">
                  <c:v>2.6464600731069821E-3</c:v>
                </c:pt>
                <c:pt idx="1835">
                  <c:v>2.6464600731069821E-3</c:v>
                </c:pt>
                <c:pt idx="1836">
                  <c:v>2.5680707792280488E-3</c:v>
                </c:pt>
                <c:pt idx="1837">
                  <c:v>2.5680707792280488E-3</c:v>
                </c:pt>
                <c:pt idx="1838">
                  <c:v>2.5680707792280488E-3</c:v>
                </c:pt>
                <c:pt idx="1839">
                  <c:v>2.5680707792280488E-3</c:v>
                </c:pt>
                <c:pt idx="1840">
                  <c:v>2.5680707792280488E-3</c:v>
                </c:pt>
                <c:pt idx="1841">
                  <c:v>2.5680707792280488E-3</c:v>
                </c:pt>
                <c:pt idx="1842">
                  <c:v>2.5680707792280488E-3</c:v>
                </c:pt>
                <c:pt idx="1843">
                  <c:v>2.5680707792280488E-3</c:v>
                </c:pt>
                <c:pt idx="1844">
                  <c:v>2.5680707792280488E-3</c:v>
                </c:pt>
                <c:pt idx="1845">
                  <c:v>2.5680707792280488E-3</c:v>
                </c:pt>
                <c:pt idx="1846">
                  <c:v>2.5680707792280488E-3</c:v>
                </c:pt>
                <c:pt idx="1847">
                  <c:v>2.5680707792280488E-3</c:v>
                </c:pt>
                <c:pt idx="1848">
                  <c:v>2.4917854019630425E-3</c:v>
                </c:pt>
                <c:pt idx="1849">
                  <c:v>2.4917854019630425E-3</c:v>
                </c:pt>
                <c:pt idx="1850">
                  <c:v>2.4917854019630425E-3</c:v>
                </c:pt>
                <c:pt idx="1851">
                  <c:v>2.4917854019630425E-3</c:v>
                </c:pt>
                <c:pt idx="1852">
                  <c:v>2.4917854019630425E-3</c:v>
                </c:pt>
                <c:pt idx="1853">
                  <c:v>2.4917854019630425E-3</c:v>
                </c:pt>
                <c:pt idx="1854">
                  <c:v>2.4917854019630425E-3</c:v>
                </c:pt>
                <c:pt idx="1855">
                  <c:v>2.4917854019630425E-3</c:v>
                </c:pt>
                <c:pt idx="1856">
                  <c:v>2.4917854019630425E-3</c:v>
                </c:pt>
                <c:pt idx="1857">
                  <c:v>2.4917854019630425E-3</c:v>
                </c:pt>
                <c:pt idx="1858">
                  <c:v>2.4917854019630425E-3</c:v>
                </c:pt>
                <c:pt idx="1859">
                  <c:v>2.4917854019630425E-3</c:v>
                </c:pt>
                <c:pt idx="1860">
                  <c:v>2.4917854019630425E-3</c:v>
                </c:pt>
                <c:pt idx="1861">
                  <c:v>2.4270644686340548E-3</c:v>
                </c:pt>
                <c:pt idx="1862">
                  <c:v>2.4270644686340548E-3</c:v>
                </c:pt>
                <c:pt idx="1863">
                  <c:v>2.4270644686340548E-3</c:v>
                </c:pt>
                <c:pt idx="1864">
                  <c:v>2.4270644686340548E-3</c:v>
                </c:pt>
                <c:pt idx="1865">
                  <c:v>2.4270644686340548E-3</c:v>
                </c:pt>
                <c:pt idx="1866">
                  <c:v>2.4270644686340548E-3</c:v>
                </c:pt>
                <c:pt idx="1867">
                  <c:v>2.4270644686340548E-3</c:v>
                </c:pt>
                <c:pt idx="1868">
                  <c:v>2.4270644686340548E-3</c:v>
                </c:pt>
                <c:pt idx="1869">
                  <c:v>2.4270644686340548E-3</c:v>
                </c:pt>
                <c:pt idx="1870">
                  <c:v>2.4270644686340548E-3</c:v>
                </c:pt>
                <c:pt idx="1871">
                  <c:v>2.4270644686340548E-3</c:v>
                </c:pt>
                <c:pt idx="1872">
                  <c:v>2.4270644686340548E-3</c:v>
                </c:pt>
                <c:pt idx="1873">
                  <c:v>2.4270644686340548E-3</c:v>
                </c:pt>
                <c:pt idx="1874">
                  <c:v>2.4270644686340548E-3</c:v>
                </c:pt>
                <c:pt idx="1875">
                  <c:v>2.4069876258679956E-3</c:v>
                </c:pt>
                <c:pt idx="1876">
                  <c:v>2.4069876258679956E-3</c:v>
                </c:pt>
                <c:pt idx="1877">
                  <c:v>2.4069876258679956E-3</c:v>
                </c:pt>
                <c:pt idx="1878">
                  <c:v>2.4417081106640204E-3</c:v>
                </c:pt>
                <c:pt idx="1879">
                  <c:v>2.4417081106640204E-3</c:v>
                </c:pt>
                <c:pt idx="1880">
                  <c:v>2.4417081106640204E-3</c:v>
                </c:pt>
                <c:pt idx="1881">
                  <c:v>2.4417081106640204E-3</c:v>
                </c:pt>
                <c:pt idx="1882">
                  <c:v>2.4417081106640204E-3</c:v>
                </c:pt>
                <c:pt idx="1883">
                  <c:v>2.4417081106640204E-3</c:v>
                </c:pt>
                <c:pt idx="1884">
                  <c:v>2.4417081106640204E-3</c:v>
                </c:pt>
                <c:pt idx="1885">
                  <c:v>2.4417081106640204E-3</c:v>
                </c:pt>
                <c:pt idx="1886">
                  <c:v>2.4417081106640204E-3</c:v>
                </c:pt>
                <c:pt idx="1887">
                  <c:v>2.4417081106640204E-3</c:v>
                </c:pt>
                <c:pt idx="1888">
                  <c:v>2.4417081106640204E-3</c:v>
                </c:pt>
                <c:pt idx="1889">
                  <c:v>2.4417081106640204E-3</c:v>
                </c:pt>
                <c:pt idx="1890">
                  <c:v>2.4720243162059674E-3</c:v>
                </c:pt>
                <c:pt idx="1891">
                  <c:v>2.4720243162059674E-3</c:v>
                </c:pt>
                <c:pt idx="1892">
                  <c:v>2.4720243162059674E-3</c:v>
                </c:pt>
                <c:pt idx="1893">
                  <c:v>2.4720243162059674E-3</c:v>
                </c:pt>
                <c:pt idx="1894">
                  <c:v>2.4720243162059674E-3</c:v>
                </c:pt>
                <c:pt idx="1895">
                  <c:v>2.4720243162059674E-3</c:v>
                </c:pt>
                <c:pt idx="1896">
                  <c:v>2.4720243162059674E-3</c:v>
                </c:pt>
                <c:pt idx="1897">
                  <c:v>2.4720243162059674E-3</c:v>
                </c:pt>
                <c:pt idx="1898">
                  <c:v>2.4231329176019889E-3</c:v>
                </c:pt>
                <c:pt idx="1899">
                  <c:v>2.4231329176019889E-3</c:v>
                </c:pt>
                <c:pt idx="1900">
                  <c:v>2.4231329176019889E-3</c:v>
                </c:pt>
                <c:pt idx="1901">
                  <c:v>2.4231329176019889E-3</c:v>
                </c:pt>
                <c:pt idx="1902">
                  <c:v>2.4231329176019889E-3</c:v>
                </c:pt>
                <c:pt idx="1903">
                  <c:v>2.4231329176019889E-3</c:v>
                </c:pt>
                <c:pt idx="1904">
                  <c:v>2.4231329176019889E-3</c:v>
                </c:pt>
                <c:pt idx="1905">
                  <c:v>2.4231329176019889E-3</c:v>
                </c:pt>
                <c:pt idx="1906">
                  <c:v>2.4231329176019889E-3</c:v>
                </c:pt>
                <c:pt idx="1907">
                  <c:v>2.4231329176019889E-3</c:v>
                </c:pt>
                <c:pt idx="1908">
                  <c:v>2.4231329176019889E-3</c:v>
                </c:pt>
                <c:pt idx="1909">
                  <c:v>2.3516898054289914E-3</c:v>
                </c:pt>
                <c:pt idx="1910">
                  <c:v>2.3516898054289914E-3</c:v>
                </c:pt>
                <c:pt idx="1911">
                  <c:v>2.3516898054289914E-3</c:v>
                </c:pt>
                <c:pt idx="1912">
                  <c:v>2.3516898054289914E-3</c:v>
                </c:pt>
                <c:pt idx="1913">
                  <c:v>2.3516898054289914E-3</c:v>
                </c:pt>
                <c:pt idx="1914">
                  <c:v>2.3516898054289914E-3</c:v>
                </c:pt>
                <c:pt idx="1915">
                  <c:v>2.3516898054289914E-3</c:v>
                </c:pt>
                <c:pt idx="1916">
                  <c:v>2.3516898054289914E-3</c:v>
                </c:pt>
                <c:pt idx="1917">
                  <c:v>2.3516898054289914E-3</c:v>
                </c:pt>
                <c:pt idx="1918">
                  <c:v>2.3516898054289914E-3</c:v>
                </c:pt>
                <c:pt idx="1919">
                  <c:v>2.3516898054289914E-3</c:v>
                </c:pt>
                <c:pt idx="1920">
                  <c:v>2.3246918202830535E-3</c:v>
                </c:pt>
                <c:pt idx="1921">
                  <c:v>2.3246918202830535E-3</c:v>
                </c:pt>
                <c:pt idx="1922">
                  <c:v>2.3246918202830535E-3</c:v>
                </c:pt>
                <c:pt idx="1923">
                  <c:v>2.3246918202830535E-3</c:v>
                </c:pt>
                <c:pt idx="1924">
                  <c:v>2.3246918202830535E-3</c:v>
                </c:pt>
                <c:pt idx="1925">
                  <c:v>2.3246918202830535E-3</c:v>
                </c:pt>
                <c:pt idx="1926">
                  <c:v>2.3246918202830535E-3</c:v>
                </c:pt>
                <c:pt idx="1927">
                  <c:v>2.3246918202830535E-3</c:v>
                </c:pt>
                <c:pt idx="1928">
                  <c:v>2.3246918202830535E-3</c:v>
                </c:pt>
                <c:pt idx="1929">
                  <c:v>2.3246918202830535E-3</c:v>
                </c:pt>
                <c:pt idx="1930">
                  <c:v>2.3700269957309672E-3</c:v>
                </c:pt>
                <c:pt idx="1931">
                  <c:v>2.3700269957309672E-3</c:v>
                </c:pt>
                <c:pt idx="1932">
                  <c:v>2.3700269957309672E-3</c:v>
                </c:pt>
                <c:pt idx="1933">
                  <c:v>2.3700269957309672E-3</c:v>
                </c:pt>
                <c:pt idx="1934">
                  <c:v>2.3700269957309672E-3</c:v>
                </c:pt>
                <c:pt idx="1935">
                  <c:v>2.3700269957309672E-3</c:v>
                </c:pt>
                <c:pt idx="1936">
                  <c:v>2.321399106229971E-3</c:v>
                </c:pt>
                <c:pt idx="1937">
                  <c:v>2.321399106229971E-3</c:v>
                </c:pt>
                <c:pt idx="1938">
                  <c:v>2.321399106229971E-3</c:v>
                </c:pt>
                <c:pt idx="1939">
                  <c:v>2.321399106229971E-3</c:v>
                </c:pt>
                <c:pt idx="1940">
                  <c:v>2.321399106229971E-3</c:v>
                </c:pt>
                <c:pt idx="1941">
                  <c:v>2.321399106229971E-3</c:v>
                </c:pt>
                <c:pt idx="1942">
                  <c:v>2.321399106229971E-3</c:v>
                </c:pt>
                <c:pt idx="1943">
                  <c:v>2.321399106229971E-3</c:v>
                </c:pt>
                <c:pt idx="1944">
                  <c:v>2.321399106229971E-3</c:v>
                </c:pt>
                <c:pt idx="1945">
                  <c:v>2.321399106229971E-3</c:v>
                </c:pt>
                <c:pt idx="1946">
                  <c:v>2.2513524771340387E-3</c:v>
                </c:pt>
                <c:pt idx="1947">
                  <c:v>2.2513524771340387E-3</c:v>
                </c:pt>
                <c:pt idx="1948">
                  <c:v>2.2513524771340387E-3</c:v>
                </c:pt>
                <c:pt idx="1949">
                  <c:v>2.2513524771340387E-3</c:v>
                </c:pt>
                <c:pt idx="1950">
                  <c:v>2.2513524771340387E-3</c:v>
                </c:pt>
                <c:pt idx="1951">
                  <c:v>2.2513524771340387E-3</c:v>
                </c:pt>
                <c:pt idx="1952">
                  <c:v>2.2513524771340387E-3</c:v>
                </c:pt>
                <c:pt idx="1953">
                  <c:v>2.2513524771340387E-3</c:v>
                </c:pt>
                <c:pt idx="1954">
                  <c:v>2.2513524771340387E-3</c:v>
                </c:pt>
                <c:pt idx="1955">
                  <c:v>2.2513524771340387E-3</c:v>
                </c:pt>
                <c:pt idx="1956">
                  <c:v>2.2513524771340387E-3</c:v>
                </c:pt>
                <c:pt idx="1957">
                  <c:v>2.2513524771340387E-3</c:v>
                </c:pt>
                <c:pt idx="1958">
                  <c:v>2.2009101113109608E-3</c:v>
                </c:pt>
                <c:pt idx="1959">
                  <c:v>2.2009101113109608E-3</c:v>
                </c:pt>
                <c:pt idx="1960">
                  <c:v>2.2009101113109608E-3</c:v>
                </c:pt>
                <c:pt idx="1961">
                  <c:v>2.2009101113109608E-3</c:v>
                </c:pt>
                <c:pt idx="1962">
                  <c:v>2.2009101113109608E-3</c:v>
                </c:pt>
                <c:pt idx="1963">
                  <c:v>2.2009101113109608E-3</c:v>
                </c:pt>
                <c:pt idx="1964">
                  <c:v>2.2009101113109608E-3</c:v>
                </c:pt>
                <c:pt idx="1965">
                  <c:v>2.2009101113109608E-3</c:v>
                </c:pt>
                <c:pt idx="1966">
                  <c:v>2.2009101113109608E-3</c:v>
                </c:pt>
                <c:pt idx="1967">
                  <c:v>2.2009101113109608E-3</c:v>
                </c:pt>
                <c:pt idx="1968">
                  <c:v>2.2009101113109608E-3</c:v>
                </c:pt>
                <c:pt idx="1969">
                  <c:v>2.2009101113109608E-3</c:v>
                </c:pt>
                <c:pt idx="1970">
                  <c:v>2.2009101113109608E-3</c:v>
                </c:pt>
                <c:pt idx="1971">
                  <c:v>2.2009101113109608E-3</c:v>
                </c:pt>
                <c:pt idx="1972">
                  <c:v>2.2009101113109608E-3</c:v>
                </c:pt>
                <c:pt idx="1973">
                  <c:v>2.2009101113109608E-3</c:v>
                </c:pt>
                <c:pt idx="1974">
                  <c:v>2.2009101113109608E-3</c:v>
                </c:pt>
                <c:pt idx="1975">
                  <c:v>2.2009101113109608E-3</c:v>
                </c:pt>
                <c:pt idx="1976">
                  <c:v>2.2009101113109608E-3</c:v>
                </c:pt>
                <c:pt idx="1977">
                  <c:v>2.2009101113109608E-3</c:v>
                </c:pt>
                <c:pt idx="1978">
                  <c:v>2.2009101113109608E-3</c:v>
                </c:pt>
                <c:pt idx="1979">
                  <c:v>2.2009101113109608E-3</c:v>
                </c:pt>
                <c:pt idx="1980">
                  <c:v>2.2009101113109608E-3</c:v>
                </c:pt>
                <c:pt idx="1981">
                  <c:v>2.2009101113109608E-3</c:v>
                </c:pt>
                <c:pt idx="1982">
                  <c:v>2.2009101113109608E-3</c:v>
                </c:pt>
                <c:pt idx="1983">
                  <c:v>2.2009101113109608E-3</c:v>
                </c:pt>
                <c:pt idx="1984">
                  <c:v>2.2009101113109608E-3</c:v>
                </c:pt>
                <c:pt idx="1985">
                  <c:v>2.2009101113109608E-3</c:v>
                </c:pt>
                <c:pt idx="1986">
                  <c:v>2.2009101113109608E-3</c:v>
                </c:pt>
                <c:pt idx="1987">
                  <c:v>2.2009101113109608E-3</c:v>
                </c:pt>
                <c:pt idx="1988">
                  <c:v>2.2009101113109608E-3</c:v>
                </c:pt>
                <c:pt idx="1989">
                  <c:v>2.2009101113109608E-3</c:v>
                </c:pt>
                <c:pt idx="1990">
                  <c:v>2.2009101113109608E-3</c:v>
                </c:pt>
                <c:pt idx="1991">
                  <c:v>2.2009101113109608E-3</c:v>
                </c:pt>
                <c:pt idx="1992">
                  <c:v>2.2009101113109608E-3</c:v>
                </c:pt>
                <c:pt idx="1993">
                  <c:v>2.2009101113109608E-3</c:v>
                </c:pt>
                <c:pt idx="1994">
                  <c:v>2.2009101113109608E-3</c:v>
                </c:pt>
                <c:pt idx="1995">
                  <c:v>2.2009101113109608E-3</c:v>
                </c:pt>
                <c:pt idx="1996">
                  <c:v>2.2009101113109608E-3</c:v>
                </c:pt>
                <c:pt idx="1997">
                  <c:v>2.2009101113109608E-3</c:v>
                </c:pt>
                <c:pt idx="1998">
                  <c:v>2.2009101113109608E-3</c:v>
                </c:pt>
                <c:pt idx="1999">
                  <c:v>2.2009101113109608E-3</c:v>
                </c:pt>
                <c:pt idx="2000">
                  <c:v>2.2009101113109608E-3</c:v>
                </c:pt>
                <c:pt idx="2001">
                  <c:v>2.2009101113109608E-3</c:v>
                </c:pt>
                <c:pt idx="2002">
                  <c:v>2.2009101113109608E-3</c:v>
                </c:pt>
                <c:pt idx="2003">
                  <c:v>2.2009101113109608E-3</c:v>
                </c:pt>
                <c:pt idx="2004">
                  <c:v>2.2009101113109608E-3</c:v>
                </c:pt>
                <c:pt idx="2005">
                  <c:v>2.2245844523820502E-3</c:v>
                </c:pt>
                <c:pt idx="2006">
                  <c:v>2.2245844523820502E-3</c:v>
                </c:pt>
                <c:pt idx="2007">
                  <c:v>2.2245844523820502E-3</c:v>
                </c:pt>
                <c:pt idx="2008">
                  <c:v>2.2245844523820502E-3</c:v>
                </c:pt>
                <c:pt idx="2009">
                  <c:v>2.2245844523820502E-3</c:v>
                </c:pt>
                <c:pt idx="2010">
                  <c:v>2.2245844523820502E-3</c:v>
                </c:pt>
                <c:pt idx="2011">
                  <c:v>2.2192066581020464E-3</c:v>
                </c:pt>
                <c:pt idx="2012">
                  <c:v>2.2192066581020464E-3</c:v>
                </c:pt>
                <c:pt idx="2013">
                  <c:v>2.2474798108950145E-3</c:v>
                </c:pt>
                <c:pt idx="2014">
                  <c:v>2.2474798108950145E-3</c:v>
                </c:pt>
                <c:pt idx="2015">
                  <c:v>2.2474798108950145E-3</c:v>
                </c:pt>
                <c:pt idx="2016">
                  <c:v>2.2474798108950145E-3</c:v>
                </c:pt>
                <c:pt idx="2017">
                  <c:v>2.2474798108950145E-3</c:v>
                </c:pt>
                <c:pt idx="2018">
                  <c:v>2.2474798108950145E-3</c:v>
                </c:pt>
                <c:pt idx="2019">
                  <c:v>2.2474798108950145E-3</c:v>
                </c:pt>
                <c:pt idx="2020">
                  <c:v>2.1797611392460059E-3</c:v>
                </c:pt>
                <c:pt idx="2021">
                  <c:v>2.1797611392460059E-3</c:v>
                </c:pt>
                <c:pt idx="2022">
                  <c:v>2.1797611392460059E-3</c:v>
                </c:pt>
                <c:pt idx="2023">
                  <c:v>2.1797611392460059E-3</c:v>
                </c:pt>
                <c:pt idx="2024">
                  <c:v>2.1797611392460059E-3</c:v>
                </c:pt>
                <c:pt idx="2025">
                  <c:v>2.1797611392460059E-3</c:v>
                </c:pt>
                <c:pt idx="2026">
                  <c:v>2.1797611392460059E-3</c:v>
                </c:pt>
                <c:pt idx="2027">
                  <c:v>2.1797611392460059E-3</c:v>
                </c:pt>
                <c:pt idx="2028">
                  <c:v>2.1797611392460059E-3</c:v>
                </c:pt>
                <c:pt idx="2029">
                  <c:v>2.1797611392460059E-3</c:v>
                </c:pt>
                <c:pt idx="2030">
                  <c:v>2.1797611392460059E-3</c:v>
                </c:pt>
                <c:pt idx="2031">
                  <c:v>2.1797611392460059E-3</c:v>
                </c:pt>
                <c:pt idx="2032">
                  <c:v>2.1311992119640299E-3</c:v>
                </c:pt>
                <c:pt idx="2033">
                  <c:v>2.1311992119640299E-3</c:v>
                </c:pt>
                <c:pt idx="2034">
                  <c:v>2.1311992119640299E-3</c:v>
                </c:pt>
                <c:pt idx="2035">
                  <c:v>2.1311992119640299E-3</c:v>
                </c:pt>
                <c:pt idx="2036">
                  <c:v>2.1311992119640299E-3</c:v>
                </c:pt>
                <c:pt idx="2037">
                  <c:v>2.1311992119640299E-3</c:v>
                </c:pt>
                <c:pt idx="2038">
                  <c:v>2.1311992119640299E-3</c:v>
                </c:pt>
                <c:pt idx="2039">
                  <c:v>2.1311992119640299E-3</c:v>
                </c:pt>
                <c:pt idx="2040">
                  <c:v>2.1311992119640299E-3</c:v>
                </c:pt>
                <c:pt idx="2041">
                  <c:v>2.1311992119640299E-3</c:v>
                </c:pt>
                <c:pt idx="2042">
                  <c:v>2.1311992119640299E-3</c:v>
                </c:pt>
                <c:pt idx="2043">
                  <c:v>2.1311992119640299E-3</c:v>
                </c:pt>
                <c:pt idx="2044">
                  <c:v>2.1311992119640299E-3</c:v>
                </c:pt>
                <c:pt idx="2045">
                  <c:v>2.1311992119640299E-3</c:v>
                </c:pt>
                <c:pt idx="2046">
                  <c:v>2.1311992119640299E-3</c:v>
                </c:pt>
                <c:pt idx="2047">
                  <c:v>2.1311992119640299E-3</c:v>
                </c:pt>
                <c:pt idx="2048">
                  <c:v>2.1311992119640299E-3</c:v>
                </c:pt>
                <c:pt idx="2049">
                  <c:v>2.1311992119640299E-3</c:v>
                </c:pt>
                <c:pt idx="2050">
                  <c:v>2.1311992119640299E-3</c:v>
                </c:pt>
                <c:pt idx="2051">
                  <c:v>2.1311992119640299E-3</c:v>
                </c:pt>
                <c:pt idx="2052">
                  <c:v>2.1311992119640299E-3</c:v>
                </c:pt>
                <c:pt idx="2053">
                  <c:v>2.1311992119640299E-3</c:v>
                </c:pt>
                <c:pt idx="2054">
                  <c:v>2.1311992119640299E-3</c:v>
                </c:pt>
                <c:pt idx="2055">
                  <c:v>2.1311992119640299E-3</c:v>
                </c:pt>
                <c:pt idx="2056">
                  <c:v>2.1311992119640299E-3</c:v>
                </c:pt>
                <c:pt idx="2057">
                  <c:v>2.1311992119640299E-3</c:v>
                </c:pt>
                <c:pt idx="2058">
                  <c:v>2.1311992119640299E-3</c:v>
                </c:pt>
                <c:pt idx="2059">
                  <c:v>2.1311992119640299E-3</c:v>
                </c:pt>
                <c:pt idx="2060">
                  <c:v>2.1311992119640299E-3</c:v>
                </c:pt>
                <c:pt idx="2061">
                  <c:v>2.1311992119640299E-3</c:v>
                </c:pt>
                <c:pt idx="2062">
                  <c:v>2.1311992119640299E-3</c:v>
                </c:pt>
                <c:pt idx="2063">
                  <c:v>2.1311992119640299E-3</c:v>
                </c:pt>
                <c:pt idx="2064">
                  <c:v>2.1311992119640299E-3</c:v>
                </c:pt>
                <c:pt idx="2065">
                  <c:v>2.1311992119640299E-3</c:v>
                </c:pt>
                <c:pt idx="2066">
                  <c:v>2.1311992119640299E-3</c:v>
                </c:pt>
                <c:pt idx="2067">
                  <c:v>2.1311992119640299E-3</c:v>
                </c:pt>
                <c:pt idx="2068">
                  <c:v>2.1311992119640299E-3</c:v>
                </c:pt>
                <c:pt idx="2069">
                  <c:v>2.1311992119640299E-3</c:v>
                </c:pt>
                <c:pt idx="2070">
                  <c:v>2.1311992119640299E-3</c:v>
                </c:pt>
                <c:pt idx="2071">
                  <c:v>2.1311992119640299E-3</c:v>
                </c:pt>
                <c:pt idx="2072">
                  <c:v>2.1311992119640299E-3</c:v>
                </c:pt>
                <c:pt idx="2073">
                  <c:v>2.1311992119640299E-3</c:v>
                </c:pt>
                <c:pt idx="2074">
                  <c:v>2.1311992119640299E-3</c:v>
                </c:pt>
                <c:pt idx="2075">
                  <c:v>2.1311992119640299E-3</c:v>
                </c:pt>
                <c:pt idx="2076">
                  <c:v>2.1311992119640299E-3</c:v>
                </c:pt>
                <c:pt idx="2077">
                  <c:v>2.1682695226700188E-3</c:v>
                </c:pt>
                <c:pt idx="2078">
                  <c:v>2.1682695226700188E-3</c:v>
                </c:pt>
                <c:pt idx="2079">
                  <c:v>2.1682695226700188E-3</c:v>
                </c:pt>
                <c:pt idx="2080">
                  <c:v>2.1682695226700188E-3</c:v>
                </c:pt>
                <c:pt idx="2081">
                  <c:v>2.1682695226700188E-3</c:v>
                </c:pt>
                <c:pt idx="2082">
                  <c:v>2.1682695226700188E-3</c:v>
                </c:pt>
                <c:pt idx="2083">
                  <c:v>2.1682695226700188E-3</c:v>
                </c:pt>
                <c:pt idx="2084">
                  <c:v>2.1682695226700188E-3</c:v>
                </c:pt>
                <c:pt idx="2085">
                  <c:v>2.1682695226700188E-3</c:v>
                </c:pt>
                <c:pt idx="2086">
                  <c:v>2.1682695226700188E-3</c:v>
                </c:pt>
                <c:pt idx="2087">
                  <c:v>2.1682695226700188E-3</c:v>
                </c:pt>
                <c:pt idx="2088">
                  <c:v>2.1682695226700188E-3</c:v>
                </c:pt>
                <c:pt idx="2089">
                  <c:v>2.1682695226700188E-3</c:v>
                </c:pt>
                <c:pt idx="2090">
                  <c:v>2.1682695226700188E-3</c:v>
                </c:pt>
                <c:pt idx="2091">
                  <c:v>2.2128843805520049E-3</c:v>
                </c:pt>
                <c:pt idx="2092">
                  <c:v>2.2128843805520049E-3</c:v>
                </c:pt>
                <c:pt idx="2093">
                  <c:v>2.2128843805520049E-3</c:v>
                </c:pt>
                <c:pt idx="2094">
                  <c:v>2.2128843805520049E-3</c:v>
                </c:pt>
                <c:pt idx="2095">
                  <c:v>2.2128843805520049E-3</c:v>
                </c:pt>
                <c:pt idx="2096">
                  <c:v>2.2128843805520049E-3</c:v>
                </c:pt>
                <c:pt idx="2097">
                  <c:v>2.1649616340529976E-3</c:v>
                </c:pt>
                <c:pt idx="2098">
                  <c:v>2.1649616340529976E-3</c:v>
                </c:pt>
                <c:pt idx="2099">
                  <c:v>2.1649616340529976E-3</c:v>
                </c:pt>
                <c:pt idx="2100">
                  <c:v>2.1649616340529976E-3</c:v>
                </c:pt>
                <c:pt idx="2101">
                  <c:v>2.1649616340529976E-3</c:v>
                </c:pt>
                <c:pt idx="2102">
                  <c:v>2.1649616340529976E-3</c:v>
                </c:pt>
                <c:pt idx="2103">
                  <c:v>2.1649616340529976E-3</c:v>
                </c:pt>
                <c:pt idx="2104">
                  <c:v>2.1649616340529976E-3</c:v>
                </c:pt>
                <c:pt idx="2105">
                  <c:v>2.1649616340529976E-3</c:v>
                </c:pt>
                <c:pt idx="2106">
                  <c:v>2.1649616340529976E-3</c:v>
                </c:pt>
                <c:pt idx="2107">
                  <c:v>2.1649616340529976E-3</c:v>
                </c:pt>
                <c:pt idx="2108">
                  <c:v>2.1649616340529976E-3</c:v>
                </c:pt>
                <c:pt idx="2109">
                  <c:v>2.1060464392159695E-3</c:v>
                </c:pt>
                <c:pt idx="2110">
                  <c:v>2.1060464392159695E-3</c:v>
                </c:pt>
                <c:pt idx="2111">
                  <c:v>2.1060464392159695E-3</c:v>
                </c:pt>
                <c:pt idx="2112">
                  <c:v>2.1060464392159695E-3</c:v>
                </c:pt>
                <c:pt idx="2113">
                  <c:v>2.1060464392159695E-3</c:v>
                </c:pt>
                <c:pt idx="2114">
                  <c:v>2.1060464392159695E-3</c:v>
                </c:pt>
                <c:pt idx="2115">
                  <c:v>2.1060464392159695E-3</c:v>
                </c:pt>
                <c:pt idx="2116">
                  <c:v>2.1060464392159695E-3</c:v>
                </c:pt>
                <c:pt idx="2117">
                  <c:v>2.1060464392159695E-3</c:v>
                </c:pt>
                <c:pt idx="2118">
                  <c:v>2.1060464392159695E-3</c:v>
                </c:pt>
                <c:pt idx="2119">
                  <c:v>2.1060464392159695E-3</c:v>
                </c:pt>
                <c:pt idx="2120">
                  <c:v>2.1060464392159695E-3</c:v>
                </c:pt>
                <c:pt idx="2121">
                  <c:v>2.1060464392159695E-3</c:v>
                </c:pt>
                <c:pt idx="2122">
                  <c:v>2.1060464392159695E-3</c:v>
                </c:pt>
                <c:pt idx="2123">
                  <c:v>2.0623246439880338E-3</c:v>
                </c:pt>
                <c:pt idx="2124">
                  <c:v>2.0623246439880338E-3</c:v>
                </c:pt>
                <c:pt idx="2125">
                  <c:v>2.0623246439880338E-3</c:v>
                </c:pt>
                <c:pt idx="2126">
                  <c:v>2.0623246439880338E-3</c:v>
                </c:pt>
                <c:pt idx="2127">
                  <c:v>2.0623246439880338E-3</c:v>
                </c:pt>
                <c:pt idx="2128">
                  <c:v>2.0623246439880338E-3</c:v>
                </c:pt>
                <c:pt idx="2129">
                  <c:v>2.0623246439880338E-3</c:v>
                </c:pt>
                <c:pt idx="2130">
                  <c:v>2.0623246439880338E-3</c:v>
                </c:pt>
                <c:pt idx="2131">
                  <c:v>2.0623246439880338E-3</c:v>
                </c:pt>
                <c:pt idx="2132">
                  <c:v>2.0623246439880338E-3</c:v>
                </c:pt>
                <c:pt idx="2133">
                  <c:v>2.0623246439880338E-3</c:v>
                </c:pt>
                <c:pt idx="2134">
                  <c:v>1.9994673276310104E-3</c:v>
                </c:pt>
                <c:pt idx="2135">
                  <c:v>1.9994673276310104E-3</c:v>
                </c:pt>
                <c:pt idx="2136">
                  <c:v>1.9994673276310104E-3</c:v>
                </c:pt>
                <c:pt idx="2137">
                  <c:v>1.9994673276310104E-3</c:v>
                </c:pt>
                <c:pt idx="2138">
                  <c:v>1.9994673276310104E-3</c:v>
                </c:pt>
                <c:pt idx="2139">
                  <c:v>1.9994673276310104E-3</c:v>
                </c:pt>
                <c:pt idx="2140">
                  <c:v>1.9994673276310104E-3</c:v>
                </c:pt>
                <c:pt idx="2141">
                  <c:v>1.9994673276310104E-3</c:v>
                </c:pt>
                <c:pt idx="2142">
                  <c:v>1.9994673276310104E-3</c:v>
                </c:pt>
                <c:pt idx="2143">
                  <c:v>1.9994673276310104E-3</c:v>
                </c:pt>
                <c:pt idx="2144">
                  <c:v>1.9994673276310104E-3</c:v>
                </c:pt>
                <c:pt idx="2145">
                  <c:v>1.9863092035800056E-3</c:v>
                </c:pt>
                <c:pt idx="2146">
                  <c:v>1.9863092035800056E-3</c:v>
                </c:pt>
                <c:pt idx="2147">
                  <c:v>1.9863092035800056E-3</c:v>
                </c:pt>
                <c:pt idx="2148">
                  <c:v>1.9863092035800056E-3</c:v>
                </c:pt>
                <c:pt idx="2149">
                  <c:v>1.9863092035800056E-3</c:v>
                </c:pt>
                <c:pt idx="2150">
                  <c:v>1.9863092035800056E-3</c:v>
                </c:pt>
                <c:pt idx="2151">
                  <c:v>1.9942060992870214E-3</c:v>
                </c:pt>
                <c:pt idx="2152">
                  <c:v>1.9942060992870214E-3</c:v>
                </c:pt>
                <c:pt idx="2153">
                  <c:v>1.9942060992870214E-3</c:v>
                </c:pt>
                <c:pt idx="2154">
                  <c:v>2.0320624402689891E-3</c:v>
                </c:pt>
                <c:pt idx="2155">
                  <c:v>2.0320624402689891E-3</c:v>
                </c:pt>
                <c:pt idx="2156">
                  <c:v>2.0320624402689891E-3</c:v>
                </c:pt>
                <c:pt idx="2157">
                  <c:v>2.0320624402689891E-3</c:v>
                </c:pt>
                <c:pt idx="2158">
                  <c:v>2.0320624402689891E-3</c:v>
                </c:pt>
                <c:pt idx="2159">
                  <c:v>2.0320624402689891E-3</c:v>
                </c:pt>
                <c:pt idx="2160">
                  <c:v>2.0320624402689891E-3</c:v>
                </c:pt>
                <c:pt idx="2161">
                  <c:v>2.0320624402689891E-3</c:v>
                </c:pt>
                <c:pt idx="2162">
                  <c:v>2.0320624402689891E-3</c:v>
                </c:pt>
                <c:pt idx="2163">
                  <c:v>2.0320624402689891E-3</c:v>
                </c:pt>
                <c:pt idx="2164">
                  <c:v>2.0320624402689891E-3</c:v>
                </c:pt>
                <c:pt idx="2165">
                  <c:v>2.0320624402689891E-3</c:v>
                </c:pt>
                <c:pt idx="2166">
                  <c:v>2.0320624402689891E-3</c:v>
                </c:pt>
                <c:pt idx="2167">
                  <c:v>2.0320624402689891E-3</c:v>
                </c:pt>
                <c:pt idx="2168">
                  <c:v>2.0320624402689891E-3</c:v>
                </c:pt>
                <c:pt idx="2169">
                  <c:v>2.0320624402689891E-3</c:v>
                </c:pt>
                <c:pt idx="2170">
                  <c:v>2.0320624402689891E-3</c:v>
                </c:pt>
                <c:pt idx="2171">
                  <c:v>2.0143886354540008E-3</c:v>
                </c:pt>
                <c:pt idx="2172">
                  <c:v>2.0143886354540008E-3</c:v>
                </c:pt>
                <c:pt idx="2173">
                  <c:v>2.0143886354540008E-3</c:v>
                </c:pt>
                <c:pt idx="2174">
                  <c:v>2.0143886354540008E-3</c:v>
                </c:pt>
                <c:pt idx="2175">
                  <c:v>2.0143886354540008E-3</c:v>
                </c:pt>
                <c:pt idx="2176">
                  <c:v>2.0143886354540008E-3</c:v>
                </c:pt>
                <c:pt idx="2177">
                  <c:v>2.0143886354540008E-3</c:v>
                </c:pt>
                <c:pt idx="2178">
                  <c:v>2.0437483288749947E-3</c:v>
                </c:pt>
                <c:pt idx="2179">
                  <c:v>2.0437483288749947E-3</c:v>
                </c:pt>
                <c:pt idx="2180">
                  <c:v>2.0437483288749947E-3</c:v>
                </c:pt>
                <c:pt idx="2181">
                  <c:v>2.0437483288749947E-3</c:v>
                </c:pt>
                <c:pt idx="2182">
                  <c:v>2.0437483288749947E-3</c:v>
                </c:pt>
                <c:pt idx="2183">
                  <c:v>2.0437483288749947E-3</c:v>
                </c:pt>
                <c:pt idx="2184">
                  <c:v>2.0437483288749947E-3</c:v>
                </c:pt>
                <c:pt idx="2185">
                  <c:v>2.0437483288749947E-3</c:v>
                </c:pt>
                <c:pt idx="2186">
                  <c:v>1.9821814058339493E-3</c:v>
                </c:pt>
                <c:pt idx="2187">
                  <c:v>1.9821814058339493E-3</c:v>
                </c:pt>
                <c:pt idx="2188">
                  <c:v>1.9821814058339493E-3</c:v>
                </c:pt>
                <c:pt idx="2189">
                  <c:v>1.9821814058339493E-3</c:v>
                </c:pt>
                <c:pt idx="2190">
                  <c:v>1.9821814058339493E-3</c:v>
                </c:pt>
                <c:pt idx="2191">
                  <c:v>1.9821814058339493E-3</c:v>
                </c:pt>
                <c:pt idx="2192">
                  <c:v>1.9821814058339493E-3</c:v>
                </c:pt>
                <c:pt idx="2193">
                  <c:v>1.9821814058339493E-3</c:v>
                </c:pt>
                <c:pt idx="2194">
                  <c:v>1.9821814058339493E-3</c:v>
                </c:pt>
                <c:pt idx="2195">
                  <c:v>1.9821814058339493E-3</c:v>
                </c:pt>
                <c:pt idx="2196">
                  <c:v>1.9821814058339493E-3</c:v>
                </c:pt>
                <c:pt idx="2197">
                  <c:v>1.9821814058339493E-3</c:v>
                </c:pt>
                <c:pt idx="2198">
                  <c:v>1.9315250363399761E-3</c:v>
                </c:pt>
                <c:pt idx="2199">
                  <c:v>1.9315250363399761E-3</c:v>
                </c:pt>
                <c:pt idx="2200">
                  <c:v>1.9315250363399761E-3</c:v>
                </c:pt>
                <c:pt idx="2201">
                  <c:v>1.9315250363399761E-3</c:v>
                </c:pt>
                <c:pt idx="2202">
                  <c:v>1.9315250363399761E-3</c:v>
                </c:pt>
                <c:pt idx="2203">
                  <c:v>1.9315250363399761E-3</c:v>
                </c:pt>
                <c:pt idx="2204">
                  <c:v>1.9315250363399761E-3</c:v>
                </c:pt>
                <c:pt idx="2205">
                  <c:v>1.9315250363399761E-3</c:v>
                </c:pt>
                <c:pt idx="2206">
                  <c:v>1.9315250363399761E-3</c:v>
                </c:pt>
                <c:pt idx="2207">
                  <c:v>1.9315250363399761E-3</c:v>
                </c:pt>
                <c:pt idx="2208">
                  <c:v>1.9315250363399761E-3</c:v>
                </c:pt>
                <c:pt idx="2209">
                  <c:v>1.9315250363399761E-3</c:v>
                </c:pt>
                <c:pt idx="2210">
                  <c:v>1.9315250363399761E-3</c:v>
                </c:pt>
                <c:pt idx="2211">
                  <c:v>1.9315250363399761E-3</c:v>
                </c:pt>
                <c:pt idx="2212">
                  <c:v>1.9315250363399761E-3</c:v>
                </c:pt>
                <c:pt idx="2213">
                  <c:v>1.9315250363399761E-3</c:v>
                </c:pt>
                <c:pt idx="2214">
                  <c:v>1.9315250363399761E-3</c:v>
                </c:pt>
                <c:pt idx="2215">
                  <c:v>1.9315250363399761E-3</c:v>
                </c:pt>
                <c:pt idx="2216">
                  <c:v>1.9315250363399761E-3</c:v>
                </c:pt>
                <c:pt idx="2217">
                  <c:v>1.9315250363399761E-3</c:v>
                </c:pt>
                <c:pt idx="2218">
                  <c:v>1.9315250363399761E-3</c:v>
                </c:pt>
                <c:pt idx="2219">
                  <c:v>1.9315250363399761E-3</c:v>
                </c:pt>
                <c:pt idx="2220">
                  <c:v>1.9315250363399761E-3</c:v>
                </c:pt>
                <c:pt idx="2221">
                  <c:v>1.9315250363399761E-3</c:v>
                </c:pt>
                <c:pt idx="2222">
                  <c:v>1.9315250363399761E-3</c:v>
                </c:pt>
                <c:pt idx="2223">
                  <c:v>1.9315250363399761E-3</c:v>
                </c:pt>
                <c:pt idx="2224">
                  <c:v>1.9315250363399761E-3</c:v>
                </c:pt>
                <c:pt idx="2225">
                  <c:v>1.9315250363399761E-3</c:v>
                </c:pt>
                <c:pt idx="2226">
                  <c:v>1.9315250363399761E-3</c:v>
                </c:pt>
                <c:pt idx="2227">
                  <c:v>1.9315250363399761E-3</c:v>
                </c:pt>
                <c:pt idx="2228">
                  <c:v>1.9315250363399761E-3</c:v>
                </c:pt>
                <c:pt idx="2229">
                  <c:v>1.9315250363399761E-3</c:v>
                </c:pt>
                <c:pt idx="2230">
                  <c:v>1.9315250363399761E-3</c:v>
                </c:pt>
                <c:pt idx="2231">
                  <c:v>1.9315250363399761E-3</c:v>
                </c:pt>
                <c:pt idx="2232">
                  <c:v>1.9719288557560333E-3</c:v>
                </c:pt>
                <c:pt idx="2233">
                  <c:v>1.9719288557560333E-3</c:v>
                </c:pt>
                <c:pt idx="2234">
                  <c:v>1.9719288557560333E-3</c:v>
                </c:pt>
                <c:pt idx="2235">
                  <c:v>1.9719288557560333E-3</c:v>
                </c:pt>
                <c:pt idx="2236">
                  <c:v>1.9719288557560333E-3</c:v>
                </c:pt>
                <c:pt idx="2237">
                  <c:v>1.9719288557560333E-3</c:v>
                </c:pt>
                <c:pt idx="2238">
                  <c:v>1.9719288557560333E-3</c:v>
                </c:pt>
                <c:pt idx="2239">
                  <c:v>1.9719288557560333E-3</c:v>
                </c:pt>
                <c:pt idx="2240">
                  <c:v>1.9719288557560333E-3</c:v>
                </c:pt>
                <c:pt idx="2241">
                  <c:v>1.9719288557560333E-3</c:v>
                </c:pt>
                <c:pt idx="2242">
                  <c:v>1.9719288557560333E-3</c:v>
                </c:pt>
                <c:pt idx="2243">
                  <c:v>1.9719288557560333E-3</c:v>
                </c:pt>
                <c:pt idx="2244">
                  <c:v>1.9719288557560333E-3</c:v>
                </c:pt>
                <c:pt idx="2245">
                  <c:v>1.9719288557560333E-3</c:v>
                </c:pt>
                <c:pt idx="2246">
                  <c:v>1.9719288557560333E-3</c:v>
                </c:pt>
                <c:pt idx="2247">
                  <c:v>1.9719288557560333E-3</c:v>
                </c:pt>
                <c:pt idx="2248">
                  <c:v>1.9719288557560333E-3</c:v>
                </c:pt>
                <c:pt idx="2249">
                  <c:v>1.9719288557560333E-3</c:v>
                </c:pt>
                <c:pt idx="2250">
                  <c:v>1.9719288557560333E-3</c:v>
                </c:pt>
                <c:pt idx="2251">
                  <c:v>1.9719288557560333E-3</c:v>
                </c:pt>
                <c:pt idx="2252">
                  <c:v>1.9719288557560333E-3</c:v>
                </c:pt>
                <c:pt idx="2253">
                  <c:v>1.9719288557560333E-3</c:v>
                </c:pt>
                <c:pt idx="2254">
                  <c:v>1.9719288557560333E-3</c:v>
                </c:pt>
                <c:pt idx="2255">
                  <c:v>1.9719288557560333E-3</c:v>
                </c:pt>
                <c:pt idx="2256">
                  <c:v>1.9930476866309998E-3</c:v>
                </c:pt>
                <c:pt idx="2257">
                  <c:v>1.9930476866309998E-3</c:v>
                </c:pt>
                <c:pt idx="2258">
                  <c:v>1.9930476866309998E-3</c:v>
                </c:pt>
                <c:pt idx="2259">
                  <c:v>1.9930476866309998E-3</c:v>
                </c:pt>
                <c:pt idx="2260">
                  <c:v>1.9930476866309998E-3</c:v>
                </c:pt>
                <c:pt idx="2261">
                  <c:v>2.0214875380839548E-3</c:v>
                </c:pt>
                <c:pt idx="2262">
                  <c:v>2.0214875380839548E-3</c:v>
                </c:pt>
                <c:pt idx="2263">
                  <c:v>2.0214875380839548E-3</c:v>
                </c:pt>
                <c:pt idx="2264">
                  <c:v>2.0214875380839548E-3</c:v>
                </c:pt>
                <c:pt idx="2265">
                  <c:v>2.0214875380839548E-3</c:v>
                </c:pt>
                <c:pt idx="2266">
                  <c:v>2.0214875380839548E-3</c:v>
                </c:pt>
                <c:pt idx="2267">
                  <c:v>2.0214875380839548E-3</c:v>
                </c:pt>
                <c:pt idx="2268">
                  <c:v>2.0265367273990531E-3</c:v>
                </c:pt>
                <c:pt idx="2269">
                  <c:v>2.0265367273990531E-3</c:v>
                </c:pt>
                <c:pt idx="2270">
                  <c:v>2.0265367273990531E-3</c:v>
                </c:pt>
                <c:pt idx="2271">
                  <c:v>2.0597402585690316E-3</c:v>
                </c:pt>
                <c:pt idx="2272">
                  <c:v>2.0597402585690316E-3</c:v>
                </c:pt>
                <c:pt idx="2273">
                  <c:v>2.0597402585690316E-3</c:v>
                </c:pt>
                <c:pt idx="2274">
                  <c:v>2.0597402585690316E-3</c:v>
                </c:pt>
                <c:pt idx="2275">
                  <c:v>2.0597402585690316E-3</c:v>
                </c:pt>
                <c:pt idx="2276">
                  <c:v>2.0597402585690316E-3</c:v>
                </c:pt>
                <c:pt idx="2277">
                  <c:v>2.0597402585690316E-3</c:v>
                </c:pt>
                <c:pt idx="2278">
                  <c:v>2.0597402585690316E-3</c:v>
                </c:pt>
                <c:pt idx="2279">
                  <c:v>2.0597402585690316E-3</c:v>
                </c:pt>
                <c:pt idx="2280">
                  <c:v>2.0597402585690316E-3</c:v>
                </c:pt>
                <c:pt idx="2281">
                  <c:v>2.0597402585690316E-3</c:v>
                </c:pt>
                <c:pt idx="2282">
                  <c:v>2.0597402585690316E-3</c:v>
                </c:pt>
                <c:pt idx="2283">
                  <c:v>2.0810034829019664E-3</c:v>
                </c:pt>
                <c:pt idx="2284">
                  <c:v>2.0810034829019664E-3</c:v>
                </c:pt>
                <c:pt idx="2285">
                  <c:v>2.0810034829019664E-3</c:v>
                </c:pt>
                <c:pt idx="2286">
                  <c:v>2.0810034829019664E-3</c:v>
                </c:pt>
                <c:pt idx="2287">
                  <c:v>2.0810034829019664E-3</c:v>
                </c:pt>
                <c:pt idx="2288">
                  <c:v>2.0944487178720106E-3</c:v>
                </c:pt>
                <c:pt idx="2289">
                  <c:v>2.0944487178720106E-3</c:v>
                </c:pt>
                <c:pt idx="2290">
                  <c:v>2.0944487178720106E-3</c:v>
                </c:pt>
                <c:pt idx="2291">
                  <c:v>2.0944487178720106E-3</c:v>
                </c:pt>
                <c:pt idx="2292">
                  <c:v>2.0944487178720106E-3</c:v>
                </c:pt>
                <c:pt idx="2293">
                  <c:v>2.0550915327349761E-3</c:v>
                </c:pt>
                <c:pt idx="2294">
                  <c:v>2.0550915327349761E-3</c:v>
                </c:pt>
                <c:pt idx="2295">
                  <c:v>2.0550915327349761E-3</c:v>
                </c:pt>
                <c:pt idx="2296">
                  <c:v>2.0550915327349761E-3</c:v>
                </c:pt>
                <c:pt idx="2297">
                  <c:v>2.0550915327349761E-3</c:v>
                </c:pt>
                <c:pt idx="2298">
                  <c:v>2.0550915327349761E-3</c:v>
                </c:pt>
                <c:pt idx="2299">
                  <c:v>2.0550915327349761E-3</c:v>
                </c:pt>
                <c:pt idx="2300">
                  <c:v>2.0550915327349761E-3</c:v>
                </c:pt>
                <c:pt idx="2301">
                  <c:v>2.0550915327349761E-3</c:v>
                </c:pt>
                <c:pt idx="2302">
                  <c:v>2.0550915327349761E-3</c:v>
                </c:pt>
                <c:pt idx="2303">
                  <c:v>2.0550915327349761E-3</c:v>
                </c:pt>
                <c:pt idx="2304">
                  <c:v>2.0000860796359765E-3</c:v>
                </c:pt>
                <c:pt idx="2305">
                  <c:v>2.0000860796359765E-3</c:v>
                </c:pt>
                <c:pt idx="2306">
                  <c:v>2.0000860796359765E-3</c:v>
                </c:pt>
                <c:pt idx="2307">
                  <c:v>2.0000860796359765E-3</c:v>
                </c:pt>
                <c:pt idx="2308">
                  <c:v>2.0000860796359765E-3</c:v>
                </c:pt>
                <c:pt idx="2309">
                  <c:v>2.0000860796359765E-3</c:v>
                </c:pt>
                <c:pt idx="2310">
                  <c:v>2.0000860796359765E-3</c:v>
                </c:pt>
                <c:pt idx="2311">
                  <c:v>2.0000860796359765E-3</c:v>
                </c:pt>
                <c:pt idx="2312">
                  <c:v>2.0000860796359765E-3</c:v>
                </c:pt>
                <c:pt idx="2313">
                  <c:v>2.0000860796359765E-3</c:v>
                </c:pt>
                <c:pt idx="2314">
                  <c:v>2.0000860796359765E-3</c:v>
                </c:pt>
                <c:pt idx="2315">
                  <c:v>2.0000860796359765E-3</c:v>
                </c:pt>
                <c:pt idx="2316">
                  <c:v>2.0000860796359765E-3</c:v>
                </c:pt>
                <c:pt idx="2317">
                  <c:v>2.0000860796359765E-3</c:v>
                </c:pt>
                <c:pt idx="2318">
                  <c:v>2.0000860796359765E-3</c:v>
                </c:pt>
                <c:pt idx="2319">
                  <c:v>2.0000860796359765E-3</c:v>
                </c:pt>
                <c:pt idx="2320">
                  <c:v>2.0000860796359765E-3</c:v>
                </c:pt>
                <c:pt idx="2321">
                  <c:v>2.0000860796359765E-3</c:v>
                </c:pt>
                <c:pt idx="2322">
                  <c:v>2.0092256303180234E-3</c:v>
                </c:pt>
                <c:pt idx="2323">
                  <c:v>2.0092256303180234E-3</c:v>
                </c:pt>
                <c:pt idx="2324">
                  <c:v>2.0092256303180234E-3</c:v>
                </c:pt>
                <c:pt idx="2325">
                  <c:v>2.0455871849329732E-3</c:v>
                </c:pt>
                <c:pt idx="2326">
                  <c:v>2.0455871849329732E-3</c:v>
                </c:pt>
                <c:pt idx="2327">
                  <c:v>2.0455871849329732E-3</c:v>
                </c:pt>
                <c:pt idx="2328">
                  <c:v>2.0455871849329732E-3</c:v>
                </c:pt>
                <c:pt idx="2329">
                  <c:v>2.0455871849329732E-3</c:v>
                </c:pt>
                <c:pt idx="2330">
                  <c:v>2.0455871849329732E-3</c:v>
                </c:pt>
                <c:pt idx="2331">
                  <c:v>2.0455871849329732E-3</c:v>
                </c:pt>
                <c:pt idx="2332">
                  <c:v>2.0455871849329732E-3</c:v>
                </c:pt>
                <c:pt idx="2333">
                  <c:v>2.0455871849329732E-3</c:v>
                </c:pt>
                <c:pt idx="2334">
                  <c:v>2.0455871849329732E-3</c:v>
                </c:pt>
                <c:pt idx="2335">
                  <c:v>2.0455871849329732E-3</c:v>
                </c:pt>
                <c:pt idx="2336">
                  <c:v>2.0455871849329732E-3</c:v>
                </c:pt>
                <c:pt idx="2337">
                  <c:v>2.0455871849329732E-3</c:v>
                </c:pt>
                <c:pt idx="2338">
                  <c:v>2.0455871849329732E-3</c:v>
                </c:pt>
                <c:pt idx="2339">
                  <c:v>2.0455871849329732E-3</c:v>
                </c:pt>
                <c:pt idx="2340">
                  <c:v>2.0455871849329732E-3</c:v>
                </c:pt>
                <c:pt idx="2341">
                  <c:v>2.0455871849329732E-3</c:v>
                </c:pt>
                <c:pt idx="2342">
                  <c:v>2.0455871849329732E-3</c:v>
                </c:pt>
                <c:pt idx="2343">
                  <c:v>2.0455871849329732E-3</c:v>
                </c:pt>
                <c:pt idx="2344">
                  <c:v>1.9988117723129806E-3</c:v>
                </c:pt>
                <c:pt idx="2345">
                  <c:v>1.9988117723129806E-3</c:v>
                </c:pt>
                <c:pt idx="2346">
                  <c:v>1.9988117723129806E-3</c:v>
                </c:pt>
                <c:pt idx="2347">
                  <c:v>1.9988117723129806E-3</c:v>
                </c:pt>
                <c:pt idx="2348">
                  <c:v>1.9988117723129806E-3</c:v>
                </c:pt>
                <c:pt idx="2349">
                  <c:v>1.9988117723129806E-3</c:v>
                </c:pt>
                <c:pt idx="2350">
                  <c:v>1.9988117723129806E-3</c:v>
                </c:pt>
                <c:pt idx="2351">
                  <c:v>1.9988117723129806E-3</c:v>
                </c:pt>
                <c:pt idx="2352">
                  <c:v>1.9988117723129806E-3</c:v>
                </c:pt>
                <c:pt idx="2353">
                  <c:v>1.9988117723129806E-3</c:v>
                </c:pt>
                <c:pt idx="2354">
                  <c:v>1.9988117723129806E-3</c:v>
                </c:pt>
                <c:pt idx="2355">
                  <c:v>1.9988117723129806E-3</c:v>
                </c:pt>
                <c:pt idx="2356">
                  <c:v>1.9988117723129806E-3</c:v>
                </c:pt>
                <c:pt idx="2357">
                  <c:v>1.9988117723129806E-3</c:v>
                </c:pt>
                <c:pt idx="2358">
                  <c:v>1.9988117723129806E-3</c:v>
                </c:pt>
                <c:pt idx="2359">
                  <c:v>1.9988117723129806E-3</c:v>
                </c:pt>
                <c:pt idx="2360">
                  <c:v>1.9988117723129806E-3</c:v>
                </c:pt>
                <c:pt idx="2361">
                  <c:v>1.9988117723129806E-3</c:v>
                </c:pt>
                <c:pt idx="2362">
                  <c:v>1.9988117723129806E-3</c:v>
                </c:pt>
                <c:pt idx="2363">
                  <c:v>1.9988117723129806E-3</c:v>
                </c:pt>
                <c:pt idx="2364">
                  <c:v>1.9988117723129806E-3</c:v>
                </c:pt>
                <c:pt idx="2365">
                  <c:v>1.9988117723129806E-3</c:v>
                </c:pt>
                <c:pt idx="2366">
                  <c:v>1.9988117723129806E-3</c:v>
                </c:pt>
                <c:pt idx="2367">
                  <c:v>1.9988117723129806E-3</c:v>
                </c:pt>
                <c:pt idx="2368">
                  <c:v>1.9988117723129806E-3</c:v>
                </c:pt>
                <c:pt idx="2369">
                  <c:v>1.9988117723129806E-3</c:v>
                </c:pt>
                <c:pt idx="2370">
                  <c:v>1.9988117723129806E-3</c:v>
                </c:pt>
                <c:pt idx="2371">
                  <c:v>1.9988117723129806E-3</c:v>
                </c:pt>
                <c:pt idx="2372">
                  <c:v>1.9988117723129806E-3</c:v>
                </c:pt>
                <c:pt idx="2373">
                  <c:v>1.9988117723129806E-3</c:v>
                </c:pt>
                <c:pt idx="2374">
                  <c:v>1.9988117723129806E-3</c:v>
                </c:pt>
                <c:pt idx="2375">
                  <c:v>1.9988117723129806E-3</c:v>
                </c:pt>
                <c:pt idx="2376">
                  <c:v>1.9988117723129806E-3</c:v>
                </c:pt>
                <c:pt idx="2377">
                  <c:v>1.9988117723129806E-3</c:v>
                </c:pt>
                <c:pt idx="2378">
                  <c:v>1.9988117723129806E-3</c:v>
                </c:pt>
                <c:pt idx="2379">
                  <c:v>1.9988117723129806E-3</c:v>
                </c:pt>
                <c:pt idx="2380">
                  <c:v>1.9988117723129806E-3</c:v>
                </c:pt>
                <c:pt idx="2381">
                  <c:v>1.9988117723129806E-3</c:v>
                </c:pt>
                <c:pt idx="2382">
                  <c:v>2.0321701483569932E-3</c:v>
                </c:pt>
                <c:pt idx="2383">
                  <c:v>2.0321701483569932E-3</c:v>
                </c:pt>
                <c:pt idx="2384">
                  <c:v>2.0321701483569932E-3</c:v>
                </c:pt>
                <c:pt idx="2385">
                  <c:v>2.0321701483569932E-3</c:v>
                </c:pt>
                <c:pt idx="2386">
                  <c:v>2.0321701483569932E-3</c:v>
                </c:pt>
                <c:pt idx="2387">
                  <c:v>2.0321701483569932E-3</c:v>
                </c:pt>
                <c:pt idx="2388">
                  <c:v>2.0321701483569932E-3</c:v>
                </c:pt>
                <c:pt idx="2389">
                  <c:v>2.0241950491769467E-3</c:v>
                </c:pt>
                <c:pt idx="2390">
                  <c:v>2.0241950491769467E-3</c:v>
                </c:pt>
                <c:pt idx="2391">
                  <c:v>2.051435426762005E-3</c:v>
                </c:pt>
                <c:pt idx="2392">
                  <c:v>2.051435426762005E-3</c:v>
                </c:pt>
                <c:pt idx="2393">
                  <c:v>2.051435426762005E-3</c:v>
                </c:pt>
                <c:pt idx="2394">
                  <c:v>2.051435426762005E-3</c:v>
                </c:pt>
                <c:pt idx="2395">
                  <c:v>2.051435426762005E-3</c:v>
                </c:pt>
                <c:pt idx="2396">
                  <c:v>2.051435426762005E-3</c:v>
                </c:pt>
                <c:pt idx="2397">
                  <c:v>2.051435426762005E-3</c:v>
                </c:pt>
                <c:pt idx="2398">
                  <c:v>2.051435426762005E-3</c:v>
                </c:pt>
                <c:pt idx="2399">
                  <c:v>1.9929906349289706E-3</c:v>
                </c:pt>
                <c:pt idx="2400">
                  <c:v>1.9929906349289706E-3</c:v>
                </c:pt>
                <c:pt idx="2401">
                  <c:v>1.9929906349289706E-3</c:v>
                </c:pt>
                <c:pt idx="2402">
                  <c:v>1.9929906349289706E-3</c:v>
                </c:pt>
                <c:pt idx="2403">
                  <c:v>1.9929906349289706E-3</c:v>
                </c:pt>
                <c:pt idx="2404">
                  <c:v>1.9929906349289706E-3</c:v>
                </c:pt>
                <c:pt idx="2405">
                  <c:v>1.9929906349289706E-3</c:v>
                </c:pt>
                <c:pt idx="2406">
                  <c:v>1.9929906349289706E-3</c:v>
                </c:pt>
                <c:pt idx="2407">
                  <c:v>1.9929906349289706E-3</c:v>
                </c:pt>
                <c:pt idx="2408">
                  <c:v>1.9929906349289706E-3</c:v>
                </c:pt>
                <c:pt idx="2409">
                  <c:v>1.9929906349289706E-3</c:v>
                </c:pt>
                <c:pt idx="2410">
                  <c:v>1.9929906349289706E-3</c:v>
                </c:pt>
                <c:pt idx="2411">
                  <c:v>1.973895804691983E-3</c:v>
                </c:pt>
                <c:pt idx="2412">
                  <c:v>1.973895804691983E-3</c:v>
                </c:pt>
                <c:pt idx="2413">
                  <c:v>1.973895804691983E-3</c:v>
                </c:pt>
                <c:pt idx="2414">
                  <c:v>1.973895804691983E-3</c:v>
                </c:pt>
                <c:pt idx="2415">
                  <c:v>1.973895804691983E-3</c:v>
                </c:pt>
                <c:pt idx="2416">
                  <c:v>1.973895804691983E-3</c:v>
                </c:pt>
                <c:pt idx="2417">
                  <c:v>1.973895804691983E-3</c:v>
                </c:pt>
                <c:pt idx="2418">
                  <c:v>1.973895804691983E-3</c:v>
                </c:pt>
                <c:pt idx="2419">
                  <c:v>1.973895804691983E-3</c:v>
                </c:pt>
                <c:pt idx="2420">
                  <c:v>2.0071536774669552E-3</c:v>
                </c:pt>
                <c:pt idx="2421">
                  <c:v>2.0071536774669552E-3</c:v>
                </c:pt>
                <c:pt idx="2422">
                  <c:v>2.0071536774669552E-3</c:v>
                </c:pt>
                <c:pt idx="2423">
                  <c:v>2.0071536774669552E-3</c:v>
                </c:pt>
                <c:pt idx="2424">
                  <c:v>2.0071536774669552E-3</c:v>
                </c:pt>
                <c:pt idx="2425">
                  <c:v>2.0071536774669552E-3</c:v>
                </c:pt>
                <c:pt idx="2426">
                  <c:v>2.0071536774669552E-3</c:v>
                </c:pt>
                <c:pt idx="2427">
                  <c:v>2.0071536774669552E-3</c:v>
                </c:pt>
                <c:pt idx="2428">
                  <c:v>2.0071536774669552E-3</c:v>
                </c:pt>
                <c:pt idx="2429">
                  <c:v>2.0071536774669552E-3</c:v>
                </c:pt>
                <c:pt idx="2430">
                  <c:v>2.0071536774669552E-3</c:v>
                </c:pt>
                <c:pt idx="2431">
                  <c:v>2.0071536774669552E-3</c:v>
                </c:pt>
                <c:pt idx="2432">
                  <c:v>2.0071536774669552E-3</c:v>
                </c:pt>
                <c:pt idx="2433">
                  <c:v>2.0071536774669552E-3</c:v>
                </c:pt>
                <c:pt idx="2434">
                  <c:v>2.0403674405280459E-3</c:v>
                </c:pt>
                <c:pt idx="2435">
                  <c:v>2.0403674405280459E-3</c:v>
                </c:pt>
                <c:pt idx="2436">
                  <c:v>2.0403674405280459E-3</c:v>
                </c:pt>
                <c:pt idx="2437">
                  <c:v>2.0403674405280459E-3</c:v>
                </c:pt>
                <c:pt idx="2438">
                  <c:v>2.0403674405280459E-3</c:v>
                </c:pt>
                <c:pt idx="2439">
                  <c:v>2.0403674405280459E-3</c:v>
                </c:pt>
                <c:pt idx="2440">
                  <c:v>2.0403674405280459E-3</c:v>
                </c:pt>
                <c:pt idx="2441">
                  <c:v>2.0403674405280459E-3</c:v>
                </c:pt>
                <c:pt idx="2442">
                  <c:v>2.0403674405280459E-3</c:v>
                </c:pt>
                <c:pt idx="2443">
                  <c:v>2.0403674405280459E-3</c:v>
                </c:pt>
                <c:pt idx="2444">
                  <c:v>2.0403674405280459E-3</c:v>
                </c:pt>
                <c:pt idx="2445">
                  <c:v>2.0403674405280459E-3</c:v>
                </c:pt>
                <c:pt idx="2446">
                  <c:v>2.0403674405280459E-3</c:v>
                </c:pt>
                <c:pt idx="2447">
                  <c:v>2.0403674405280459E-3</c:v>
                </c:pt>
                <c:pt idx="2448">
                  <c:v>2.0756975784259613E-3</c:v>
                </c:pt>
                <c:pt idx="2449">
                  <c:v>2.0756975784259613E-3</c:v>
                </c:pt>
                <c:pt idx="2450">
                  <c:v>2.0756975784259613E-3</c:v>
                </c:pt>
                <c:pt idx="2451">
                  <c:v>2.0756975784259613E-3</c:v>
                </c:pt>
                <c:pt idx="2452">
                  <c:v>2.0756975784259613E-3</c:v>
                </c:pt>
                <c:pt idx="2453">
                  <c:v>2.0756975784259613E-3</c:v>
                </c:pt>
                <c:pt idx="2454">
                  <c:v>2.0756975784259613E-3</c:v>
                </c:pt>
                <c:pt idx="2455">
                  <c:v>2.0756975784259613E-3</c:v>
                </c:pt>
                <c:pt idx="2456">
                  <c:v>2.0756975784259613E-3</c:v>
                </c:pt>
                <c:pt idx="2457">
                  <c:v>2.0756975784259613E-3</c:v>
                </c:pt>
                <c:pt idx="2458">
                  <c:v>2.0756975784259613E-3</c:v>
                </c:pt>
                <c:pt idx="2459">
                  <c:v>2.0756975784259613E-3</c:v>
                </c:pt>
                <c:pt idx="2460">
                  <c:v>2.0756975784259613E-3</c:v>
                </c:pt>
                <c:pt idx="2461">
                  <c:v>2.0756975784259613E-3</c:v>
                </c:pt>
                <c:pt idx="2462">
                  <c:v>2.0756975784259613E-3</c:v>
                </c:pt>
                <c:pt idx="2463">
                  <c:v>2.0756975784259613E-3</c:v>
                </c:pt>
                <c:pt idx="2464">
                  <c:v>2.0756975784259613E-3</c:v>
                </c:pt>
                <c:pt idx="2465">
                  <c:v>2.0756975784259613E-3</c:v>
                </c:pt>
                <c:pt idx="2466">
                  <c:v>2.0756975784259613E-3</c:v>
                </c:pt>
                <c:pt idx="2467">
                  <c:v>2.0756975784259613E-3</c:v>
                </c:pt>
                <c:pt idx="2468">
                  <c:v>2.0756975784259613E-3</c:v>
                </c:pt>
                <c:pt idx="2469">
                  <c:v>2.0271339671109612E-3</c:v>
                </c:pt>
                <c:pt idx="2470">
                  <c:v>2.0271339671109612E-3</c:v>
                </c:pt>
                <c:pt idx="2471">
                  <c:v>2.0271339671109612E-3</c:v>
                </c:pt>
                <c:pt idx="2472">
                  <c:v>2.0271339671109612E-3</c:v>
                </c:pt>
                <c:pt idx="2473">
                  <c:v>2.0271339671109612E-3</c:v>
                </c:pt>
                <c:pt idx="2474">
                  <c:v>2.0271339671109612E-3</c:v>
                </c:pt>
                <c:pt idx="2475">
                  <c:v>2.0271339671109612E-3</c:v>
                </c:pt>
                <c:pt idx="2476">
                  <c:v>2.0271339671109612E-3</c:v>
                </c:pt>
                <c:pt idx="2477">
                  <c:v>2.0271339671109612E-3</c:v>
                </c:pt>
                <c:pt idx="2478">
                  <c:v>2.0271339671109612E-3</c:v>
                </c:pt>
                <c:pt idx="2479">
                  <c:v>2.0271339671109612E-3</c:v>
                </c:pt>
                <c:pt idx="2480">
                  <c:v>2.0271339671109612E-3</c:v>
                </c:pt>
                <c:pt idx="2481">
                  <c:v>2.0271339671109612E-3</c:v>
                </c:pt>
                <c:pt idx="2482">
                  <c:v>2.0271339671109612E-3</c:v>
                </c:pt>
                <c:pt idx="2483">
                  <c:v>1.9763912803759665E-3</c:v>
                </c:pt>
                <c:pt idx="2484">
                  <c:v>1.9763912803759665E-3</c:v>
                </c:pt>
                <c:pt idx="2485">
                  <c:v>1.9763912803759665E-3</c:v>
                </c:pt>
                <c:pt idx="2486">
                  <c:v>1.9763912803759665E-3</c:v>
                </c:pt>
                <c:pt idx="2487">
                  <c:v>1.9763912803759665E-3</c:v>
                </c:pt>
                <c:pt idx="2488">
                  <c:v>1.9763912803759665E-3</c:v>
                </c:pt>
                <c:pt idx="2489">
                  <c:v>1.9763912803759665E-3</c:v>
                </c:pt>
                <c:pt idx="2490">
                  <c:v>1.9763912803759665E-3</c:v>
                </c:pt>
                <c:pt idx="2491">
                  <c:v>1.9763912803759665E-3</c:v>
                </c:pt>
                <c:pt idx="2492">
                  <c:v>1.9763912803759665E-3</c:v>
                </c:pt>
                <c:pt idx="2493">
                  <c:v>1.9763912803759665E-3</c:v>
                </c:pt>
                <c:pt idx="2494">
                  <c:v>1.9763912803759665E-3</c:v>
                </c:pt>
                <c:pt idx="2495">
                  <c:v>1.9763912803759665E-3</c:v>
                </c:pt>
                <c:pt idx="2496">
                  <c:v>1.9221819824960518E-3</c:v>
                </c:pt>
                <c:pt idx="2497">
                  <c:v>1.9221819824960518E-3</c:v>
                </c:pt>
                <c:pt idx="2498">
                  <c:v>1.9221819824960518E-3</c:v>
                </c:pt>
                <c:pt idx="2499">
                  <c:v>1.9221819824960518E-3</c:v>
                </c:pt>
                <c:pt idx="2500">
                  <c:v>1.9221819824960518E-3</c:v>
                </c:pt>
                <c:pt idx="2501">
                  <c:v>1.9221819824960518E-3</c:v>
                </c:pt>
                <c:pt idx="2502">
                  <c:v>1.9221819824960518E-3</c:v>
                </c:pt>
                <c:pt idx="2503">
                  <c:v>1.9221819824960518E-3</c:v>
                </c:pt>
                <c:pt idx="2504">
                  <c:v>1.9221819824960518E-3</c:v>
                </c:pt>
                <c:pt idx="2505">
                  <c:v>1.9221819824960518E-3</c:v>
                </c:pt>
                <c:pt idx="2506">
                  <c:v>1.9221819824960518E-3</c:v>
                </c:pt>
                <c:pt idx="2507">
                  <c:v>1.9221819824960518E-3</c:v>
                </c:pt>
                <c:pt idx="2508">
                  <c:v>1.9221819824960518E-3</c:v>
                </c:pt>
                <c:pt idx="2509">
                  <c:v>1.8764768883340333E-3</c:v>
                </c:pt>
                <c:pt idx="2510">
                  <c:v>1.8764768883340333E-3</c:v>
                </c:pt>
                <c:pt idx="2511">
                  <c:v>1.8764768883340333E-3</c:v>
                </c:pt>
                <c:pt idx="2512">
                  <c:v>1.8764768883340333E-3</c:v>
                </c:pt>
                <c:pt idx="2513">
                  <c:v>1.8764768883340333E-3</c:v>
                </c:pt>
                <c:pt idx="2514">
                  <c:v>1.8764768883340333E-3</c:v>
                </c:pt>
                <c:pt idx="2515">
                  <c:v>1.8764768883340333E-3</c:v>
                </c:pt>
                <c:pt idx="2516">
                  <c:v>1.8764768883340333E-3</c:v>
                </c:pt>
                <c:pt idx="2517">
                  <c:v>1.8764768883340333E-3</c:v>
                </c:pt>
                <c:pt idx="2518">
                  <c:v>1.8764768883340333E-3</c:v>
                </c:pt>
                <c:pt idx="2519">
                  <c:v>1.8764768883340333E-3</c:v>
                </c:pt>
                <c:pt idx="2520">
                  <c:v>1.8764768883340333E-3</c:v>
                </c:pt>
                <c:pt idx="2521">
                  <c:v>1.8764768883340333E-3</c:v>
                </c:pt>
                <c:pt idx="2522">
                  <c:v>1.8764768883340333E-3</c:v>
                </c:pt>
                <c:pt idx="2523">
                  <c:v>1.8764768883340333E-3</c:v>
                </c:pt>
                <c:pt idx="2524">
                  <c:v>1.8764768883340333E-3</c:v>
                </c:pt>
                <c:pt idx="2525">
                  <c:v>1.8764768883340333E-3</c:v>
                </c:pt>
                <c:pt idx="2526">
                  <c:v>1.8764768883340333E-3</c:v>
                </c:pt>
                <c:pt idx="2527">
                  <c:v>1.8764768883340333E-3</c:v>
                </c:pt>
                <c:pt idx="2528">
                  <c:v>1.8764768883340333E-3</c:v>
                </c:pt>
                <c:pt idx="2529">
                  <c:v>1.8764768883340333E-3</c:v>
                </c:pt>
                <c:pt idx="2530">
                  <c:v>1.8764768883340333E-3</c:v>
                </c:pt>
                <c:pt idx="2531">
                  <c:v>1.8764768883340333E-3</c:v>
                </c:pt>
                <c:pt idx="2532">
                  <c:v>1.8764768883340333E-3</c:v>
                </c:pt>
                <c:pt idx="2533">
                  <c:v>1.8764768883340333E-3</c:v>
                </c:pt>
                <c:pt idx="2534">
                  <c:v>1.8764768883340333E-3</c:v>
                </c:pt>
                <c:pt idx="2535">
                  <c:v>1.8764768883340333E-3</c:v>
                </c:pt>
                <c:pt idx="2536">
                  <c:v>1.8764768883340333E-3</c:v>
                </c:pt>
                <c:pt idx="2537">
                  <c:v>1.8764768883340333E-3</c:v>
                </c:pt>
                <c:pt idx="2538">
                  <c:v>1.8764768883340333E-3</c:v>
                </c:pt>
                <c:pt idx="2539">
                  <c:v>1.8764768883340333E-3</c:v>
                </c:pt>
                <c:pt idx="2540">
                  <c:v>1.8764768883340333E-3</c:v>
                </c:pt>
                <c:pt idx="2541">
                  <c:v>1.8764768883340333E-3</c:v>
                </c:pt>
                <c:pt idx="2542">
                  <c:v>1.8961242770969555E-3</c:v>
                </c:pt>
                <c:pt idx="2543">
                  <c:v>1.8961242770969555E-3</c:v>
                </c:pt>
                <c:pt idx="2544">
                  <c:v>1.8961242770969555E-3</c:v>
                </c:pt>
                <c:pt idx="2545">
                  <c:v>1.8961242770969555E-3</c:v>
                </c:pt>
                <c:pt idx="2546">
                  <c:v>1.8961242770969555E-3</c:v>
                </c:pt>
                <c:pt idx="2547">
                  <c:v>1.9257109313319809E-3</c:v>
                </c:pt>
                <c:pt idx="2548">
                  <c:v>1.9257109313319809E-3</c:v>
                </c:pt>
                <c:pt idx="2549">
                  <c:v>1.9257109313319809E-3</c:v>
                </c:pt>
                <c:pt idx="2550">
                  <c:v>1.9257109313319809E-3</c:v>
                </c:pt>
                <c:pt idx="2551">
                  <c:v>1.9257109313319809E-3</c:v>
                </c:pt>
                <c:pt idx="2552">
                  <c:v>1.9257109313319809E-3</c:v>
                </c:pt>
                <c:pt idx="2553">
                  <c:v>1.9257109313319809E-3</c:v>
                </c:pt>
                <c:pt idx="2554">
                  <c:v>1.9223197076480014E-3</c:v>
                </c:pt>
                <c:pt idx="2555">
                  <c:v>1.9223197076480014E-3</c:v>
                </c:pt>
                <c:pt idx="2556">
                  <c:v>1.9223197076480014E-3</c:v>
                </c:pt>
                <c:pt idx="2557">
                  <c:v>1.9465319138830539E-3</c:v>
                </c:pt>
                <c:pt idx="2558">
                  <c:v>1.9465319138830539E-3</c:v>
                </c:pt>
                <c:pt idx="2559">
                  <c:v>1.9465319138830539E-3</c:v>
                </c:pt>
                <c:pt idx="2560">
                  <c:v>1.9465319138830539E-3</c:v>
                </c:pt>
                <c:pt idx="2561">
                  <c:v>1.9465319138830539E-3</c:v>
                </c:pt>
                <c:pt idx="2562">
                  <c:v>1.9465319138830539E-3</c:v>
                </c:pt>
                <c:pt idx="2563">
                  <c:v>1.9465319138830539E-3</c:v>
                </c:pt>
                <c:pt idx="2564">
                  <c:v>1.8983872745209629E-3</c:v>
                </c:pt>
                <c:pt idx="2565">
                  <c:v>1.8983872745209629E-3</c:v>
                </c:pt>
                <c:pt idx="2566">
                  <c:v>1.8983872745209629E-3</c:v>
                </c:pt>
                <c:pt idx="2567">
                  <c:v>1.8983872745209629E-3</c:v>
                </c:pt>
                <c:pt idx="2568">
                  <c:v>1.8983872745209629E-3</c:v>
                </c:pt>
                <c:pt idx="2569">
                  <c:v>1.8983872745209629E-3</c:v>
                </c:pt>
                <c:pt idx="2570">
                  <c:v>1.8983872745209629E-3</c:v>
                </c:pt>
                <c:pt idx="2571">
                  <c:v>1.8983872745209629E-3</c:v>
                </c:pt>
                <c:pt idx="2572">
                  <c:v>1.8983872745209629E-3</c:v>
                </c:pt>
                <c:pt idx="2573">
                  <c:v>1.8983872745209629E-3</c:v>
                </c:pt>
                <c:pt idx="2574">
                  <c:v>1.8983872745209629E-3</c:v>
                </c:pt>
                <c:pt idx="2575">
                  <c:v>1.8983872745209629E-3</c:v>
                </c:pt>
                <c:pt idx="2576">
                  <c:v>1.8983872745209629E-3</c:v>
                </c:pt>
                <c:pt idx="2577">
                  <c:v>1.8983872745209629E-3</c:v>
                </c:pt>
                <c:pt idx="2578">
                  <c:v>1.8983872745209629E-3</c:v>
                </c:pt>
                <c:pt idx="2579">
                  <c:v>1.8983872745209629E-3</c:v>
                </c:pt>
                <c:pt idx="2580">
                  <c:v>1.8983872745209629E-3</c:v>
                </c:pt>
                <c:pt idx="2581">
                  <c:v>1.8983872745209629E-3</c:v>
                </c:pt>
                <c:pt idx="2582">
                  <c:v>1.8983872745209629E-3</c:v>
                </c:pt>
                <c:pt idx="2583">
                  <c:v>1.8983872745209629E-3</c:v>
                </c:pt>
                <c:pt idx="2584">
                  <c:v>1.8983872745209629E-3</c:v>
                </c:pt>
                <c:pt idx="2585">
                  <c:v>1.8983872745209629E-3</c:v>
                </c:pt>
                <c:pt idx="2586">
                  <c:v>1.8983872745209629E-3</c:v>
                </c:pt>
                <c:pt idx="2587">
                  <c:v>1.8983872745209629E-3</c:v>
                </c:pt>
                <c:pt idx="2588">
                  <c:v>1.8983872745209629E-3</c:v>
                </c:pt>
                <c:pt idx="2589">
                  <c:v>1.8983872745209629E-3</c:v>
                </c:pt>
                <c:pt idx="2590">
                  <c:v>1.9016444323239901E-3</c:v>
                </c:pt>
                <c:pt idx="2591">
                  <c:v>1.9016444323239901E-3</c:v>
                </c:pt>
                <c:pt idx="2592">
                  <c:v>1.9016444323239901E-3</c:v>
                </c:pt>
                <c:pt idx="2593">
                  <c:v>1.8504156488140522E-3</c:v>
                </c:pt>
                <c:pt idx="2594">
                  <c:v>1.8504156488140522E-3</c:v>
                </c:pt>
                <c:pt idx="2595">
                  <c:v>1.8504156488140522E-3</c:v>
                </c:pt>
                <c:pt idx="2596">
                  <c:v>1.8504156488140522E-3</c:v>
                </c:pt>
                <c:pt idx="2597">
                  <c:v>1.8504156488140522E-3</c:v>
                </c:pt>
                <c:pt idx="2598">
                  <c:v>1.8504156488140522E-3</c:v>
                </c:pt>
                <c:pt idx="2599">
                  <c:v>1.8504156488140522E-3</c:v>
                </c:pt>
                <c:pt idx="2600">
                  <c:v>1.8504156488140522E-3</c:v>
                </c:pt>
                <c:pt idx="2601">
                  <c:v>1.8504156488140522E-3</c:v>
                </c:pt>
                <c:pt idx="2602">
                  <c:v>1.8504156488140522E-3</c:v>
                </c:pt>
                <c:pt idx="2603">
                  <c:v>1.889721235205033E-3</c:v>
                </c:pt>
                <c:pt idx="2604">
                  <c:v>1.889721235205033E-3</c:v>
                </c:pt>
                <c:pt idx="2605">
                  <c:v>1.889721235205033E-3</c:v>
                </c:pt>
                <c:pt idx="2606">
                  <c:v>1.889721235205033E-3</c:v>
                </c:pt>
                <c:pt idx="2607">
                  <c:v>1.889721235205033E-3</c:v>
                </c:pt>
                <c:pt idx="2608">
                  <c:v>1.889721235205033E-3</c:v>
                </c:pt>
                <c:pt idx="2609">
                  <c:v>1.8490980774330534E-3</c:v>
                </c:pt>
                <c:pt idx="2610">
                  <c:v>1.8490980774330534E-3</c:v>
                </c:pt>
                <c:pt idx="2611">
                  <c:v>1.8490980774330534E-3</c:v>
                </c:pt>
                <c:pt idx="2612">
                  <c:v>1.8490980774330534E-3</c:v>
                </c:pt>
                <c:pt idx="2613">
                  <c:v>1.8490980774330534E-3</c:v>
                </c:pt>
                <c:pt idx="2614">
                  <c:v>1.8490980774330534E-3</c:v>
                </c:pt>
                <c:pt idx="2615">
                  <c:v>1.8490980774330534E-3</c:v>
                </c:pt>
                <c:pt idx="2616">
                  <c:v>1.8490980774330534E-3</c:v>
                </c:pt>
                <c:pt idx="2617">
                  <c:v>1.8490980774330534E-3</c:v>
                </c:pt>
                <c:pt idx="2618">
                  <c:v>1.8490980774330534E-3</c:v>
                </c:pt>
                <c:pt idx="2619">
                  <c:v>1.8490980774330534E-3</c:v>
                </c:pt>
                <c:pt idx="2620">
                  <c:v>1.8490980774330534E-3</c:v>
                </c:pt>
                <c:pt idx="2621">
                  <c:v>1.8490980774330534E-3</c:v>
                </c:pt>
                <c:pt idx="2622">
                  <c:v>1.7965434456039819E-3</c:v>
                </c:pt>
                <c:pt idx="2623">
                  <c:v>1.7965434456039819E-3</c:v>
                </c:pt>
                <c:pt idx="2624">
                  <c:v>1.7965434456039819E-3</c:v>
                </c:pt>
                <c:pt idx="2625">
                  <c:v>1.7965434456039819E-3</c:v>
                </c:pt>
                <c:pt idx="2626">
                  <c:v>1.7965434456039819E-3</c:v>
                </c:pt>
                <c:pt idx="2627">
                  <c:v>1.7965434456039819E-3</c:v>
                </c:pt>
                <c:pt idx="2628">
                  <c:v>1.7965434456039819E-3</c:v>
                </c:pt>
                <c:pt idx="2629">
                  <c:v>1.7965434456039819E-3</c:v>
                </c:pt>
                <c:pt idx="2630">
                  <c:v>1.7965434456039819E-3</c:v>
                </c:pt>
                <c:pt idx="2631">
                  <c:v>1.7965434456039819E-3</c:v>
                </c:pt>
                <c:pt idx="2632">
                  <c:v>1.7965434456039819E-3</c:v>
                </c:pt>
                <c:pt idx="2633">
                  <c:v>1.8089023477100286E-3</c:v>
                </c:pt>
                <c:pt idx="2634">
                  <c:v>1.8089023477100286E-3</c:v>
                </c:pt>
                <c:pt idx="2635">
                  <c:v>1.8089023477100286E-3</c:v>
                </c:pt>
                <c:pt idx="2636">
                  <c:v>1.8089023477100286E-3</c:v>
                </c:pt>
                <c:pt idx="2637">
                  <c:v>1.8089023477100286E-3</c:v>
                </c:pt>
                <c:pt idx="2638">
                  <c:v>1.7755978888680524E-3</c:v>
                </c:pt>
                <c:pt idx="2639">
                  <c:v>1.7755978888680524E-3</c:v>
                </c:pt>
                <c:pt idx="2640">
                  <c:v>1.7755978888680524E-3</c:v>
                </c:pt>
                <c:pt idx="2641">
                  <c:v>1.7755978888680524E-3</c:v>
                </c:pt>
                <c:pt idx="2642">
                  <c:v>1.7755978888680524E-3</c:v>
                </c:pt>
                <c:pt idx="2643">
                  <c:v>1.7755978888680524E-3</c:v>
                </c:pt>
                <c:pt idx="2644">
                  <c:v>1.7755978888680524E-3</c:v>
                </c:pt>
                <c:pt idx="2645">
                  <c:v>1.7755978888680524E-3</c:v>
                </c:pt>
                <c:pt idx="2646">
                  <c:v>1.7755978888680524E-3</c:v>
                </c:pt>
                <c:pt idx="2647">
                  <c:v>1.7755978888680524E-3</c:v>
                </c:pt>
                <c:pt idx="2648">
                  <c:v>1.7755978888680524E-3</c:v>
                </c:pt>
                <c:pt idx="2649">
                  <c:v>1.7405358227530199E-3</c:v>
                </c:pt>
                <c:pt idx="2650">
                  <c:v>1.7405358227530199E-3</c:v>
                </c:pt>
                <c:pt idx="2651">
                  <c:v>1.7405358227530199E-3</c:v>
                </c:pt>
                <c:pt idx="2652">
                  <c:v>1.7405358227530199E-3</c:v>
                </c:pt>
                <c:pt idx="2653">
                  <c:v>1.7405358227530199E-3</c:v>
                </c:pt>
                <c:pt idx="2654">
                  <c:v>1.7405358227530199E-3</c:v>
                </c:pt>
                <c:pt idx="2655">
                  <c:v>1.7405358227530199E-3</c:v>
                </c:pt>
                <c:pt idx="2656">
                  <c:v>1.7405358227530199E-3</c:v>
                </c:pt>
                <c:pt idx="2657">
                  <c:v>1.7405358227530199E-3</c:v>
                </c:pt>
                <c:pt idx="2658">
                  <c:v>1.7405358227530199E-3</c:v>
                </c:pt>
                <c:pt idx="2659">
                  <c:v>1.7405358227530199E-3</c:v>
                </c:pt>
                <c:pt idx="2660">
                  <c:v>1.7405358227530199E-3</c:v>
                </c:pt>
                <c:pt idx="2661">
                  <c:v>1.7405358227530199E-3</c:v>
                </c:pt>
                <c:pt idx="2662">
                  <c:v>1.7405358227530199E-3</c:v>
                </c:pt>
                <c:pt idx="2663">
                  <c:v>1.7405358227530199E-3</c:v>
                </c:pt>
                <c:pt idx="2664">
                  <c:v>1.7405358227530199E-3</c:v>
                </c:pt>
                <c:pt idx="2665">
                  <c:v>1.7405358227530199E-3</c:v>
                </c:pt>
                <c:pt idx="2666">
                  <c:v>1.7405358227530199E-3</c:v>
                </c:pt>
                <c:pt idx="2667">
                  <c:v>1.7405358227530199E-3</c:v>
                </c:pt>
                <c:pt idx="2668">
                  <c:v>1.7405358227530199E-3</c:v>
                </c:pt>
                <c:pt idx="2669">
                  <c:v>1.7405358227530199E-3</c:v>
                </c:pt>
                <c:pt idx="2670">
                  <c:v>1.7405358227530199E-3</c:v>
                </c:pt>
                <c:pt idx="2671">
                  <c:v>1.7405358227530199E-3</c:v>
                </c:pt>
                <c:pt idx="2672">
                  <c:v>1.7405358227530199E-3</c:v>
                </c:pt>
                <c:pt idx="2673">
                  <c:v>1.7405358227530199E-3</c:v>
                </c:pt>
                <c:pt idx="2674">
                  <c:v>1.7405358227530199E-3</c:v>
                </c:pt>
                <c:pt idx="2675">
                  <c:v>1.7405358227530199E-3</c:v>
                </c:pt>
                <c:pt idx="2676">
                  <c:v>1.7405358227530199E-3</c:v>
                </c:pt>
                <c:pt idx="2677">
                  <c:v>1.7405358227530199E-3</c:v>
                </c:pt>
                <c:pt idx="2678">
                  <c:v>1.7405358227530199E-3</c:v>
                </c:pt>
                <c:pt idx="2679">
                  <c:v>1.7405358227530199E-3</c:v>
                </c:pt>
                <c:pt idx="2680">
                  <c:v>1.7405358227530199E-3</c:v>
                </c:pt>
                <c:pt idx="2681">
                  <c:v>1.7405358227530199E-3</c:v>
                </c:pt>
                <c:pt idx="2682">
                  <c:v>1.7405358227530199E-3</c:v>
                </c:pt>
                <c:pt idx="2683">
                  <c:v>1.7405358227530199E-3</c:v>
                </c:pt>
                <c:pt idx="2684">
                  <c:v>1.7405358227530199E-3</c:v>
                </c:pt>
                <c:pt idx="2685">
                  <c:v>1.773462257941949E-3</c:v>
                </c:pt>
                <c:pt idx="2686">
                  <c:v>1.773462257941949E-3</c:v>
                </c:pt>
                <c:pt idx="2687">
                  <c:v>1.773462257941949E-3</c:v>
                </c:pt>
                <c:pt idx="2688">
                  <c:v>1.773462257941949E-3</c:v>
                </c:pt>
                <c:pt idx="2689">
                  <c:v>1.773462257941949E-3</c:v>
                </c:pt>
                <c:pt idx="2690">
                  <c:v>1.773462257941949E-3</c:v>
                </c:pt>
                <c:pt idx="2691">
                  <c:v>1.773462257941949E-3</c:v>
                </c:pt>
                <c:pt idx="2692">
                  <c:v>1.773462257941949E-3</c:v>
                </c:pt>
                <c:pt idx="2693">
                  <c:v>1.773462257941949E-3</c:v>
                </c:pt>
                <c:pt idx="2694">
                  <c:v>1.773462257941949E-3</c:v>
                </c:pt>
                <c:pt idx="2695">
                  <c:v>1.773462257941949E-3</c:v>
                </c:pt>
                <c:pt idx="2696">
                  <c:v>1.773462257941949E-3</c:v>
                </c:pt>
                <c:pt idx="2697">
                  <c:v>1.773462257941949E-3</c:v>
                </c:pt>
                <c:pt idx="2698">
                  <c:v>1.773462257941949E-3</c:v>
                </c:pt>
                <c:pt idx="2699">
                  <c:v>1.773462257941949E-3</c:v>
                </c:pt>
                <c:pt idx="2700">
                  <c:v>1.773462257941949E-3</c:v>
                </c:pt>
                <c:pt idx="2701">
                  <c:v>1.773462257941949E-3</c:v>
                </c:pt>
                <c:pt idx="2702">
                  <c:v>1.8098833431530181E-3</c:v>
                </c:pt>
                <c:pt idx="2703">
                  <c:v>1.8098833431530181E-3</c:v>
                </c:pt>
                <c:pt idx="2704">
                  <c:v>1.8098833431530181E-3</c:v>
                </c:pt>
                <c:pt idx="2705">
                  <c:v>1.8098833431530181E-3</c:v>
                </c:pt>
                <c:pt idx="2706">
                  <c:v>1.8098833431530181E-3</c:v>
                </c:pt>
                <c:pt idx="2707">
                  <c:v>1.8098833431530181E-3</c:v>
                </c:pt>
                <c:pt idx="2708">
                  <c:v>1.7834771644530401E-3</c:v>
                </c:pt>
                <c:pt idx="2709">
                  <c:v>1.7834771644530401E-3</c:v>
                </c:pt>
                <c:pt idx="2710">
                  <c:v>1.7834771644530401E-3</c:v>
                </c:pt>
                <c:pt idx="2711">
                  <c:v>1.7834771644530401E-3</c:v>
                </c:pt>
                <c:pt idx="2712">
                  <c:v>1.7834771644530401E-3</c:v>
                </c:pt>
                <c:pt idx="2713">
                  <c:v>1.7834771644530401E-3</c:v>
                </c:pt>
                <c:pt idx="2714">
                  <c:v>1.7834771644530401E-3</c:v>
                </c:pt>
                <c:pt idx="2715">
                  <c:v>1.7834771644530401E-3</c:v>
                </c:pt>
                <c:pt idx="2716">
                  <c:v>1.7834771644530401E-3</c:v>
                </c:pt>
                <c:pt idx="2717">
                  <c:v>1.7988069453650501E-3</c:v>
                </c:pt>
                <c:pt idx="2718">
                  <c:v>1.7988069453650501E-3</c:v>
                </c:pt>
                <c:pt idx="2719">
                  <c:v>1.7988069453650501E-3</c:v>
                </c:pt>
                <c:pt idx="2720">
                  <c:v>1.7988069453650501E-3</c:v>
                </c:pt>
                <c:pt idx="2721">
                  <c:v>1.7988069453650501E-3</c:v>
                </c:pt>
                <c:pt idx="2722">
                  <c:v>1.7988069453650501E-3</c:v>
                </c:pt>
                <c:pt idx="2723">
                  <c:v>1.7841328846029958E-3</c:v>
                </c:pt>
                <c:pt idx="2724">
                  <c:v>1.7841328846029958E-3</c:v>
                </c:pt>
                <c:pt idx="2725">
                  <c:v>1.7841328846029958E-3</c:v>
                </c:pt>
                <c:pt idx="2726">
                  <c:v>1.7841328846029958E-3</c:v>
                </c:pt>
                <c:pt idx="2727">
                  <c:v>1.7841328846029958E-3</c:v>
                </c:pt>
                <c:pt idx="2728">
                  <c:v>1.8150683074860119E-3</c:v>
                </c:pt>
                <c:pt idx="2729">
                  <c:v>1.8150683074860119E-3</c:v>
                </c:pt>
                <c:pt idx="2730">
                  <c:v>1.8150683074860119E-3</c:v>
                </c:pt>
                <c:pt idx="2731">
                  <c:v>1.8150683074860119E-3</c:v>
                </c:pt>
                <c:pt idx="2732">
                  <c:v>1.8150683074860119E-3</c:v>
                </c:pt>
                <c:pt idx="2733">
                  <c:v>1.8150683074860119E-3</c:v>
                </c:pt>
                <c:pt idx="2734">
                  <c:v>1.8150683074860119E-3</c:v>
                </c:pt>
                <c:pt idx="2735">
                  <c:v>1.8150683074860119E-3</c:v>
                </c:pt>
                <c:pt idx="2736">
                  <c:v>1.8150683074860119E-3</c:v>
                </c:pt>
                <c:pt idx="2737">
                  <c:v>1.8150683074860119E-3</c:v>
                </c:pt>
                <c:pt idx="2738">
                  <c:v>1.8150683074860119E-3</c:v>
                </c:pt>
                <c:pt idx="2739">
                  <c:v>1.8150683074860119E-3</c:v>
                </c:pt>
                <c:pt idx="2740">
                  <c:v>1.8150683074860119E-3</c:v>
                </c:pt>
                <c:pt idx="2741">
                  <c:v>1.8150683074860119E-3</c:v>
                </c:pt>
                <c:pt idx="2742">
                  <c:v>1.8150683074860119E-3</c:v>
                </c:pt>
                <c:pt idx="2743">
                  <c:v>1.8150683074860119E-3</c:v>
                </c:pt>
                <c:pt idx="2744">
                  <c:v>1.8512610072249913E-3</c:v>
                </c:pt>
                <c:pt idx="2745">
                  <c:v>1.8512610072249913E-3</c:v>
                </c:pt>
                <c:pt idx="2746">
                  <c:v>1.8512610072249913E-3</c:v>
                </c:pt>
                <c:pt idx="2747">
                  <c:v>1.8512610072249913E-3</c:v>
                </c:pt>
                <c:pt idx="2748">
                  <c:v>1.8512610072249913E-3</c:v>
                </c:pt>
                <c:pt idx="2749">
                  <c:v>1.8512610072249913E-3</c:v>
                </c:pt>
                <c:pt idx="2750">
                  <c:v>1.8089480493980181E-3</c:v>
                </c:pt>
                <c:pt idx="2751">
                  <c:v>1.8089480493980181E-3</c:v>
                </c:pt>
                <c:pt idx="2752">
                  <c:v>1.8089480493980181E-3</c:v>
                </c:pt>
                <c:pt idx="2753">
                  <c:v>1.8089480493980181E-3</c:v>
                </c:pt>
                <c:pt idx="2754">
                  <c:v>1.8089480493980181E-3</c:v>
                </c:pt>
                <c:pt idx="2755">
                  <c:v>1.8089480493980181E-3</c:v>
                </c:pt>
                <c:pt idx="2756">
                  <c:v>1.8089480493980181E-3</c:v>
                </c:pt>
                <c:pt idx="2757">
                  <c:v>1.8089480493980181E-3</c:v>
                </c:pt>
                <c:pt idx="2758">
                  <c:v>1.8089480493980181E-3</c:v>
                </c:pt>
                <c:pt idx="2759">
                  <c:v>1.8089480493980181E-3</c:v>
                </c:pt>
                <c:pt idx="2760">
                  <c:v>1.8089480493980181E-3</c:v>
                </c:pt>
                <c:pt idx="2761">
                  <c:v>1.8089480493980181E-3</c:v>
                </c:pt>
                <c:pt idx="2762">
                  <c:v>1.8089480493980181E-3</c:v>
                </c:pt>
                <c:pt idx="2763">
                  <c:v>1.7597206037449631E-3</c:v>
                </c:pt>
                <c:pt idx="2764">
                  <c:v>1.7597206037449631E-3</c:v>
                </c:pt>
                <c:pt idx="2765">
                  <c:v>1.7597206037449631E-3</c:v>
                </c:pt>
                <c:pt idx="2766">
                  <c:v>1.7597206037449631E-3</c:v>
                </c:pt>
                <c:pt idx="2767">
                  <c:v>1.7597206037449631E-3</c:v>
                </c:pt>
                <c:pt idx="2768">
                  <c:v>1.7597206037449631E-3</c:v>
                </c:pt>
                <c:pt idx="2769">
                  <c:v>1.7597206037449631E-3</c:v>
                </c:pt>
                <c:pt idx="2770">
                  <c:v>1.7597206037449631E-3</c:v>
                </c:pt>
                <c:pt idx="2771">
                  <c:v>1.7597206037449631E-3</c:v>
                </c:pt>
                <c:pt idx="2772">
                  <c:v>1.7597206037449631E-3</c:v>
                </c:pt>
                <c:pt idx="2773">
                  <c:v>1.7597206037449631E-3</c:v>
                </c:pt>
                <c:pt idx="2774">
                  <c:v>1.7597206037449631E-3</c:v>
                </c:pt>
                <c:pt idx="2775">
                  <c:v>1.7701032786320292E-3</c:v>
                </c:pt>
                <c:pt idx="2776">
                  <c:v>1.7701032786320292E-3</c:v>
                </c:pt>
                <c:pt idx="2777">
                  <c:v>1.7701032786320292E-3</c:v>
                </c:pt>
                <c:pt idx="2778">
                  <c:v>1.7701032786320292E-3</c:v>
                </c:pt>
                <c:pt idx="2779">
                  <c:v>1.7324305130339557E-3</c:v>
                </c:pt>
                <c:pt idx="2780">
                  <c:v>1.7324305130339557E-3</c:v>
                </c:pt>
                <c:pt idx="2781">
                  <c:v>1.7324305130339557E-3</c:v>
                </c:pt>
                <c:pt idx="2782">
                  <c:v>1.7324305130339557E-3</c:v>
                </c:pt>
                <c:pt idx="2783">
                  <c:v>1.7324305130339557E-3</c:v>
                </c:pt>
                <c:pt idx="2784">
                  <c:v>1.7324305130339557E-3</c:v>
                </c:pt>
                <c:pt idx="2785">
                  <c:v>1.7324305130339557E-3</c:v>
                </c:pt>
                <c:pt idx="2786">
                  <c:v>1.7324305130339557E-3</c:v>
                </c:pt>
                <c:pt idx="2787">
                  <c:v>1.7324305130339557E-3</c:v>
                </c:pt>
                <c:pt idx="2788">
                  <c:v>1.7324305130339557E-3</c:v>
                </c:pt>
                <c:pt idx="2789">
                  <c:v>1.7324305130339557E-3</c:v>
                </c:pt>
                <c:pt idx="2790">
                  <c:v>1.7324305130339557E-3</c:v>
                </c:pt>
                <c:pt idx="2791">
                  <c:v>1.7324305130339557E-3</c:v>
                </c:pt>
                <c:pt idx="2792">
                  <c:v>1.6851491431569832E-3</c:v>
                </c:pt>
                <c:pt idx="2793">
                  <c:v>1.6851491431569832E-3</c:v>
                </c:pt>
                <c:pt idx="2794">
                  <c:v>1.6851491431569832E-3</c:v>
                </c:pt>
                <c:pt idx="2795">
                  <c:v>1.6851491431569832E-3</c:v>
                </c:pt>
                <c:pt idx="2796">
                  <c:v>1.6851491431569832E-3</c:v>
                </c:pt>
                <c:pt idx="2797">
                  <c:v>1.6851491431569832E-3</c:v>
                </c:pt>
                <c:pt idx="2798">
                  <c:v>1.6851491431569832E-3</c:v>
                </c:pt>
                <c:pt idx="2799">
                  <c:v>1.6851491431569832E-3</c:v>
                </c:pt>
                <c:pt idx="2800">
                  <c:v>1.6851491431569832E-3</c:v>
                </c:pt>
                <c:pt idx="2801">
                  <c:v>1.6851491431569832E-3</c:v>
                </c:pt>
                <c:pt idx="2802">
                  <c:v>1.7148638065710431E-3</c:v>
                </c:pt>
                <c:pt idx="2803">
                  <c:v>1.7148638065710431E-3</c:v>
                </c:pt>
                <c:pt idx="2804">
                  <c:v>1.7148638065710431E-3</c:v>
                </c:pt>
                <c:pt idx="2805">
                  <c:v>1.7148638065710431E-3</c:v>
                </c:pt>
                <c:pt idx="2806">
                  <c:v>1.7148638065710431E-3</c:v>
                </c:pt>
                <c:pt idx="2807">
                  <c:v>1.7148638065710431E-3</c:v>
                </c:pt>
                <c:pt idx="2808">
                  <c:v>1.7148638065710431E-3</c:v>
                </c:pt>
                <c:pt idx="2809">
                  <c:v>1.7096963557720057E-3</c:v>
                </c:pt>
                <c:pt idx="2810">
                  <c:v>1.7096963557720057E-3</c:v>
                </c:pt>
                <c:pt idx="2811">
                  <c:v>1.7096963557720057E-3</c:v>
                </c:pt>
                <c:pt idx="2812">
                  <c:v>1.732368712837995E-3</c:v>
                </c:pt>
                <c:pt idx="2813">
                  <c:v>1.732368712837995E-3</c:v>
                </c:pt>
                <c:pt idx="2814">
                  <c:v>1.732368712837995E-3</c:v>
                </c:pt>
                <c:pt idx="2815">
                  <c:v>1.732368712837995E-3</c:v>
                </c:pt>
                <c:pt idx="2816">
                  <c:v>1.732368712837995E-3</c:v>
                </c:pt>
                <c:pt idx="2817">
                  <c:v>1.732368712837995E-3</c:v>
                </c:pt>
                <c:pt idx="2818">
                  <c:v>1.732368712837995E-3</c:v>
                </c:pt>
                <c:pt idx="2819">
                  <c:v>1.732368712837995E-3</c:v>
                </c:pt>
                <c:pt idx="2820">
                  <c:v>1.6899418079420192E-3</c:v>
                </c:pt>
                <c:pt idx="2821">
                  <c:v>1.6899418079420192E-3</c:v>
                </c:pt>
                <c:pt idx="2822">
                  <c:v>1.6899418079420192E-3</c:v>
                </c:pt>
                <c:pt idx="2823">
                  <c:v>1.6899418079420192E-3</c:v>
                </c:pt>
                <c:pt idx="2824">
                  <c:v>1.6899418079420192E-3</c:v>
                </c:pt>
                <c:pt idx="2825">
                  <c:v>1.6899418079420192E-3</c:v>
                </c:pt>
                <c:pt idx="2826">
                  <c:v>1.6899418079420192E-3</c:v>
                </c:pt>
                <c:pt idx="2827">
                  <c:v>1.6899418079420192E-3</c:v>
                </c:pt>
                <c:pt idx="2828">
                  <c:v>1.6899418079420192E-3</c:v>
                </c:pt>
                <c:pt idx="2829">
                  <c:v>1.6899418079420192E-3</c:v>
                </c:pt>
                <c:pt idx="2830">
                  <c:v>1.6899418079420192E-3</c:v>
                </c:pt>
                <c:pt idx="2831">
                  <c:v>1.6899418079420192E-3</c:v>
                </c:pt>
                <c:pt idx="2832">
                  <c:v>1.6899418079420192E-3</c:v>
                </c:pt>
                <c:pt idx="2833">
                  <c:v>1.6899418079420192E-3</c:v>
                </c:pt>
                <c:pt idx="2834">
                  <c:v>1.6899418079420192E-3</c:v>
                </c:pt>
                <c:pt idx="2835">
                  <c:v>1.6899418079420192E-3</c:v>
                </c:pt>
                <c:pt idx="2836">
                  <c:v>1.6899418079420192E-3</c:v>
                </c:pt>
                <c:pt idx="2837">
                  <c:v>1.6899418079420192E-3</c:v>
                </c:pt>
                <c:pt idx="2838">
                  <c:v>1.6899418079420192E-3</c:v>
                </c:pt>
                <c:pt idx="2839">
                  <c:v>1.6899418079420192E-3</c:v>
                </c:pt>
                <c:pt idx="2840">
                  <c:v>1.6899418079420192E-3</c:v>
                </c:pt>
                <c:pt idx="2841">
                  <c:v>1.6899418079420192E-3</c:v>
                </c:pt>
                <c:pt idx="2842">
                  <c:v>1.7203725830100547E-3</c:v>
                </c:pt>
                <c:pt idx="2843">
                  <c:v>1.7203725830100547E-3</c:v>
                </c:pt>
                <c:pt idx="2844">
                  <c:v>1.7203725830100547E-3</c:v>
                </c:pt>
                <c:pt idx="2845">
                  <c:v>1.7203725830100547E-3</c:v>
                </c:pt>
                <c:pt idx="2846">
                  <c:v>1.7203725830100547E-3</c:v>
                </c:pt>
                <c:pt idx="2847">
                  <c:v>1.7203725830100547E-3</c:v>
                </c:pt>
                <c:pt idx="2848">
                  <c:v>1.7203725830100547E-3</c:v>
                </c:pt>
                <c:pt idx="2849">
                  <c:v>1.7203725830100547E-3</c:v>
                </c:pt>
                <c:pt idx="2850">
                  <c:v>1.7203725830100547E-3</c:v>
                </c:pt>
                <c:pt idx="2851">
                  <c:v>1.7203725830100547E-3</c:v>
                </c:pt>
                <c:pt idx="2852">
                  <c:v>1.7203725830100547E-3</c:v>
                </c:pt>
                <c:pt idx="2853">
                  <c:v>1.7203725830100547E-3</c:v>
                </c:pt>
                <c:pt idx="2854">
                  <c:v>1.7203725830100547E-3</c:v>
                </c:pt>
                <c:pt idx="2855">
                  <c:v>1.7203725830100547E-3</c:v>
                </c:pt>
                <c:pt idx="2856">
                  <c:v>1.7203725830100547E-3</c:v>
                </c:pt>
                <c:pt idx="2857">
                  <c:v>1.7203725830100547E-3</c:v>
                </c:pt>
                <c:pt idx="2858">
                  <c:v>1.7203725830100547E-3</c:v>
                </c:pt>
                <c:pt idx="2859">
                  <c:v>1.7203725830100547E-3</c:v>
                </c:pt>
                <c:pt idx="2860">
                  <c:v>1.7290752730330095E-3</c:v>
                </c:pt>
                <c:pt idx="2861">
                  <c:v>1.7290752730330095E-3</c:v>
                </c:pt>
                <c:pt idx="2862">
                  <c:v>1.7290752730330095E-3</c:v>
                </c:pt>
                <c:pt idx="2863">
                  <c:v>1.7290752730330095E-3</c:v>
                </c:pt>
                <c:pt idx="2864">
                  <c:v>1.6871690367700198E-3</c:v>
                </c:pt>
                <c:pt idx="2865">
                  <c:v>1.6871690367700198E-3</c:v>
                </c:pt>
                <c:pt idx="2866">
                  <c:v>1.6871690367700198E-3</c:v>
                </c:pt>
                <c:pt idx="2867">
                  <c:v>1.6871690367700198E-3</c:v>
                </c:pt>
                <c:pt idx="2868">
                  <c:v>1.6871690367700198E-3</c:v>
                </c:pt>
                <c:pt idx="2869">
                  <c:v>1.6871690367700198E-3</c:v>
                </c:pt>
                <c:pt idx="2870">
                  <c:v>1.6871690367700198E-3</c:v>
                </c:pt>
                <c:pt idx="2871">
                  <c:v>1.6871690367700198E-3</c:v>
                </c:pt>
                <c:pt idx="2872">
                  <c:v>1.6871690367700198E-3</c:v>
                </c:pt>
                <c:pt idx="2873">
                  <c:v>1.6871690367700198E-3</c:v>
                </c:pt>
                <c:pt idx="2874">
                  <c:v>1.6871690367700198E-3</c:v>
                </c:pt>
                <c:pt idx="2875">
                  <c:v>1.6871690367700198E-3</c:v>
                </c:pt>
                <c:pt idx="2876">
                  <c:v>1.6871690367700198E-3</c:v>
                </c:pt>
                <c:pt idx="2877">
                  <c:v>1.6461456681430287E-3</c:v>
                </c:pt>
                <c:pt idx="2878">
                  <c:v>1.6461456681430287E-3</c:v>
                </c:pt>
                <c:pt idx="2879">
                  <c:v>1.6461456681430287E-3</c:v>
                </c:pt>
                <c:pt idx="2880">
                  <c:v>1.6461456681430287E-3</c:v>
                </c:pt>
                <c:pt idx="2881">
                  <c:v>1.6461456681430287E-3</c:v>
                </c:pt>
                <c:pt idx="2882">
                  <c:v>1.6461456681430287E-3</c:v>
                </c:pt>
                <c:pt idx="2883">
                  <c:v>1.6461456681430287E-3</c:v>
                </c:pt>
                <c:pt idx="2884">
                  <c:v>1.6461456681430287E-3</c:v>
                </c:pt>
                <c:pt idx="2885">
                  <c:v>1.6461456681430287E-3</c:v>
                </c:pt>
                <c:pt idx="2886">
                  <c:v>1.6461456681430287E-3</c:v>
                </c:pt>
                <c:pt idx="2887">
                  <c:v>1.6461456681430287E-3</c:v>
                </c:pt>
                <c:pt idx="2888">
                  <c:v>1.6461456681430287E-3</c:v>
                </c:pt>
                <c:pt idx="2889">
                  <c:v>1.6461456681430287E-3</c:v>
                </c:pt>
                <c:pt idx="2890">
                  <c:v>1.6461456681430287E-3</c:v>
                </c:pt>
                <c:pt idx="2891">
                  <c:v>1.6461456681430287E-3</c:v>
                </c:pt>
                <c:pt idx="2892">
                  <c:v>1.6461456681430287E-3</c:v>
                </c:pt>
                <c:pt idx="2893">
                  <c:v>1.6461456681430287E-3</c:v>
                </c:pt>
                <c:pt idx="2894">
                  <c:v>1.6461456681430287E-3</c:v>
                </c:pt>
                <c:pt idx="2895">
                  <c:v>1.6461456681430287E-3</c:v>
                </c:pt>
                <c:pt idx="2896">
                  <c:v>1.6461456681430287E-3</c:v>
                </c:pt>
                <c:pt idx="2897">
                  <c:v>1.6461456681430287E-3</c:v>
                </c:pt>
                <c:pt idx="2898">
                  <c:v>1.6461456681430287E-3</c:v>
                </c:pt>
                <c:pt idx="2899">
                  <c:v>1.6461456681430287E-3</c:v>
                </c:pt>
                <c:pt idx="2900">
                  <c:v>1.6461456681430287E-3</c:v>
                </c:pt>
                <c:pt idx="2901">
                  <c:v>1.6461456681430287E-3</c:v>
                </c:pt>
                <c:pt idx="2902">
                  <c:v>1.6811765835520465E-3</c:v>
                </c:pt>
                <c:pt idx="2903">
                  <c:v>1.6811765835520465E-3</c:v>
                </c:pt>
                <c:pt idx="2904">
                  <c:v>1.6811765835520465E-3</c:v>
                </c:pt>
                <c:pt idx="2905">
                  <c:v>1.6811765835520465E-3</c:v>
                </c:pt>
                <c:pt idx="2906">
                  <c:v>1.6811765835520465E-3</c:v>
                </c:pt>
                <c:pt idx="2907">
                  <c:v>1.6811765835520465E-3</c:v>
                </c:pt>
                <c:pt idx="2908">
                  <c:v>1.6479169440389851E-3</c:v>
                </c:pt>
                <c:pt idx="2909">
                  <c:v>1.6479169440389851E-3</c:v>
                </c:pt>
                <c:pt idx="2910">
                  <c:v>1.6479169440389851E-3</c:v>
                </c:pt>
                <c:pt idx="2911">
                  <c:v>1.6479169440389851E-3</c:v>
                </c:pt>
                <c:pt idx="2912">
                  <c:v>1.6479169440389851E-3</c:v>
                </c:pt>
                <c:pt idx="2913">
                  <c:v>1.6479169440389851E-3</c:v>
                </c:pt>
                <c:pt idx="2914">
                  <c:v>1.6479169440389851E-3</c:v>
                </c:pt>
                <c:pt idx="2915">
                  <c:v>1.6479169440389851E-3</c:v>
                </c:pt>
                <c:pt idx="2916">
                  <c:v>1.6479169440389851E-3</c:v>
                </c:pt>
                <c:pt idx="2917">
                  <c:v>1.6479169440389851E-3</c:v>
                </c:pt>
                <c:pt idx="2918">
                  <c:v>1.6479169440389851E-3</c:v>
                </c:pt>
                <c:pt idx="2919">
                  <c:v>1.6479169440389851E-3</c:v>
                </c:pt>
                <c:pt idx="2920">
                  <c:v>1.6097332909109641E-3</c:v>
                </c:pt>
                <c:pt idx="2921">
                  <c:v>1.6097332909109641E-3</c:v>
                </c:pt>
                <c:pt idx="2922">
                  <c:v>1.6097332909109641E-3</c:v>
                </c:pt>
                <c:pt idx="2923">
                  <c:v>1.6097332909109641E-3</c:v>
                </c:pt>
                <c:pt idx="2924">
                  <c:v>1.6097332909109641E-3</c:v>
                </c:pt>
                <c:pt idx="2925">
                  <c:v>1.6097332909109641E-3</c:v>
                </c:pt>
                <c:pt idx="2926">
                  <c:v>1.6097332909109641E-3</c:v>
                </c:pt>
                <c:pt idx="2927">
                  <c:v>1.6097332909109641E-3</c:v>
                </c:pt>
                <c:pt idx="2928">
                  <c:v>1.6097332909109641E-3</c:v>
                </c:pt>
                <c:pt idx="2929">
                  <c:v>1.6097332909109641E-3</c:v>
                </c:pt>
                <c:pt idx="2930">
                  <c:v>1.6097332909109641E-3</c:v>
                </c:pt>
                <c:pt idx="2931">
                  <c:v>1.6097332909109641E-3</c:v>
                </c:pt>
                <c:pt idx="2932">
                  <c:v>1.6097332909109641E-3</c:v>
                </c:pt>
                <c:pt idx="2933">
                  <c:v>1.6097332909109641E-3</c:v>
                </c:pt>
                <c:pt idx="2934">
                  <c:v>1.6097332909109641E-3</c:v>
                </c:pt>
                <c:pt idx="2935">
                  <c:v>1.6097332909109641E-3</c:v>
                </c:pt>
                <c:pt idx="2936">
                  <c:v>1.6097332909109641E-3</c:v>
                </c:pt>
                <c:pt idx="2937">
                  <c:v>1.6097332909109641E-3</c:v>
                </c:pt>
                <c:pt idx="2938">
                  <c:v>1.6097332909109641E-3</c:v>
                </c:pt>
                <c:pt idx="2939">
                  <c:v>1.6097332909109641E-3</c:v>
                </c:pt>
                <c:pt idx="2940">
                  <c:v>1.6097332909109641E-3</c:v>
                </c:pt>
                <c:pt idx="2941">
                  <c:v>1.6097332909109641E-3</c:v>
                </c:pt>
                <c:pt idx="2942">
                  <c:v>1.6097332909109641E-3</c:v>
                </c:pt>
                <c:pt idx="2943">
                  <c:v>1.6097332909109641E-3</c:v>
                </c:pt>
                <c:pt idx="2944">
                  <c:v>1.6097332909109641E-3</c:v>
                </c:pt>
                <c:pt idx="2945">
                  <c:v>1.6097332909109641E-3</c:v>
                </c:pt>
                <c:pt idx="2946">
                  <c:v>1.6097332909109641E-3</c:v>
                </c:pt>
                <c:pt idx="2947">
                  <c:v>1.6097332909109641E-3</c:v>
                </c:pt>
                <c:pt idx="2948">
                  <c:v>1.6097332909109641E-3</c:v>
                </c:pt>
                <c:pt idx="2949">
                  <c:v>1.6097332909109641E-3</c:v>
                </c:pt>
                <c:pt idx="2950">
                  <c:v>1.6097332909109641E-3</c:v>
                </c:pt>
                <c:pt idx="2951">
                  <c:v>1.6097332909109641E-3</c:v>
                </c:pt>
                <c:pt idx="2952">
                  <c:v>1.5956222067400327E-3</c:v>
                </c:pt>
                <c:pt idx="2953">
                  <c:v>1.5956222067400327E-3</c:v>
                </c:pt>
                <c:pt idx="2954">
                  <c:v>1.5956222067400327E-3</c:v>
                </c:pt>
                <c:pt idx="2955">
                  <c:v>1.5956222067400327E-3</c:v>
                </c:pt>
                <c:pt idx="2956">
                  <c:v>1.5956222067400327E-3</c:v>
                </c:pt>
                <c:pt idx="2957">
                  <c:v>1.5956222067400327E-3</c:v>
                </c:pt>
                <c:pt idx="2958">
                  <c:v>1.625803725813002E-3</c:v>
                </c:pt>
                <c:pt idx="2959">
                  <c:v>1.625803725813002E-3</c:v>
                </c:pt>
                <c:pt idx="2960">
                  <c:v>1.625803725813002E-3</c:v>
                </c:pt>
                <c:pt idx="2961">
                  <c:v>1.625803725813002E-3</c:v>
                </c:pt>
                <c:pt idx="2962">
                  <c:v>1.625803725813002E-3</c:v>
                </c:pt>
                <c:pt idx="2963">
                  <c:v>1.625803725813002E-3</c:v>
                </c:pt>
                <c:pt idx="2964">
                  <c:v>1.625803725813002E-3</c:v>
                </c:pt>
                <c:pt idx="2965">
                  <c:v>1.625803725813002E-3</c:v>
                </c:pt>
                <c:pt idx="2966">
                  <c:v>1.625803725813002E-3</c:v>
                </c:pt>
                <c:pt idx="2967">
                  <c:v>1.625803725813002E-3</c:v>
                </c:pt>
                <c:pt idx="2968">
                  <c:v>1.625803725813002E-3</c:v>
                </c:pt>
                <c:pt idx="2969">
                  <c:v>1.625803725813002E-3</c:v>
                </c:pt>
                <c:pt idx="2970">
                  <c:v>1.625803725813002E-3</c:v>
                </c:pt>
                <c:pt idx="2971">
                  <c:v>1.625803725813002E-3</c:v>
                </c:pt>
                <c:pt idx="2972">
                  <c:v>1.625803725813002E-3</c:v>
                </c:pt>
                <c:pt idx="2973">
                  <c:v>1.625803725813002E-3</c:v>
                </c:pt>
                <c:pt idx="2974">
                  <c:v>1.625803725813002E-3</c:v>
                </c:pt>
                <c:pt idx="2975">
                  <c:v>1.625803725813002E-3</c:v>
                </c:pt>
                <c:pt idx="2976">
                  <c:v>1.6443483587610386E-3</c:v>
                </c:pt>
                <c:pt idx="2977">
                  <c:v>1.6443483587610386E-3</c:v>
                </c:pt>
                <c:pt idx="2978">
                  <c:v>1.6443483587610386E-3</c:v>
                </c:pt>
                <c:pt idx="2979">
                  <c:v>1.6443483587610386E-3</c:v>
                </c:pt>
                <c:pt idx="2980">
                  <c:v>1.6443483587610386E-3</c:v>
                </c:pt>
                <c:pt idx="2981">
                  <c:v>1.6443483587610386E-3</c:v>
                </c:pt>
                <c:pt idx="2982">
                  <c:v>1.6443483587610386E-3</c:v>
                </c:pt>
                <c:pt idx="2983">
                  <c:v>1.6436175770969674E-3</c:v>
                </c:pt>
                <c:pt idx="2984">
                  <c:v>1.6436175770969674E-3</c:v>
                </c:pt>
                <c:pt idx="2985">
                  <c:v>1.6640855817019462E-3</c:v>
                </c:pt>
                <c:pt idx="2986">
                  <c:v>1.6640855817019462E-3</c:v>
                </c:pt>
                <c:pt idx="2987">
                  <c:v>1.6640855817019462E-3</c:v>
                </c:pt>
                <c:pt idx="2988">
                  <c:v>1.6640855817019462E-3</c:v>
                </c:pt>
                <c:pt idx="2989">
                  <c:v>1.6640855817019462E-3</c:v>
                </c:pt>
                <c:pt idx="2990">
                  <c:v>1.6640855817019462E-3</c:v>
                </c:pt>
                <c:pt idx="2991">
                  <c:v>1.6640855817019462E-3</c:v>
                </c:pt>
                <c:pt idx="2992">
                  <c:v>1.643710132365972E-3</c:v>
                </c:pt>
                <c:pt idx="2993">
                  <c:v>1.643710132365972E-3</c:v>
                </c:pt>
                <c:pt idx="2994">
                  <c:v>1.643710132365972E-3</c:v>
                </c:pt>
                <c:pt idx="2995">
                  <c:v>1.643710132365972E-3</c:v>
                </c:pt>
                <c:pt idx="2996">
                  <c:v>1.643710132365972E-3</c:v>
                </c:pt>
                <c:pt idx="2997">
                  <c:v>1.643710132365972E-3</c:v>
                </c:pt>
                <c:pt idx="2998">
                  <c:v>1.643710132365972E-3</c:v>
                </c:pt>
                <c:pt idx="2999">
                  <c:v>1.643710132365972E-3</c:v>
                </c:pt>
                <c:pt idx="3000">
                  <c:v>1.643710132365972E-3</c:v>
                </c:pt>
                <c:pt idx="3001">
                  <c:v>1.643710132365972E-3</c:v>
                </c:pt>
                <c:pt idx="3002">
                  <c:v>1.643710132365972E-3</c:v>
                </c:pt>
                <c:pt idx="3003">
                  <c:v>1.643710132365972E-3</c:v>
                </c:pt>
                <c:pt idx="3004">
                  <c:v>1.643710132365972E-3</c:v>
                </c:pt>
                <c:pt idx="3005">
                  <c:v>1.6499796551669998E-3</c:v>
                </c:pt>
                <c:pt idx="3006">
                  <c:v>1.6499796551669998E-3</c:v>
                </c:pt>
                <c:pt idx="3007">
                  <c:v>1.6499796551669998E-3</c:v>
                </c:pt>
                <c:pt idx="3008">
                  <c:v>1.6499796551669998E-3</c:v>
                </c:pt>
                <c:pt idx="3009">
                  <c:v>1.6060608049069947E-3</c:v>
                </c:pt>
                <c:pt idx="3010">
                  <c:v>1.6060608049069947E-3</c:v>
                </c:pt>
                <c:pt idx="3011">
                  <c:v>1.6060608049069947E-3</c:v>
                </c:pt>
                <c:pt idx="3012">
                  <c:v>1.6060608049069947E-3</c:v>
                </c:pt>
                <c:pt idx="3013">
                  <c:v>1.6060608049069947E-3</c:v>
                </c:pt>
                <c:pt idx="3014">
                  <c:v>1.6060608049069947E-3</c:v>
                </c:pt>
                <c:pt idx="3015">
                  <c:v>1.6060608049069947E-3</c:v>
                </c:pt>
                <c:pt idx="3016">
                  <c:v>1.6060608049069947E-3</c:v>
                </c:pt>
                <c:pt idx="3017">
                  <c:v>1.6060608049069947E-3</c:v>
                </c:pt>
                <c:pt idx="3018">
                  <c:v>1.6060608049069947E-3</c:v>
                </c:pt>
                <c:pt idx="3019">
                  <c:v>1.6060608049069947E-3</c:v>
                </c:pt>
                <c:pt idx="3020">
                  <c:v>1.6214780295580322E-3</c:v>
                </c:pt>
                <c:pt idx="3021">
                  <c:v>1.6214780295580322E-3</c:v>
                </c:pt>
                <c:pt idx="3022">
                  <c:v>1.6214780295580322E-3</c:v>
                </c:pt>
                <c:pt idx="3023">
                  <c:v>1.6214780295580322E-3</c:v>
                </c:pt>
                <c:pt idx="3024">
                  <c:v>1.6214780295580322E-3</c:v>
                </c:pt>
                <c:pt idx="3025">
                  <c:v>1.6214780295580322E-3</c:v>
                </c:pt>
                <c:pt idx="3026">
                  <c:v>1.61331156116995E-3</c:v>
                </c:pt>
                <c:pt idx="3027">
                  <c:v>1.61331156116995E-3</c:v>
                </c:pt>
                <c:pt idx="3028">
                  <c:v>1.61331156116995E-3</c:v>
                </c:pt>
                <c:pt idx="3029">
                  <c:v>1.61331156116995E-3</c:v>
                </c:pt>
                <c:pt idx="3030">
                  <c:v>1.6372939851849733E-3</c:v>
                </c:pt>
                <c:pt idx="3031">
                  <c:v>1.6372939851849733E-3</c:v>
                </c:pt>
                <c:pt idx="3032">
                  <c:v>1.6372939851849733E-3</c:v>
                </c:pt>
                <c:pt idx="3033">
                  <c:v>1.6372939851849733E-3</c:v>
                </c:pt>
                <c:pt idx="3034">
                  <c:v>1.6372939851849733E-3</c:v>
                </c:pt>
                <c:pt idx="3035">
                  <c:v>1.6372939851849733E-3</c:v>
                </c:pt>
                <c:pt idx="3036">
                  <c:v>1.6372939851849733E-3</c:v>
                </c:pt>
                <c:pt idx="3037">
                  <c:v>1.6372939851849733E-3</c:v>
                </c:pt>
                <c:pt idx="3038">
                  <c:v>1.6372939851849733E-3</c:v>
                </c:pt>
                <c:pt idx="3039">
                  <c:v>1.597854616003036E-3</c:v>
                </c:pt>
                <c:pt idx="3040">
                  <c:v>1.597854616003036E-3</c:v>
                </c:pt>
                <c:pt idx="3041">
                  <c:v>1.597854616003036E-3</c:v>
                </c:pt>
                <c:pt idx="3042">
                  <c:v>1.597854616003036E-3</c:v>
                </c:pt>
                <c:pt idx="3043">
                  <c:v>1.597854616003036E-3</c:v>
                </c:pt>
                <c:pt idx="3044">
                  <c:v>1.597854616003036E-3</c:v>
                </c:pt>
                <c:pt idx="3045">
                  <c:v>1.597854616003036E-3</c:v>
                </c:pt>
                <c:pt idx="3046">
                  <c:v>1.597854616003036E-3</c:v>
                </c:pt>
                <c:pt idx="3047">
                  <c:v>1.597854616003036E-3</c:v>
                </c:pt>
                <c:pt idx="3048">
                  <c:v>1.597854616003036E-3</c:v>
                </c:pt>
                <c:pt idx="3049">
                  <c:v>1.597854616003036E-3</c:v>
                </c:pt>
                <c:pt idx="3050">
                  <c:v>1.597854616003036E-3</c:v>
                </c:pt>
                <c:pt idx="3051">
                  <c:v>1.597854616003036E-3</c:v>
                </c:pt>
                <c:pt idx="3052">
                  <c:v>1.5700474295560207E-3</c:v>
                </c:pt>
                <c:pt idx="3053">
                  <c:v>1.5700474295560207E-3</c:v>
                </c:pt>
                <c:pt idx="3054">
                  <c:v>1.5700474295560207E-3</c:v>
                </c:pt>
                <c:pt idx="3055">
                  <c:v>1.5700474295560207E-3</c:v>
                </c:pt>
                <c:pt idx="3056">
                  <c:v>1.5700474295560207E-3</c:v>
                </c:pt>
                <c:pt idx="3057">
                  <c:v>1.5700474295560207E-3</c:v>
                </c:pt>
                <c:pt idx="3058">
                  <c:v>1.5700474295560207E-3</c:v>
                </c:pt>
                <c:pt idx="3059">
                  <c:v>1.5700474295560207E-3</c:v>
                </c:pt>
                <c:pt idx="3060">
                  <c:v>1.5700474295560207E-3</c:v>
                </c:pt>
                <c:pt idx="3061">
                  <c:v>1.5700474295560207E-3</c:v>
                </c:pt>
                <c:pt idx="3062">
                  <c:v>1.5700474295560207E-3</c:v>
                </c:pt>
                <c:pt idx="3063">
                  <c:v>1.5700474295560207E-3</c:v>
                </c:pt>
                <c:pt idx="3064">
                  <c:v>1.5700474295560207E-3</c:v>
                </c:pt>
                <c:pt idx="3065">
                  <c:v>1.5700474295560207E-3</c:v>
                </c:pt>
                <c:pt idx="3066">
                  <c:v>1.5700474295560207E-3</c:v>
                </c:pt>
                <c:pt idx="3067">
                  <c:v>1.5700474295560207E-3</c:v>
                </c:pt>
                <c:pt idx="3068">
                  <c:v>1.5700474295560207E-3</c:v>
                </c:pt>
                <c:pt idx="3069">
                  <c:v>1.5700474295560207E-3</c:v>
                </c:pt>
                <c:pt idx="3070">
                  <c:v>1.5700474295560207E-3</c:v>
                </c:pt>
                <c:pt idx="3071">
                  <c:v>1.5700474295560207E-3</c:v>
                </c:pt>
                <c:pt idx="3072">
                  <c:v>1.5700474295560207E-3</c:v>
                </c:pt>
                <c:pt idx="3073">
                  <c:v>1.5700474295560207E-3</c:v>
                </c:pt>
                <c:pt idx="3074">
                  <c:v>1.5700474295560207E-3</c:v>
                </c:pt>
                <c:pt idx="3075">
                  <c:v>1.5700474295560207E-3</c:v>
                </c:pt>
                <c:pt idx="3076">
                  <c:v>1.5700474295560207E-3</c:v>
                </c:pt>
                <c:pt idx="3077">
                  <c:v>1.5700474295560207E-3</c:v>
                </c:pt>
                <c:pt idx="3078">
                  <c:v>1.5700474295560207E-3</c:v>
                </c:pt>
                <c:pt idx="3079">
                  <c:v>1.5700474295560207E-3</c:v>
                </c:pt>
                <c:pt idx="3080">
                  <c:v>1.5700474295560207E-3</c:v>
                </c:pt>
                <c:pt idx="3081">
                  <c:v>1.5700474295560207E-3</c:v>
                </c:pt>
                <c:pt idx="3082">
                  <c:v>1.5700474295560207E-3</c:v>
                </c:pt>
                <c:pt idx="3083">
                  <c:v>1.5700474295560207E-3</c:v>
                </c:pt>
                <c:pt idx="3084">
                  <c:v>1.5373341528569506E-3</c:v>
                </c:pt>
                <c:pt idx="3085">
                  <c:v>1.5373341528569506E-3</c:v>
                </c:pt>
                <c:pt idx="3086">
                  <c:v>1.5373341528569506E-3</c:v>
                </c:pt>
                <c:pt idx="3087">
                  <c:v>1.5373341528569506E-3</c:v>
                </c:pt>
                <c:pt idx="3088">
                  <c:v>1.5373341528569506E-3</c:v>
                </c:pt>
                <c:pt idx="3089">
                  <c:v>1.5373341528569506E-3</c:v>
                </c:pt>
                <c:pt idx="3090">
                  <c:v>1.5373341528569506E-3</c:v>
                </c:pt>
                <c:pt idx="3091">
                  <c:v>1.5373341528569506E-3</c:v>
                </c:pt>
                <c:pt idx="3092">
                  <c:v>1.5373341528569506E-3</c:v>
                </c:pt>
                <c:pt idx="3093">
                  <c:v>1.5373341528569506E-3</c:v>
                </c:pt>
                <c:pt idx="3094">
                  <c:v>1.5373341528569506E-3</c:v>
                </c:pt>
                <c:pt idx="3095">
                  <c:v>1.5373341528569506E-3</c:v>
                </c:pt>
                <c:pt idx="3096">
                  <c:v>1.5058457126270186E-3</c:v>
                </c:pt>
                <c:pt idx="3097">
                  <c:v>1.5058457126270186E-3</c:v>
                </c:pt>
                <c:pt idx="3098">
                  <c:v>1.5058457126270186E-3</c:v>
                </c:pt>
                <c:pt idx="3099">
                  <c:v>1.5058457126270186E-3</c:v>
                </c:pt>
                <c:pt idx="3100">
                  <c:v>1.5058457126270186E-3</c:v>
                </c:pt>
                <c:pt idx="3101">
                  <c:v>1.5058457126270186E-3</c:v>
                </c:pt>
                <c:pt idx="3102">
                  <c:v>1.5058457126270186E-3</c:v>
                </c:pt>
                <c:pt idx="3103">
                  <c:v>1.5058457126270186E-3</c:v>
                </c:pt>
                <c:pt idx="3104">
                  <c:v>1.5058457126270186E-3</c:v>
                </c:pt>
                <c:pt idx="3105">
                  <c:v>1.5058457126270186E-3</c:v>
                </c:pt>
                <c:pt idx="3106">
                  <c:v>1.5058457126270186E-3</c:v>
                </c:pt>
                <c:pt idx="3107">
                  <c:v>1.5058457126270186E-3</c:v>
                </c:pt>
                <c:pt idx="3108">
                  <c:v>1.5058457126270186E-3</c:v>
                </c:pt>
                <c:pt idx="3109">
                  <c:v>1.5058457126270186E-3</c:v>
                </c:pt>
                <c:pt idx="3110">
                  <c:v>1.5058457126270186E-3</c:v>
                </c:pt>
                <c:pt idx="3111">
                  <c:v>1.5058457126270186E-3</c:v>
                </c:pt>
                <c:pt idx="3112">
                  <c:v>1.5058457126270186E-3</c:v>
                </c:pt>
                <c:pt idx="3113">
                  <c:v>1.5058457126270186E-3</c:v>
                </c:pt>
                <c:pt idx="3114">
                  <c:v>1.5058457126270186E-3</c:v>
                </c:pt>
                <c:pt idx="3115">
                  <c:v>1.5058457126270186E-3</c:v>
                </c:pt>
                <c:pt idx="3116">
                  <c:v>1.5058457126270186E-3</c:v>
                </c:pt>
                <c:pt idx="3117">
                  <c:v>1.5058457126270186E-3</c:v>
                </c:pt>
                <c:pt idx="3118">
                  <c:v>1.5058457126270186E-3</c:v>
                </c:pt>
                <c:pt idx="3119">
                  <c:v>1.5058457126270186E-3</c:v>
                </c:pt>
                <c:pt idx="3120">
                  <c:v>1.5058457126270186E-3</c:v>
                </c:pt>
                <c:pt idx="3121">
                  <c:v>1.5058457126270186E-3</c:v>
                </c:pt>
                <c:pt idx="3122">
                  <c:v>1.5058457126270186E-3</c:v>
                </c:pt>
                <c:pt idx="3123">
                  <c:v>1.5058457126270186E-3</c:v>
                </c:pt>
                <c:pt idx="3124">
                  <c:v>1.5058457126270186E-3</c:v>
                </c:pt>
                <c:pt idx="3125">
                  <c:v>1.5058457126270186E-3</c:v>
                </c:pt>
                <c:pt idx="3126">
                  <c:v>1.5058457126270186E-3</c:v>
                </c:pt>
                <c:pt idx="3127">
                  <c:v>1.5058457126270186E-3</c:v>
                </c:pt>
                <c:pt idx="3128">
                  <c:v>1.5058457126270186E-3</c:v>
                </c:pt>
                <c:pt idx="3129">
                  <c:v>1.5058457126270186E-3</c:v>
                </c:pt>
                <c:pt idx="3130">
                  <c:v>1.5058457126270186E-3</c:v>
                </c:pt>
                <c:pt idx="3131">
                  <c:v>1.5058457126270186E-3</c:v>
                </c:pt>
                <c:pt idx="3132">
                  <c:v>1.5058457126270186E-3</c:v>
                </c:pt>
                <c:pt idx="3133">
                  <c:v>1.5058457126270186E-3</c:v>
                </c:pt>
                <c:pt idx="3134">
                  <c:v>1.5058457126270186E-3</c:v>
                </c:pt>
                <c:pt idx="3135">
                  <c:v>1.5351181131390002E-3</c:v>
                </c:pt>
                <c:pt idx="3136">
                  <c:v>1.5351181131390002E-3</c:v>
                </c:pt>
                <c:pt idx="3137">
                  <c:v>1.5351181131390002E-3</c:v>
                </c:pt>
                <c:pt idx="3138">
                  <c:v>1.5351181131390002E-3</c:v>
                </c:pt>
                <c:pt idx="3139">
                  <c:v>1.5351181131390002E-3</c:v>
                </c:pt>
                <c:pt idx="3140">
                  <c:v>1.5351181131390002E-3</c:v>
                </c:pt>
                <c:pt idx="3141">
                  <c:v>1.5351181131390002E-3</c:v>
                </c:pt>
                <c:pt idx="3142">
                  <c:v>1.5351181131390002E-3</c:v>
                </c:pt>
                <c:pt idx="3143">
                  <c:v>1.5351181131390002E-3</c:v>
                </c:pt>
                <c:pt idx="3144">
                  <c:v>1.5351181131390002E-3</c:v>
                </c:pt>
                <c:pt idx="3145">
                  <c:v>1.5351181131390002E-3</c:v>
                </c:pt>
                <c:pt idx="3146">
                  <c:v>1.5351181131390002E-3</c:v>
                </c:pt>
                <c:pt idx="3147">
                  <c:v>1.5351181131390002E-3</c:v>
                </c:pt>
                <c:pt idx="3148">
                  <c:v>1.5351181131390002E-3</c:v>
                </c:pt>
                <c:pt idx="3149">
                  <c:v>1.5351181131390002E-3</c:v>
                </c:pt>
                <c:pt idx="3150">
                  <c:v>1.5351181131390002E-3</c:v>
                </c:pt>
                <c:pt idx="3151">
                  <c:v>1.5351181131390002E-3</c:v>
                </c:pt>
                <c:pt idx="3152">
                  <c:v>1.5351181131390002E-3</c:v>
                </c:pt>
                <c:pt idx="3153">
                  <c:v>1.5546783090439886E-3</c:v>
                </c:pt>
                <c:pt idx="3154">
                  <c:v>1.5546783090439886E-3</c:v>
                </c:pt>
                <c:pt idx="3155">
                  <c:v>1.5546783090439886E-3</c:v>
                </c:pt>
                <c:pt idx="3156">
                  <c:v>1.5546783090439886E-3</c:v>
                </c:pt>
                <c:pt idx="3157">
                  <c:v>1.5546783090439886E-3</c:v>
                </c:pt>
                <c:pt idx="3158">
                  <c:v>1.5546783090439886E-3</c:v>
                </c:pt>
                <c:pt idx="3159">
                  <c:v>1.5546783090439886E-3</c:v>
                </c:pt>
                <c:pt idx="3160">
                  <c:v>1.556203700803005E-3</c:v>
                </c:pt>
                <c:pt idx="3161">
                  <c:v>1.556203700803005E-3</c:v>
                </c:pt>
                <c:pt idx="3162">
                  <c:v>1.556203700803005E-3</c:v>
                </c:pt>
                <c:pt idx="3163">
                  <c:v>1.5779175349740493E-3</c:v>
                </c:pt>
                <c:pt idx="3164">
                  <c:v>1.5779175349740493E-3</c:v>
                </c:pt>
                <c:pt idx="3165">
                  <c:v>1.5779175349740493E-3</c:v>
                </c:pt>
                <c:pt idx="3166">
                  <c:v>1.5779175349740493E-3</c:v>
                </c:pt>
                <c:pt idx="3167">
                  <c:v>1.5779175349740493E-3</c:v>
                </c:pt>
                <c:pt idx="3168">
                  <c:v>1.5779175349740493E-3</c:v>
                </c:pt>
                <c:pt idx="3169">
                  <c:v>1.5779175349740493E-3</c:v>
                </c:pt>
                <c:pt idx="3170">
                  <c:v>1.5779175349740493E-3</c:v>
                </c:pt>
                <c:pt idx="3171">
                  <c:v>1.53856800905805E-3</c:v>
                </c:pt>
                <c:pt idx="3172">
                  <c:v>1.53856800905805E-3</c:v>
                </c:pt>
                <c:pt idx="3173">
                  <c:v>1.53856800905805E-3</c:v>
                </c:pt>
                <c:pt idx="3174">
                  <c:v>1.53856800905805E-3</c:v>
                </c:pt>
                <c:pt idx="3175">
                  <c:v>1.53856800905805E-3</c:v>
                </c:pt>
                <c:pt idx="3176">
                  <c:v>1.53856800905805E-3</c:v>
                </c:pt>
                <c:pt idx="3177">
                  <c:v>1.53856800905805E-3</c:v>
                </c:pt>
                <c:pt idx="3178">
                  <c:v>1.53856800905805E-3</c:v>
                </c:pt>
                <c:pt idx="3179">
                  <c:v>1.53856800905805E-3</c:v>
                </c:pt>
                <c:pt idx="3180">
                  <c:v>1.53856800905805E-3</c:v>
                </c:pt>
                <c:pt idx="3181">
                  <c:v>1.53856800905805E-3</c:v>
                </c:pt>
                <c:pt idx="3182">
                  <c:v>1.53856800905805E-3</c:v>
                </c:pt>
                <c:pt idx="3183">
                  <c:v>1.5601237103479715E-3</c:v>
                </c:pt>
                <c:pt idx="3184">
                  <c:v>1.5601237103479715E-3</c:v>
                </c:pt>
                <c:pt idx="3185">
                  <c:v>1.5601237103479715E-3</c:v>
                </c:pt>
                <c:pt idx="3186">
                  <c:v>1.5601237103479715E-3</c:v>
                </c:pt>
                <c:pt idx="3187">
                  <c:v>1.5601237103479715E-3</c:v>
                </c:pt>
                <c:pt idx="3188">
                  <c:v>1.5601237103479715E-3</c:v>
                </c:pt>
                <c:pt idx="3189">
                  <c:v>1.5601237103479715E-3</c:v>
                </c:pt>
                <c:pt idx="3190">
                  <c:v>1.5602768379410215E-3</c:v>
                </c:pt>
                <c:pt idx="3191">
                  <c:v>1.5602768379410215E-3</c:v>
                </c:pt>
                <c:pt idx="3192">
                  <c:v>1.5795991684399713E-3</c:v>
                </c:pt>
                <c:pt idx="3193">
                  <c:v>1.5795991684399713E-3</c:v>
                </c:pt>
                <c:pt idx="3194">
                  <c:v>1.5795991684399713E-3</c:v>
                </c:pt>
                <c:pt idx="3195">
                  <c:v>1.5795991684399713E-3</c:v>
                </c:pt>
                <c:pt idx="3196">
                  <c:v>1.5795991684399713E-3</c:v>
                </c:pt>
                <c:pt idx="3197">
                  <c:v>1.5795991684399713E-3</c:v>
                </c:pt>
                <c:pt idx="3198">
                  <c:v>1.5795991684399713E-3</c:v>
                </c:pt>
                <c:pt idx="3199">
                  <c:v>1.5795991684399713E-3</c:v>
                </c:pt>
                <c:pt idx="3200">
                  <c:v>1.5685087681299725E-3</c:v>
                </c:pt>
                <c:pt idx="3201">
                  <c:v>1.5685087681299725E-3</c:v>
                </c:pt>
                <c:pt idx="3202">
                  <c:v>1.5685087681299725E-3</c:v>
                </c:pt>
                <c:pt idx="3203">
                  <c:v>1.5685087681299725E-3</c:v>
                </c:pt>
                <c:pt idx="3204">
                  <c:v>1.5685087681299725E-3</c:v>
                </c:pt>
                <c:pt idx="3205">
                  <c:v>1.5685087681299725E-3</c:v>
                </c:pt>
                <c:pt idx="3206">
                  <c:v>1.5685087681299725E-3</c:v>
                </c:pt>
                <c:pt idx="3207">
                  <c:v>1.5819288126950326E-3</c:v>
                </c:pt>
                <c:pt idx="3208">
                  <c:v>1.5819288126950326E-3</c:v>
                </c:pt>
                <c:pt idx="3209">
                  <c:v>1.5819288126950326E-3</c:v>
                </c:pt>
                <c:pt idx="3210">
                  <c:v>1.5819288126950326E-3</c:v>
                </c:pt>
                <c:pt idx="3211">
                  <c:v>1.5819288126950326E-3</c:v>
                </c:pt>
                <c:pt idx="3212">
                  <c:v>1.6136131568640355E-3</c:v>
                </c:pt>
                <c:pt idx="3213">
                  <c:v>1.6136131568640355E-3</c:v>
                </c:pt>
                <c:pt idx="3214">
                  <c:v>1.6136131568640355E-3</c:v>
                </c:pt>
                <c:pt idx="3215">
                  <c:v>1.6136131568640355E-3</c:v>
                </c:pt>
                <c:pt idx="3216">
                  <c:v>1.6136131568640355E-3</c:v>
                </c:pt>
                <c:pt idx="3217">
                  <c:v>1.6136131568640355E-3</c:v>
                </c:pt>
                <c:pt idx="3218">
                  <c:v>1.6136131568640355E-3</c:v>
                </c:pt>
                <c:pt idx="3219">
                  <c:v>1.5882714539819931E-3</c:v>
                </c:pt>
                <c:pt idx="3220">
                  <c:v>1.5882714539819931E-3</c:v>
                </c:pt>
                <c:pt idx="3221">
                  <c:v>1.5882714539819931E-3</c:v>
                </c:pt>
                <c:pt idx="3222">
                  <c:v>1.5882714539819931E-3</c:v>
                </c:pt>
                <c:pt idx="3223">
                  <c:v>1.5882714539819931E-3</c:v>
                </c:pt>
                <c:pt idx="3224">
                  <c:v>1.5882714539819931E-3</c:v>
                </c:pt>
                <c:pt idx="3225">
                  <c:v>1.5882714539819931E-3</c:v>
                </c:pt>
                <c:pt idx="3226">
                  <c:v>1.5882714539819931E-3</c:v>
                </c:pt>
                <c:pt idx="3227">
                  <c:v>1.5882714539819931E-3</c:v>
                </c:pt>
                <c:pt idx="3228">
                  <c:v>1.5882714539819931E-3</c:v>
                </c:pt>
                <c:pt idx="3229">
                  <c:v>1.5882714539819931E-3</c:v>
                </c:pt>
                <c:pt idx="3230">
                  <c:v>1.5811525939189996E-3</c:v>
                </c:pt>
                <c:pt idx="3231">
                  <c:v>1.5811525939189996E-3</c:v>
                </c:pt>
                <c:pt idx="3232">
                  <c:v>1.5811525939189996E-3</c:v>
                </c:pt>
                <c:pt idx="3233">
                  <c:v>1.5811525939189996E-3</c:v>
                </c:pt>
                <c:pt idx="3234">
                  <c:v>1.5811525939189996E-3</c:v>
                </c:pt>
                <c:pt idx="3235">
                  <c:v>1.5811525939189996E-3</c:v>
                </c:pt>
                <c:pt idx="3236">
                  <c:v>1.567824885873037E-3</c:v>
                </c:pt>
                <c:pt idx="3237">
                  <c:v>1.567824885873037E-3</c:v>
                </c:pt>
                <c:pt idx="3238">
                  <c:v>1.567824885873037E-3</c:v>
                </c:pt>
                <c:pt idx="3239">
                  <c:v>1.567824885873037E-3</c:v>
                </c:pt>
                <c:pt idx="3240">
                  <c:v>1.567824885873037E-3</c:v>
                </c:pt>
                <c:pt idx="3241">
                  <c:v>1.5954637895679857E-3</c:v>
                </c:pt>
                <c:pt idx="3242">
                  <c:v>1.5954637895679857E-3</c:v>
                </c:pt>
                <c:pt idx="3243">
                  <c:v>1.5954637895679857E-3</c:v>
                </c:pt>
                <c:pt idx="3244">
                  <c:v>1.5954637895679857E-3</c:v>
                </c:pt>
                <c:pt idx="3245">
                  <c:v>1.5954637895679857E-3</c:v>
                </c:pt>
                <c:pt idx="3246">
                  <c:v>1.5954637895679857E-3</c:v>
                </c:pt>
                <c:pt idx="3247">
                  <c:v>1.5954637895679857E-3</c:v>
                </c:pt>
                <c:pt idx="3248">
                  <c:v>1.5954637895679857E-3</c:v>
                </c:pt>
                <c:pt idx="3249">
                  <c:v>1.5954637895679857E-3</c:v>
                </c:pt>
                <c:pt idx="3250">
                  <c:v>1.5954637895679857E-3</c:v>
                </c:pt>
                <c:pt idx="3251">
                  <c:v>1.5954637895679857E-3</c:v>
                </c:pt>
                <c:pt idx="3252">
                  <c:v>1.5954637895679857E-3</c:v>
                </c:pt>
                <c:pt idx="3253">
                  <c:v>1.5954637895679857E-3</c:v>
                </c:pt>
                <c:pt idx="3254">
                  <c:v>1.5954637895679857E-3</c:v>
                </c:pt>
                <c:pt idx="3255">
                  <c:v>1.5954637895679857E-3</c:v>
                </c:pt>
                <c:pt idx="3256">
                  <c:v>1.5954637895679857E-3</c:v>
                </c:pt>
                <c:pt idx="3257">
                  <c:v>1.5954637895679857E-3</c:v>
                </c:pt>
                <c:pt idx="3258">
                  <c:v>1.5954637895679857E-3</c:v>
                </c:pt>
                <c:pt idx="3259">
                  <c:v>1.5954637895679857E-3</c:v>
                </c:pt>
                <c:pt idx="3260">
                  <c:v>1.6070785215099859E-3</c:v>
                </c:pt>
                <c:pt idx="3261">
                  <c:v>1.6070785215099859E-3</c:v>
                </c:pt>
                <c:pt idx="3262">
                  <c:v>1.6070785215099859E-3</c:v>
                </c:pt>
                <c:pt idx="3263">
                  <c:v>1.6070785215099859E-3</c:v>
                </c:pt>
                <c:pt idx="3264">
                  <c:v>1.6070785215099859E-3</c:v>
                </c:pt>
                <c:pt idx="3265">
                  <c:v>1.6070785215099859E-3</c:v>
                </c:pt>
                <c:pt idx="3266">
                  <c:v>1.5871467558059571E-3</c:v>
                </c:pt>
                <c:pt idx="3267">
                  <c:v>1.5871467558059571E-3</c:v>
                </c:pt>
                <c:pt idx="3268">
                  <c:v>1.5871467558059571E-3</c:v>
                </c:pt>
                <c:pt idx="3269">
                  <c:v>1.5871467558059571E-3</c:v>
                </c:pt>
                <c:pt idx="3270">
                  <c:v>1.5871467558059571E-3</c:v>
                </c:pt>
                <c:pt idx="3271">
                  <c:v>1.5871467558059571E-3</c:v>
                </c:pt>
                <c:pt idx="3272">
                  <c:v>1.5871467558059571E-3</c:v>
                </c:pt>
                <c:pt idx="3273">
                  <c:v>1.5871467558059571E-3</c:v>
                </c:pt>
                <c:pt idx="3274">
                  <c:v>1.5871467558059571E-3</c:v>
                </c:pt>
                <c:pt idx="3275">
                  <c:v>1.6139409247359904E-3</c:v>
                </c:pt>
                <c:pt idx="3276">
                  <c:v>1.6139409247359904E-3</c:v>
                </c:pt>
                <c:pt idx="3277">
                  <c:v>1.6139409247359904E-3</c:v>
                </c:pt>
                <c:pt idx="3278">
                  <c:v>1.6139409247359904E-3</c:v>
                </c:pt>
                <c:pt idx="3279">
                  <c:v>1.6139409247359904E-3</c:v>
                </c:pt>
                <c:pt idx="3280">
                  <c:v>1.6139409247359904E-3</c:v>
                </c:pt>
                <c:pt idx="3281">
                  <c:v>1.6139409247359904E-3</c:v>
                </c:pt>
                <c:pt idx="3282">
                  <c:v>1.5963489644720275E-3</c:v>
                </c:pt>
                <c:pt idx="3283">
                  <c:v>1.5963489644720275E-3</c:v>
                </c:pt>
                <c:pt idx="3284">
                  <c:v>1.5963489644720275E-3</c:v>
                </c:pt>
                <c:pt idx="3285">
                  <c:v>1.5963489644720275E-3</c:v>
                </c:pt>
                <c:pt idx="3286">
                  <c:v>1.5963489644720275E-3</c:v>
                </c:pt>
                <c:pt idx="3287">
                  <c:v>1.5963489644720275E-3</c:v>
                </c:pt>
                <c:pt idx="3288">
                  <c:v>1.5963489644720275E-3</c:v>
                </c:pt>
                <c:pt idx="3289">
                  <c:v>1.6263411128289995E-3</c:v>
                </c:pt>
                <c:pt idx="3290">
                  <c:v>1.6263411128289995E-3</c:v>
                </c:pt>
                <c:pt idx="3291">
                  <c:v>1.6263411128289995E-3</c:v>
                </c:pt>
                <c:pt idx="3292">
                  <c:v>1.6263411128289995E-3</c:v>
                </c:pt>
                <c:pt idx="3293">
                  <c:v>1.6263411128289995E-3</c:v>
                </c:pt>
                <c:pt idx="3294">
                  <c:v>1.6263411128289995E-3</c:v>
                </c:pt>
                <c:pt idx="3295">
                  <c:v>1.5897124754440384E-3</c:v>
                </c:pt>
                <c:pt idx="3296">
                  <c:v>1.5897124754440384E-3</c:v>
                </c:pt>
                <c:pt idx="3297">
                  <c:v>1.5897124754440384E-3</c:v>
                </c:pt>
                <c:pt idx="3298">
                  <c:v>1.5897124754440384E-3</c:v>
                </c:pt>
                <c:pt idx="3299">
                  <c:v>1.5897124754440384E-3</c:v>
                </c:pt>
                <c:pt idx="3300">
                  <c:v>1.5897124754440384E-3</c:v>
                </c:pt>
                <c:pt idx="3301">
                  <c:v>1.5897124754440384E-3</c:v>
                </c:pt>
                <c:pt idx="3302">
                  <c:v>1.5897124754440384E-3</c:v>
                </c:pt>
                <c:pt idx="3303">
                  <c:v>1.5897124754440384E-3</c:v>
                </c:pt>
                <c:pt idx="3304">
                  <c:v>1.5897124754440384E-3</c:v>
                </c:pt>
                <c:pt idx="3305">
                  <c:v>1.5897124754440384E-3</c:v>
                </c:pt>
                <c:pt idx="3306">
                  <c:v>1.5897124754440384E-3</c:v>
                </c:pt>
                <c:pt idx="3307">
                  <c:v>1.5897124754440384E-3</c:v>
                </c:pt>
                <c:pt idx="3308">
                  <c:v>1.5712982356259619E-3</c:v>
                </c:pt>
                <c:pt idx="3309">
                  <c:v>1.5712982356259619E-3</c:v>
                </c:pt>
                <c:pt idx="3310">
                  <c:v>1.5712982356259619E-3</c:v>
                </c:pt>
                <c:pt idx="3311">
                  <c:v>1.5712982356259619E-3</c:v>
                </c:pt>
                <c:pt idx="3312">
                  <c:v>1.5712982356259619E-3</c:v>
                </c:pt>
                <c:pt idx="3313">
                  <c:v>1.5712982356259619E-3</c:v>
                </c:pt>
                <c:pt idx="3314">
                  <c:v>1.5712982356259619E-3</c:v>
                </c:pt>
                <c:pt idx="3315">
                  <c:v>1.5712982356259619E-3</c:v>
                </c:pt>
                <c:pt idx="3316">
                  <c:v>1.5712982356259619E-3</c:v>
                </c:pt>
                <c:pt idx="3317">
                  <c:v>1.5712982356259619E-3</c:v>
                </c:pt>
                <c:pt idx="3318">
                  <c:v>1.5712982356259619E-3</c:v>
                </c:pt>
                <c:pt idx="3319">
                  <c:v>1.5712982356259619E-3</c:v>
                </c:pt>
                <c:pt idx="3320">
                  <c:v>1.5712982356259619E-3</c:v>
                </c:pt>
                <c:pt idx="3321">
                  <c:v>1.5712982356259619E-3</c:v>
                </c:pt>
                <c:pt idx="3322">
                  <c:v>1.5854391130529777E-3</c:v>
                </c:pt>
                <c:pt idx="3323">
                  <c:v>1.5854391130529777E-3</c:v>
                </c:pt>
                <c:pt idx="3324">
                  <c:v>1.5854391130529777E-3</c:v>
                </c:pt>
                <c:pt idx="3325">
                  <c:v>1.5854391130529777E-3</c:v>
                </c:pt>
                <c:pt idx="3326">
                  <c:v>1.5854391130529777E-3</c:v>
                </c:pt>
                <c:pt idx="3327">
                  <c:v>1.5854391130529777E-3</c:v>
                </c:pt>
                <c:pt idx="3328">
                  <c:v>1.5854391130529777E-3</c:v>
                </c:pt>
                <c:pt idx="3329">
                  <c:v>1.575445400238018E-3</c:v>
                </c:pt>
                <c:pt idx="3330">
                  <c:v>1.575445400238018E-3</c:v>
                </c:pt>
                <c:pt idx="3331">
                  <c:v>1.575445400238018E-3</c:v>
                </c:pt>
                <c:pt idx="3332">
                  <c:v>1.575445400238018E-3</c:v>
                </c:pt>
                <c:pt idx="3333">
                  <c:v>1.5986922653720148E-3</c:v>
                </c:pt>
                <c:pt idx="3334">
                  <c:v>1.5986922653720148E-3</c:v>
                </c:pt>
                <c:pt idx="3335">
                  <c:v>1.5986922653720148E-3</c:v>
                </c:pt>
                <c:pt idx="3336">
                  <c:v>1.5986922653720148E-3</c:v>
                </c:pt>
                <c:pt idx="3337">
                  <c:v>1.5986922653720148E-3</c:v>
                </c:pt>
                <c:pt idx="3338">
                  <c:v>1.5986922653720148E-3</c:v>
                </c:pt>
                <c:pt idx="3339">
                  <c:v>1.5986922653720148E-3</c:v>
                </c:pt>
                <c:pt idx="3340">
                  <c:v>1.5986922653720148E-3</c:v>
                </c:pt>
                <c:pt idx="3341">
                  <c:v>1.5986922653720148E-3</c:v>
                </c:pt>
                <c:pt idx="3342">
                  <c:v>1.5986922653720148E-3</c:v>
                </c:pt>
                <c:pt idx="3343">
                  <c:v>1.5986922653720148E-3</c:v>
                </c:pt>
                <c:pt idx="3344">
                  <c:v>1.5986922653720148E-3</c:v>
                </c:pt>
                <c:pt idx="3345">
                  <c:v>1.5942369360040232E-3</c:v>
                </c:pt>
                <c:pt idx="3346">
                  <c:v>1.5942369360040232E-3</c:v>
                </c:pt>
                <c:pt idx="3347">
                  <c:v>1.6130584642559676E-3</c:v>
                </c:pt>
                <c:pt idx="3348">
                  <c:v>1.6130584642559676E-3</c:v>
                </c:pt>
                <c:pt idx="3349">
                  <c:v>1.6130584642559676E-3</c:v>
                </c:pt>
                <c:pt idx="3350">
                  <c:v>1.6130584642559676E-3</c:v>
                </c:pt>
                <c:pt idx="3351">
                  <c:v>1.6130584642559676E-3</c:v>
                </c:pt>
                <c:pt idx="3352">
                  <c:v>1.6130584642559676E-3</c:v>
                </c:pt>
                <c:pt idx="3353">
                  <c:v>1.6130584642559676E-3</c:v>
                </c:pt>
                <c:pt idx="3354">
                  <c:v>1.6130584642559676E-3</c:v>
                </c:pt>
                <c:pt idx="3355">
                  <c:v>1.5877969586659546E-3</c:v>
                </c:pt>
                <c:pt idx="3356">
                  <c:v>1.5877969586659546E-3</c:v>
                </c:pt>
                <c:pt idx="3357">
                  <c:v>1.5877969586659546E-3</c:v>
                </c:pt>
                <c:pt idx="3358">
                  <c:v>1.5877969586659546E-3</c:v>
                </c:pt>
                <c:pt idx="3359">
                  <c:v>1.5877969586659546E-3</c:v>
                </c:pt>
                <c:pt idx="3360">
                  <c:v>1.5877969586659546E-3</c:v>
                </c:pt>
                <c:pt idx="3361">
                  <c:v>1.5877969586659546E-3</c:v>
                </c:pt>
                <c:pt idx="3362">
                  <c:v>1.5877969586659546E-3</c:v>
                </c:pt>
                <c:pt idx="3363">
                  <c:v>1.5877969586659546E-3</c:v>
                </c:pt>
                <c:pt idx="3364">
                  <c:v>1.5877969586659546E-3</c:v>
                </c:pt>
                <c:pt idx="3365">
                  <c:v>1.5877969586659546E-3</c:v>
                </c:pt>
                <c:pt idx="3366">
                  <c:v>1.5877969586659546E-3</c:v>
                </c:pt>
                <c:pt idx="3367">
                  <c:v>1.5877969586659546E-3</c:v>
                </c:pt>
                <c:pt idx="3368">
                  <c:v>1.5877969586659546E-3</c:v>
                </c:pt>
                <c:pt idx="3369">
                  <c:v>1.5877969586659546E-3</c:v>
                </c:pt>
                <c:pt idx="3370">
                  <c:v>1.5877969586659546E-3</c:v>
                </c:pt>
                <c:pt idx="3371">
                  <c:v>1.5877969586659546E-3</c:v>
                </c:pt>
                <c:pt idx="3372">
                  <c:v>1.5877969586659546E-3</c:v>
                </c:pt>
                <c:pt idx="3373">
                  <c:v>1.5877969586659546E-3</c:v>
                </c:pt>
                <c:pt idx="3374">
                  <c:v>1.5877969586659546E-3</c:v>
                </c:pt>
                <c:pt idx="3375">
                  <c:v>1.5877969586659546E-3</c:v>
                </c:pt>
                <c:pt idx="3376">
                  <c:v>1.5877969586659546E-3</c:v>
                </c:pt>
                <c:pt idx="3377">
                  <c:v>1.5877969586659546E-3</c:v>
                </c:pt>
                <c:pt idx="3378">
                  <c:v>1.5877969586659546E-3</c:v>
                </c:pt>
                <c:pt idx="3379">
                  <c:v>1.5877969586659546E-3</c:v>
                </c:pt>
                <c:pt idx="3380">
                  <c:v>1.5877969586659546E-3</c:v>
                </c:pt>
                <c:pt idx="3381">
                  <c:v>1.5877969586659546E-3</c:v>
                </c:pt>
                <c:pt idx="3382">
                  <c:v>1.5877969586659546E-3</c:v>
                </c:pt>
                <c:pt idx="3383">
                  <c:v>1.5877969586659546E-3</c:v>
                </c:pt>
                <c:pt idx="3384">
                  <c:v>1.5877969586659546E-3</c:v>
                </c:pt>
                <c:pt idx="3385">
                  <c:v>1.5877969586659546E-3</c:v>
                </c:pt>
                <c:pt idx="3386">
                  <c:v>1.5771350660950256E-3</c:v>
                </c:pt>
                <c:pt idx="3387">
                  <c:v>1.5771350660950256E-3</c:v>
                </c:pt>
                <c:pt idx="3388">
                  <c:v>1.5771350660950256E-3</c:v>
                </c:pt>
                <c:pt idx="3389">
                  <c:v>1.5771350660950256E-3</c:v>
                </c:pt>
                <c:pt idx="3390">
                  <c:v>1.5771350660950256E-3</c:v>
                </c:pt>
                <c:pt idx="3391">
                  <c:v>1.5771350660950256E-3</c:v>
                </c:pt>
                <c:pt idx="3392">
                  <c:v>1.5771350660950256E-3</c:v>
                </c:pt>
                <c:pt idx="3393">
                  <c:v>1.5887325444700062E-3</c:v>
                </c:pt>
                <c:pt idx="3394">
                  <c:v>1.5887325444700062E-3</c:v>
                </c:pt>
                <c:pt idx="3395">
                  <c:v>1.5887325444700062E-3</c:v>
                </c:pt>
                <c:pt idx="3396">
                  <c:v>1.5887325444700062E-3</c:v>
                </c:pt>
                <c:pt idx="3397">
                  <c:v>1.5887325444700062E-3</c:v>
                </c:pt>
                <c:pt idx="3398">
                  <c:v>1.6168380129309989E-3</c:v>
                </c:pt>
                <c:pt idx="3399">
                  <c:v>1.6168380129309989E-3</c:v>
                </c:pt>
                <c:pt idx="3400">
                  <c:v>1.6168380129309989E-3</c:v>
                </c:pt>
                <c:pt idx="3401">
                  <c:v>1.6168380129309989E-3</c:v>
                </c:pt>
                <c:pt idx="3402">
                  <c:v>1.6168380129309989E-3</c:v>
                </c:pt>
                <c:pt idx="3403">
                  <c:v>1.6168380129309989E-3</c:v>
                </c:pt>
                <c:pt idx="3404">
                  <c:v>1.6168380129309989E-3</c:v>
                </c:pt>
                <c:pt idx="3405">
                  <c:v>1.6168380129309989E-3</c:v>
                </c:pt>
                <c:pt idx="3406">
                  <c:v>1.6168380129309989E-3</c:v>
                </c:pt>
                <c:pt idx="3407">
                  <c:v>1.6168380129309989E-3</c:v>
                </c:pt>
                <c:pt idx="3408">
                  <c:v>1.6168380129309989E-3</c:v>
                </c:pt>
                <c:pt idx="3409">
                  <c:v>1.6168380129309989E-3</c:v>
                </c:pt>
                <c:pt idx="3410">
                  <c:v>1.6168380129309989E-3</c:v>
                </c:pt>
                <c:pt idx="3411">
                  <c:v>1.6168380129309989E-3</c:v>
                </c:pt>
                <c:pt idx="3412">
                  <c:v>1.6168380129309989E-3</c:v>
                </c:pt>
                <c:pt idx="3413">
                  <c:v>1.6168380129309989E-3</c:v>
                </c:pt>
                <c:pt idx="3414">
                  <c:v>1.6168380129309989E-3</c:v>
                </c:pt>
                <c:pt idx="3415">
                  <c:v>1.6168380129309989E-3</c:v>
                </c:pt>
                <c:pt idx="3416">
                  <c:v>1.6168380129309989E-3</c:v>
                </c:pt>
                <c:pt idx="3417">
                  <c:v>1.6168380129309989E-3</c:v>
                </c:pt>
                <c:pt idx="3418">
                  <c:v>1.6168380129309989E-3</c:v>
                </c:pt>
                <c:pt idx="3419">
                  <c:v>1.6168380129309989E-3</c:v>
                </c:pt>
                <c:pt idx="3420">
                  <c:v>1.6168380129309989E-3</c:v>
                </c:pt>
                <c:pt idx="3421">
                  <c:v>1.6168380129309989E-3</c:v>
                </c:pt>
                <c:pt idx="3422">
                  <c:v>1.6168380129309989E-3</c:v>
                </c:pt>
                <c:pt idx="3423">
                  <c:v>1.6149538806150554E-3</c:v>
                </c:pt>
                <c:pt idx="3424">
                  <c:v>1.6149538806150554E-3</c:v>
                </c:pt>
                <c:pt idx="3425">
                  <c:v>1.6320798066929987E-3</c:v>
                </c:pt>
                <c:pt idx="3426">
                  <c:v>1.6320798066929987E-3</c:v>
                </c:pt>
                <c:pt idx="3427">
                  <c:v>1.6320798066929987E-3</c:v>
                </c:pt>
                <c:pt idx="3428">
                  <c:v>1.6320798066929987E-3</c:v>
                </c:pt>
                <c:pt idx="3429">
                  <c:v>1.6320798066929987E-3</c:v>
                </c:pt>
                <c:pt idx="3430">
                  <c:v>1.6320798066929987E-3</c:v>
                </c:pt>
                <c:pt idx="3431">
                  <c:v>1.6320798066929987E-3</c:v>
                </c:pt>
                <c:pt idx="3432">
                  <c:v>1.6320798066929987E-3</c:v>
                </c:pt>
                <c:pt idx="3433">
                  <c:v>1.6290772850799939E-3</c:v>
                </c:pt>
                <c:pt idx="3434">
                  <c:v>1.6290772850799939E-3</c:v>
                </c:pt>
                <c:pt idx="3435">
                  <c:v>1.6290772850799939E-3</c:v>
                </c:pt>
                <c:pt idx="3436">
                  <c:v>1.5924506722989618E-3</c:v>
                </c:pt>
                <c:pt idx="3437">
                  <c:v>1.5924506722989618E-3</c:v>
                </c:pt>
                <c:pt idx="3438">
                  <c:v>1.5924506722989618E-3</c:v>
                </c:pt>
                <c:pt idx="3439">
                  <c:v>1.5924506722989618E-3</c:v>
                </c:pt>
                <c:pt idx="3440">
                  <c:v>1.5924506722989618E-3</c:v>
                </c:pt>
                <c:pt idx="3441">
                  <c:v>1.5924506722989618E-3</c:v>
                </c:pt>
                <c:pt idx="3442">
                  <c:v>1.5924506722989618E-3</c:v>
                </c:pt>
                <c:pt idx="3443">
                  <c:v>1.5924506722989618E-3</c:v>
                </c:pt>
                <c:pt idx="3444">
                  <c:v>1.5924506722989618E-3</c:v>
                </c:pt>
                <c:pt idx="3445">
                  <c:v>1.5924506722989618E-3</c:v>
                </c:pt>
                <c:pt idx="3446">
                  <c:v>1.5924506722989618E-3</c:v>
                </c:pt>
                <c:pt idx="3447">
                  <c:v>1.5924506722989618E-3</c:v>
                </c:pt>
                <c:pt idx="3448">
                  <c:v>1.5916630498570283E-3</c:v>
                </c:pt>
                <c:pt idx="3449">
                  <c:v>1.5916630498570283E-3</c:v>
                </c:pt>
                <c:pt idx="3450">
                  <c:v>1.5916630498570283E-3</c:v>
                </c:pt>
                <c:pt idx="3451">
                  <c:v>1.5559031545480106E-3</c:v>
                </c:pt>
                <c:pt idx="3452">
                  <c:v>1.5559031545480106E-3</c:v>
                </c:pt>
                <c:pt idx="3453">
                  <c:v>1.5559031545480106E-3</c:v>
                </c:pt>
                <c:pt idx="3454">
                  <c:v>1.5559031545480106E-3</c:v>
                </c:pt>
                <c:pt idx="3455">
                  <c:v>1.5559031545480106E-3</c:v>
                </c:pt>
                <c:pt idx="3456">
                  <c:v>1.5559031545480106E-3</c:v>
                </c:pt>
                <c:pt idx="3457">
                  <c:v>1.5559031545480106E-3</c:v>
                </c:pt>
                <c:pt idx="3458">
                  <c:v>1.5559031545480106E-3</c:v>
                </c:pt>
                <c:pt idx="3459">
                  <c:v>1.5559031545480106E-3</c:v>
                </c:pt>
                <c:pt idx="3460">
                  <c:v>1.5559031545480106E-3</c:v>
                </c:pt>
                <c:pt idx="3461">
                  <c:v>1.5559031545480106E-3</c:v>
                </c:pt>
                <c:pt idx="3462">
                  <c:v>1.5559031545480106E-3</c:v>
                </c:pt>
                <c:pt idx="3463">
                  <c:v>1.5559031545480106E-3</c:v>
                </c:pt>
                <c:pt idx="3464">
                  <c:v>1.5559031545480106E-3</c:v>
                </c:pt>
                <c:pt idx="3465">
                  <c:v>1.5559031545480106E-3</c:v>
                </c:pt>
                <c:pt idx="3466">
                  <c:v>1.5559031545480106E-3</c:v>
                </c:pt>
                <c:pt idx="3467">
                  <c:v>1.5559031545480106E-3</c:v>
                </c:pt>
                <c:pt idx="3468">
                  <c:v>1.5194052078040254E-3</c:v>
                </c:pt>
                <c:pt idx="3469">
                  <c:v>1.5194052078040254E-3</c:v>
                </c:pt>
                <c:pt idx="3470">
                  <c:v>1.5194052078040254E-3</c:v>
                </c:pt>
                <c:pt idx="3471">
                  <c:v>1.5194052078040254E-3</c:v>
                </c:pt>
                <c:pt idx="3472">
                  <c:v>1.5194052078040254E-3</c:v>
                </c:pt>
                <c:pt idx="3473">
                  <c:v>1.5194052078040254E-3</c:v>
                </c:pt>
                <c:pt idx="3474">
                  <c:v>1.5194052078040254E-3</c:v>
                </c:pt>
                <c:pt idx="3475">
                  <c:v>1.5194052078040254E-3</c:v>
                </c:pt>
                <c:pt idx="3476">
                  <c:v>1.5194052078040254E-3</c:v>
                </c:pt>
                <c:pt idx="3477">
                  <c:v>1.5194052078040254E-3</c:v>
                </c:pt>
                <c:pt idx="3478">
                  <c:v>1.5194052078040254E-3</c:v>
                </c:pt>
                <c:pt idx="3479">
                  <c:v>1.5194052078040254E-3</c:v>
                </c:pt>
                <c:pt idx="3480">
                  <c:v>1.5316559086230308E-3</c:v>
                </c:pt>
                <c:pt idx="3481">
                  <c:v>1.5316559086230308E-3</c:v>
                </c:pt>
                <c:pt idx="3482">
                  <c:v>1.5316559086230308E-3</c:v>
                </c:pt>
                <c:pt idx="3483">
                  <c:v>1.5316559086230308E-3</c:v>
                </c:pt>
                <c:pt idx="3484">
                  <c:v>1.5316559086230308E-3</c:v>
                </c:pt>
                <c:pt idx="3485">
                  <c:v>1.5316559086230308E-3</c:v>
                </c:pt>
                <c:pt idx="3486">
                  <c:v>1.517456142971052E-3</c:v>
                </c:pt>
                <c:pt idx="3487">
                  <c:v>1.517456142971052E-3</c:v>
                </c:pt>
                <c:pt idx="3488">
                  <c:v>1.517456142971052E-3</c:v>
                </c:pt>
                <c:pt idx="3489">
                  <c:v>1.517456142971052E-3</c:v>
                </c:pt>
                <c:pt idx="3490">
                  <c:v>1.517456142971052E-3</c:v>
                </c:pt>
                <c:pt idx="3491">
                  <c:v>1.517456142971052E-3</c:v>
                </c:pt>
                <c:pt idx="3492">
                  <c:v>1.517456142971052E-3</c:v>
                </c:pt>
                <c:pt idx="3493">
                  <c:v>1.5440542979030525E-3</c:v>
                </c:pt>
                <c:pt idx="3494">
                  <c:v>1.5440542979030525E-3</c:v>
                </c:pt>
                <c:pt idx="3495">
                  <c:v>1.5440542979030525E-3</c:v>
                </c:pt>
                <c:pt idx="3496">
                  <c:v>1.5440542979030525E-3</c:v>
                </c:pt>
                <c:pt idx="3497">
                  <c:v>1.5440542979030525E-3</c:v>
                </c:pt>
                <c:pt idx="3498">
                  <c:v>1.5440542979030525E-3</c:v>
                </c:pt>
                <c:pt idx="3499">
                  <c:v>1.5440542979030525E-3</c:v>
                </c:pt>
                <c:pt idx="3500">
                  <c:v>1.5440542979030525E-3</c:v>
                </c:pt>
                <c:pt idx="3501">
                  <c:v>1.5440542979030525E-3</c:v>
                </c:pt>
                <c:pt idx="3502">
                  <c:v>1.5440542979030525E-3</c:v>
                </c:pt>
                <c:pt idx="3503">
                  <c:v>1.5440542979030525E-3</c:v>
                </c:pt>
                <c:pt idx="3504">
                  <c:v>1.5440542979030525E-3</c:v>
                </c:pt>
                <c:pt idx="3505">
                  <c:v>1.5440542979030525E-3</c:v>
                </c:pt>
                <c:pt idx="3506">
                  <c:v>1.5440542979030525E-3</c:v>
                </c:pt>
                <c:pt idx="3507">
                  <c:v>1.5440542979030525E-3</c:v>
                </c:pt>
                <c:pt idx="3508">
                  <c:v>1.5440542979030525E-3</c:v>
                </c:pt>
                <c:pt idx="3509">
                  <c:v>1.5440542979030525E-3</c:v>
                </c:pt>
                <c:pt idx="3510">
                  <c:v>1.5440542979030525E-3</c:v>
                </c:pt>
                <c:pt idx="3511">
                  <c:v>1.5440542979030525E-3</c:v>
                </c:pt>
                <c:pt idx="3512">
                  <c:v>1.5440542979030525E-3</c:v>
                </c:pt>
                <c:pt idx="3513">
                  <c:v>1.5440542979030525E-3</c:v>
                </c:pt>
                <c:pt idx="3514">
                  <c:v>1.5440542979030525E-3</c:v>
                </c:pt>
                <c:pt idx="3515">
                  <c:v>1.5440542979030525E-3</c:v>
                </c:pt>
                <c:pt idx="3516">
                  <c:v>1.5440542979030525E-3</c:v>
                </c:pt>
                <c:pt idx="3517">
                  <c:v>1.5440542979030525E-3</c:v>
                </c:pt>
                <c:pt idx="3518">
                  <c:v>1.5440542979030525E-3</c:v>
                </c:pt>
                <c:pt idx="3519">
                  <c:v>1.5440542979030525E-3</c:v>
                </c:pt>
                <c:pt idx="3520">
                  <c:v>1.5542879549770294E-3</c:v>
                </c:pt>
                <c:pt idx="3521">
                  <c:v>1.5542879549770294E-3</c:v>
                </c:pt>
                <c:pt idx="3522">
                  <c:v>1.5542879549770294E-3</c:v>
                </c:pt>
                <c:pt idx="3523">
                  <c:v>1.5542879549770294E-3</c:v>
                </c:pt>
                <c:pt idx="3524">
                  <c:v>1.5542879549770294E-3</c:v>
                </c:pt>
                <c:pt idx="3525">
                  <c:v>1.5803803324579979E-3</c:v>
                </c:pt>
                <c:pt idx="3526">
                  <c:v>1.5803803324579979E-3</c:v>
                </c:pt>
                <c:pt idx="3527">
                  <c:v>1.5803803324579979E-3</c:v>
                </c:pt>
                <c:pt idx="3528">
                  <c:v>1.5803803324579979E-3</c:v>
                </c:pt>
                <c:pt idx="3529">
                  <c:v>1.5803803324579979E-3</c:v>
                </c:pt>
                <c:pt idx="3530">
                  <c:v>1.5803803324579979E-3</c:v>
                </c:pt>
                <c:pt idx="3531">
                  <c:v>1.5803803324579979E-3</c:v>
                </c:pt>
                <c:pt idx="3532">
                  <c:v>1.5803803324579979E-3</c:v>
                </c:pt>
                <c:pt idx="3533">
                  <c:v>1.5803803324579979E-3</c:v>
                </c:pt>
                <c:pt idx="3534">
                  <c:v>1.5803803324579979E-3</c:v>
                </c:pt>
                <c:pt idx="3535">
                  <c:v>1.5803803324579979E-3</c:v>
                </c:pt>
                <c:pt idx="3536">
                  <c:v>1.5803803324579979E-3</c:v>
                </c:pt>
                <c:pt idx="3537">
                  <c:v>1.5803803324579979E-3</c:v>
                </c:pt>
                <c:pt idx="3538">
                  <c:v>1.5803803324579979E-3</c:v>
                </c:pt>
                <c:pt idx="3539">
                  <c:v>1.5803803324579979E-3</c:v>
                </c:pt>
                <c:pt idx="3540">
                  <c:v>1.5803803324579979E-3</c:v>
                </c:pt>
                <c:pt idx="3541">
                  <c:v>1.5803803324579979E-3</c:v>
                </c:pt>
                <c:pt idx="3542">
                  <c:v>1.5803803324579979E-3</c:v>
                </c:pt>
                <c:pt idx="3543">
                  <c:v>1.5803803324579979E-3</c:v>
                </c:pt>
                <c:pt idx="3544">
                  <c:v>1.5803803324579979E-3</c:v>
                </c:pt>
                <c:pt idx="3545">
                  <c:v>1.5803803324579979E-3</c:v>
                </c:pt>
                <c:pt idx="3546">
                  <c:v>1.5803803324579979E-3</c:v>
                </c:pt>
                <c:pt idx="3547">
                  <c:v>1.5803803324579979E-3</c:v>
                </c:pt>
                <c:pt idx="3548">
                  <c:v>1.5803803324579979E-3</c:v>
                </c:pt>
                <c:pt idx="3549">
                  <c:v>1.5803803324579979E-3</c:v>
                </c:pt>
                <c:pt idx="3550">
                  <c:v>1.5803803324579979E-3</c:v>
                </c:pt>
                <c:pt idx="3551">
                  <c:v>1.5803803324579979E-3</c:v>
                </c:pt>
                <c:pt idx="3552">
                  <c:v>1.5861520567499454E-3</c:v>
                </c:pt>
                <c:pt idx="3553">
                  <c:v>1.5861520567499454E-3</c:v>
                </c:pt>
                <c:pt idx="3554">
                  <c:v>1.5861520567499454E-3</c:v>
                </c:pt>
                <c:pt idx="3555">
                  <c:v>1.6083999781070224E-3</c:v>
                </c:pt>
                <c:pt idx="3556">
                  <c:v>1.6083999781070224E-3</c:v>
                </c:pt>
                <c:pt idx="3557">
                  <c:v>1.6083999781070224E-3</c:v>
                </c:pt>
                <c:pt idx="3558">
                  <c:v>1.6083999781070224E-3</c:v>
                </c:pt>
                <c:pt idx="3559">
                  <c:v>1.6083999781070224E-3</c:v>
                </c:pt>
                <c:pt idx="3560">
                  <c:v>1.6083999781070224E-3</c:v>
                </c:pt>
                <c:pt idx="3561">
                  <c:v>1.6083999781070224E-3</c:v>
                </c:pt>
                <c:pt idx="3562">
                  <c:v>1.6083999781070224E-3</c:v>
                </c:pt>
                <c:pt idx="3563">
                  <c:v>1.6083999781070224E-3</c:v>
                </c:pt>
                <c:pt idx="3564">
                  <c:v>1.6083999781070224E-3</c:v>
                </c:pt>
                <c:pt idx="3565">
                  <c:v>1.6083999781070224E-3</c:v>
                </c:pt>
                <c:pt idx="3566">
                  <c:v>1.6083999781070224E-3</c:v>
                </c:pt>
                <c:pt idx="3567">
                  <c:v>1.6083999781070224E-3</c:v>
                </c:pt>
                <c:pt idx="3568">
                  <c:v>1.614218821438973E-3</c:v>
                </c:pt>
                <c:pt idx="3569">
                  <c:v>1.614218821438973E-3</c:v>
                </c:pt>
                <c:pt idx="3570">
                  <c:v>1.614218821438973E-3</c:v>
                </c:pt>
                <c:pt idx="3571">
                  <c:v>1.6361980581539592E-3</c:v>
                </c:pt>
                <c:pt idx="3572">
                  <c:v>1.6361980581539592E-3</c:v>
                </c:pt>
                <c:pt idx="3573">
                  <c:v>1.6361980581539592E-3</c:v>
                </c:pt>
                <c:pt idx="3574">
                  <c:v>1.6361980581539592E-3</c:v>
                </c:pt>
                <c:pt idx="3575">
                  <c:v>1.6361980581539592E-3</c:v>
                </c:pt>
                <c:pt idx="3576">
                  <c:v>1.6361980581539592E-3</c:v>
                </c:pt>
                <c:pt idx="3577">
                  <c:v>1.6361980581539592E-3</c:v>
                </c:pt>
                <c:pt idx="3578">
                  <c:v>1.6361980581539592E-3</c:v>
                </c:pt>
                <c:pt idx="3579">
                  <c:v>1.6361980581539592E-3</c:v>
                </c:pt>
                <c:pt idx="3580">
                  <c:v>1.6361980581539592E-3</c:v>
                </c:pt>
                <c:pt idx="3581">
                  <c:v>1.6361980581539592E-3</c:v>
                </c:pt>
                <c:pt idx="3582">
                  <c:v>1.6361980581539592E-3</c:v>
                </c:pt>
                <c:pt idx="3583">
                  <c:v>1.6361980581539592E-3</c:v>
                </c:pt>
                <c:pt idx="3584">
                  <c:v>1.6412981776400271E-3</c:v>
                </c:pt>
                <c:pt idx="3585">
                  <c:v>1.6412981776400271E-3</c:v>
                </c:pt>
                <c:pt idx="3586">
                  <c:v>1.6412981776400271E-3</c:v>
                </c:pt>
                <c:pt idx="3587">
                  <c:v>1.6624039196020401E-3</c:v>
                </c:pt>
                <c:pt idx="3588">
                  <c:v>1.6624039196020401E-3</c:v>
                </c:pt>
                <c:pt idx="3589">
                  <c:v>1.6624039196020401E-3</c:v>
                </c:pt>
                <c:pt idx="3590">
                  <c:v>1.6624039196020401E-3</c:v>
                </c:pt>
                <c:pt idx="3591">
                  <c:v>1.6624039196020401E-3</c:v>
                </c:pt>
                <c:pt idx="3592">
                  <c:v>1.6624039196020401E-3</c:v>
                </c:pt>
                <c:pt idx="3593">
                  <c:v>1.6624039196020401E-3</c:v>
                </c:pt>
                <c:pt idx="3594">
                  <c:v>1.6624039196020401E-3</c:v>
                </c:pt>
                <c:pt idx="3595">
                  <c:v>1.6624039196020401E-3</c:v>
                </c:pt>
                <c:pt idx="3596">
                  <c:v>1.6624039196020401E-3</c:v>
                </c:pt>
                <c:pt idx="3597">
                  <c:v>1.6624039196020401E-3</c:v>
                </c:pt>
                <c:pt idx="3598">
                  <c:v>1.6624039196020401E-3</c:v>
                </c:pt>
                <c:pt idx="3599">
                  <c:v>1.6501630656180488E-3</c:v>
                </c:pt>
                <c:pt idx="3600">
                  <c:v>1.6501630656180488E-3</c:v>
                </c:pt>
                <c:pt idx="3601">
                  <c:v>1.6501630656180488E-3</c:v>
                </c:pt>
                <c:pt idx="3602">
                  <c:v>1.6501630656180488E-3</c:v>
                </c:pt>
                <c:pt idx="3603">
                  <c:v>1.6501630656180488E-3</c:v>
                </c:pt>
                <c:pt idx="3604">
                  <c:v>1.6501630656180488E-3</c:v>
                </c:pt>
                <c:pt idx="3605">
                  <c:v>1.6733778586309755E-3</c:v>
                </c:pt>
                <c:pt idx="3606">
                  <c:v>1.6733778586309755E-3</c:v>
                </c:pt>
                <c:pt idx="3607">
                  <c:v>1.6733778586309755E-3</c:v>
                </c:pt>
                <c:pt idx="3608">
                  <c:v>1.6733778586309755E-3</c:v>
                </c:pt>
                <c:pt idx="3609">
                  <c:v>1.6733778586309755E-3</c:v>
                </c:pt>
                <c:pt idx="3610">
                  <c:v>1.6733778586309755E-3</c:v>
                </c:pt>
                <c:pt idx="3611">
                  <c:v>1.6733778586309755E-3</c:v>
                </c:pt>
                <c:pt idx="3612">
                  <c:v>1.6733778586309755E-3</c:v>
                </c:pt>
                <c:pt idx="3613">
                  <c:v>1.6733778586309755E-3</c:v>
                </c:pt>
                <c:pt idx="3614">
                  <c:v>1.6733778586309755E-3</c:v>
                </c:pt>
                <c:pt idx="3615">
                  <c:v>1.6733778586309755E-3</c:v>
                </c:pt>
                <c:pt idx="3616">
                  <c:v>1.6733778586309755E-3</c:v>
                </c:pt>
                <c:pt idx="3617">
                  <c:v>1.6733778586309755E-3</c:v>
                </c:pt>
                <c:pt idx="3618">
                  <c:v>1.6733778586309755E-3</c:v>
                </c:pt>
                <c:pt idx="3619">
                  <c:v>1.6733778586309755E-3</c:v>
                </c:pt>
                <c:pt idx="3620">
                  <c:v>1.6733778586309755E-3</c:v>
                </c:pt>
                <c:pt idx="3621">
                  <c:v>1.6733778586309755E-3</c:v>
                </c:pt>
                <c:pt idx="3622">
                  <c:v>1.6733778586309755E-3</c:v>
                </c:pt>
                <c:pt idx="3623">
                  <c:v>1.6733778586309755E-3</c:v>
                </c:pt>
                <c:pt idx="3624">
                  <c:v>1.6989106885929584E-3</c:v>
                </c:pt>
                <c:pt idx="3625">
                  <c:v>1.6989106885929584E-3</c:v>
                </c:pt>
                <c:pt idx="3626">
                  <c:v>1.6989106885929584E-3</c:v>
                </c:pt>
                <c:pt idx="3627">
                  <c:v>1.6989106885929584E-3</c:v>
                </c:pt>
                <c:pt idx="3628">
                  <c:v>1.6989106885929584E-3</c:v>
                </c:pt>
                <c:pt idx="3629">
                  <c:v>1.6989106885929584E-3</c:v>
                </c:pt>
                <c:pt idx="3630">
                  <c:v>1.6657164470339492E-3</c:v>
                </c:pt>
                <c:pt idx="3631">
                  <c:v>1.6657164470339492E-3</c:v>
                </c:pt>
                <c:pt idx="3632">
                  <c:v>1.6657164470339492E-3</c:v>
                </c:pt>
                <c:pt idx="3633">
                  <c:v>1.6657164470339492E-3</c:v>
                </c:pt>
                <c:pt idx="3634">
                  <c:v>1.6657164470339492E-3</c:v>
                </c:pt>
                <c:pt idx="3635">
                  <c:v>1.6657164470339492E-3</c:v>
                </c:pt>
                <c:pt idx="3636">
                  <c:v>1.6657164470339492E-3</c:v>
                </c:pt>
                <c:pt idx="3637">
                  <c:v>1.6657164470339492E-3</c:v>
                </c:pt>
                <c:pt idx="3638">
                  <c:v>1.6657164470339492E-3</c:v>
                </c:pt>
                <c:pt idx="3639">
                  <c:v>1.6657164470339492E-3</c:v>
                </c:pt>
                <c:pt idx="3640">
                  <c:v>1.6657164470339492E-3</c:v>
                </c:pt>
                <c:pt idx="3641">
                  <c:v>1.6657164470339492E-3</c:v>
                </c:pt>
                <c:pt idx="3642">
                  <c:v>1.6657164470339492E-3</c:v>
                </c:pt>
                <c:pt idx="3643">
                  <c:v>1.6511721764720377E-3</c:v>
                </c:pt>
                <c:pt idx="3644">
                  <c:v>1.6511721764720377E-3</c:v>
                </c:pt>
                <c:pt idx="3645">
                  <c:v>1.6511721764720377E-3</c:v>
                </c:pt>
                <c:pt idx="3646">
                  <c:v>1.6511721764720377E-3</c:v>
                </c:pt>
                <c:pt idx="3647">
                  <c:v>1.6511721764720377E-3</c:v>
                </c:pt>
                <c:pt idx="3648">
                  <c:v>1.6511721764720377E-3</c:v>
                </c:pt>
                <c:pt idx="3649">
                  <c:v>1.6511721764720377E-3</c:v>
                </c:pt>
                <c:pt idx="3650">
                  <c:v>1.6511721764720377E-3</c:v>
                </c:pt>
                <c:pt idx="3651">
                  <c:v>1.6511721764720377E-3</c:v>
                </c:pt>
                <c:pt idx="3652">
                  <c:v>1.6511721764720377E-3</c:v>
                </c:pt>
                <c:pt idx="3653">
                  <c:v>1.6511721764720377E-3</c:v>
                </c:pt>
                <c:pt idx="3654">
                  <c:v>1.6734349788349867E-3</c:v>
                </c:pt>
                <c:pt idx="3655">
                  <c:v>1.6734349788349867E-3</c:v>
                </c:pt>
                <c:pt idx="3656">
                  <c:v>1.6734349788349867E-3</c:v>
                </c:pt>
                <c:pt idx="3657">
                  <c:v>1.6734349788349867E-3</c:v>
                </c:pt>
                <c:pt idx="3658">
                  <c:v>1.6734349788349867E-3</c:v>
                </c:pt>
                <c:pt idx="3659">
                  <c:v>1.6734349788349867E-3</c:v>
                </c:pt>
                <c:pt idx="3660">
                  <c:v>1.6734349788349867E-3</c:v>
                </c:pt>
                <c:pt idx="3661">
                  <c:v>1.6734349788349867E-3</c:v>
                </c:pt>
                <c:pt idx="3662">
                  <c:v>1.6734349788349867E-3</c:v>
                </c:pt>
                <c:pt idx="3663">
                  <c:v>1.6734349788349867E-3</c:v>
                </c:pt>
                <c:pt idx="3664">
                  <c:v>1.6734349788349867E-3</c:v>
                </c:pt>
                <c:pt idx="3665">
                  <c:v>1.6734349788349867E-3</c:v>
                </c:pt>
                <c:pt idx="3666">
                  <c:v>1.6734349788349867E-3</c:v>
                </c:pt>
                <c:pt idx="3667">
                  <c:v>1.6734349788349867E-3</c:v>
                </c:pt>
                <c:pt idx="3668">
                  <c:v>1.6734349788349867E-3</c:v>
                </c:pt>
                <c:pt idx="3669">
                  <c:v>1.6734349788349867E-3</c:v>
                </c:pt>
                <c:pt idx="3670">
                  <c:v>1.6955570952900123E-3</c:v>
                </c:pt>
                <c:pt idx="3671">
                  <c:v>1.6955570952900123E-3</c:v>
                </c:pt>
                <c:pt idx="3672">
                  <c:v>1.6955570952900123E-3</c:v>
                </c:pt>
                <c:pt idx="3673">
                  <c:v>1.6955570952900123E-3</c:v>
                </c:pt>
                <c:pt idx="3674">
                  <c:v>1.6955570952900123E-3</c:v>
                </c:pt>
                <c:pt idx="3675">
                  <c:v>1.6955570952900123E-3</c:v>
                </c:pt>
                <c:pt idx="3676">
                  <c:v>1.6955570952900123E-3</c:v>
                </c:pt>
                <c:pt idx="3677">
                  <c:v>1.6955570952900123E-3</c:v>
                </c:pt>
                <c:pt idx="3678">
                  <c:v>1.6955570952900123E-3</c:v>
                </c:pt>
                <c:pt idx="3679">
                  <c:v>1.6955570952900123E-3</c:v>
                </c:pt>
                <c:pt idx="3680">
                  <c:v>1.6955570952900123E-3</c:v>
                </c:pt>
                <c:pt idx="3681">
                  <c:v>1.6955570952900123E-3</c:v>
                </c:pt>
                <c:pt idx="3682">
                  <c:v>1.6955570952900123E-3</c:v>
                </c:pt>
                <c:pt idx="3683">
                  <c:v>1.6955570952900123E-3</c:v>
                </c:pt>
                <c:pt idx="3684">
                  <c:v>1.6955570952900123E-3</c:v>
                </c:pt>
                <c:pt idx="3685">
                  <c:v>1.6955570952900123E-3</c:v>
                </c:pt>
                <c:pt idx="3686">
                  <c:v>1.6955570952900123E-3</c:v>
                </c:pt>
                <c:pt idx="3687">
                  <c:v>1.7180232865110501E-3</c:v>
                </c:pt>
                <c:pt idx="3688">
                  <c:v>1.7180232865110501E-3</c:v>
                </c:pt>
                <c:pt idx="3689">
                  <c:v>1.7180232865110501E-3</c:v>
                </c:pt>
                <c:pt idx="3690">
                  <c:v>1.7180232865110501E-3</c:v>
                </c:pt>
                <c:pt idx="3691">
                  <c:v>1.7180232865110501E-3</c:v>
                </c:pt>
                <c:pt idx="3692">
                  <c:v>1.7180232865110501E-3</c:v>
                </c:pt>
                <c:pt idx="3693">
                  <c:v>1.7180232865110501E-3</c:v>
                </c:pt>
                <c:pt idx="3694">
                  <c:v>1.7180232865110501E-3</c:v>
                </c:pt>
                <c:pt idx="3695">
                  <c:v>1.7180232865110501E-3</c:v>
                </c:pt>
                <c:pt idx="3696">
                  <c:v>1.7180232865110501E-3</c:v>
                </c:pt>
                <c:pt idx="3697">
                  <c:v>1.7180232865110501E-3</c:v>
                </c:pt>
                <c:pt idx="3698">
                  <c:v>1.7180232865110501E-3</c:v>
                </c:pt>
                <c:pt idx="3699">
                  <c:v>1.7180232865110501E-3</c:v>
                </c:pt>
                <c:pt idx="3700">
                  <c:v>1.7180232865110501E-3</c:v>
                </c:pt>
                <c:pt idx="3701">
                  <c:v>1.7180232865110501E-3</c:v>
                </c:pt>
                <c:pt idx="3702">
                  <c:v>1.7180232865110501E-3</c:v>
                </c:pt>
                <c:pt idx="3703">
                  <c:v>1.7180232865110501E-3</c:v>
                </c:pt>
                <c:pt idx="3704">
                  <c:v>1.7180232865110501E-3</c:v>
                </c:pt>
                <c:pt idx="3705">
                  <c:v>1.7180232865110501E-3</c:v>
                </c:pt>
                <c:pt idx="3706">
                  <c:v>1.7394699449799766E-3</c:v>
                </c:pt>
                <c:pt idx="3707">
                  <c:v>1.7394699449799766E-3</c:v>
                </c:pt>
                <c:pt idx="3708">
                  <c:v>1.7394699449799766E-3</c:v>
                </c:pt>
                <c:pt idx="3709">
                  <c:v>1.7394699449799766E-3</c:v>
                </c:pt>
                <c:pt idx="3710">
                  <c:v>1.7394699449799766E-3</c:v>
                </c:pt>
                <c:pt idx="3711">
                  <c:v>1.7394699449799766E-3</c:v>
                </c:pt>
                <c:pt idx="3712">
                  <c:v>1.7394699449799766E-3</c:v>
                </c:pt>
                <c:pt idx="3713">
                  <c:v>1.7129571472820349E-3</c:v>
                </c:pt>
                <c:pt idx="3714">
                  <c:v>1.7129571472820349E-3</c:v>
                </c:pt>
                <c:pt idx="3715">
                  <c:v>1.7129571472820349E-3</c:v>
                </c:pt>
                <c:pt idx="3716">
                  <c:v>1.7129571472820349E-3</c:v>
                </c:pt>
                <c:pt idx="3717">
                  <c:v>1.7129571472820349E-3</c:v>
                </c:pt>
                <c:pt idx="3718">
                  <c:v>1.7129571472820349E-3</c:v>
                </c:pt>
                <c:pt idx="3719">
                  <c:v>1.7129571472820349E-3</c:v>
                </c:pt>
                <c:pt idx="3720">
                  <c:v>1.7129571472820349E-3</c:v>
                </c:pt>
                <c:pt idx="3721">
                  <c:v>1.7129571472820349E-3</c:v>
                </c:pt>
                <c:pt idx="3722">
                  <c:v>1.7129571472820349E-3</c:v>
                </c:pt>
                <c:pt idx="3723">
                  <c:v>1.7129571472820349E-3</c:v>
                </c:pt>
                <c:pt idx="3724">
                  <c:v>1.7129571472820349E-3</c:v>
                </c:pt>
                <c:pt idx="3725">
                  <c:v>1.7129571472820349E-3</c:v>
                </c:pt>
                <c:pt idx="3726">
                  <c:v>1.6886375105580331E-3</c:v>
                </c:pt>
                <c:pt idx="3727">
                  <c:v>1.6886375105580331E-3</c:v>
                </c:pt>
                <c:pt idx="3728">
                  <c:v>1.6886375105580331E-3</c:v>
                </c:pt>
                <c:pt idx="3729">
                  <c:v>1.6886375105580331E-3</c:v>
                </c:pt>
                <c:pt idx="3730">
                  <c:v>1.6886375105580331E-3</c:v>
                </c:pt>
                <c:pt idx="3731">
                  <c:v>1.6886375105580331E-3</c:v>
                </c:pt>
                <c:pt idx="3732">
                  <c:v>1.6886375105580331E-3</c:v>
                </c:pt>
                <c:pt idx="3733">
                  <c:v>1.6886375105580331E-3</c:v>
                </c:pt>
                <c:pt idx="3734">
                  <c:v>1.6886375105580331E-3</c:v>
                </c:pt>
                <c:pt idx="3735">
                  <c:v>1.6886375105580331E-3</c:v>
                </c:pt>
                <c:pt idx="3736">
                  <c:v>1.6886375105580331E-3</c:v>
                </c:pt>
                <c:pt idx="3737">
                  <c:v>1.6886375105580331E-3</c:v>
                </c:pt>
                <c:pt idx="3738">
                  <c:v>1.6886375105580331E-3</c:v>
                </c:pt>
                <c:pt idx="3739">
                  <c:v>1.6886375105580331E-3</c:v>
                </c:pt>
                <c:pt idx="3740">
                  <c:v>1.6886375105580331E-3</c:v>
                </c:pt>
                <c:pt idx="3741">
                  <c:v>1.6886375105580331E-3</c:v>
                </c:pt>
                <c:pt idx="3742">
                  <c:v>1.6886375105580331E-3</c:v>
                </c:pt>
                <c:pt idx="3743">
                  <c:v>1.6886375105580331E-3</c:v>
                </c:pt>
                <c:pt idx="3744">
                  <c:v>1.6886375105580331E-3</c:v>
                </c:pt>
                <c:pt idx="3745">
                  <c:v>1.6886375105580331E-3</c:v>
                </c:pt>
                <c:pt idx="3746">
                  <c:v>1.6886375105580331E-3</c:v>
                </c:pt>
                <c:pt idx="3747">
                  <c:v>1.6886375105580331E-3</c:v>
                </c:pt>
                <c:pt idx="3748">
                  <c:v>1.6886375105580331E-3</c:v>
                </c:pt>
                <c:pt idx="3749">
                  <c:v>1.6886375105580331E-3</c:v>
                </c:pt>
                <c:pt idx="3750">
                  <c:v>1.6886375105580331E-3</c:v>
                </c:pt>
                <c:pt idx="3751">
                  <c:v>1.6886375105580331E-3</c:v>
                </c:pt>
                <c:pt idx="3752">
                  <c:v>1.6886375105580331E-3</c:v>
                </c:pt>
                <c:pt idx="3753">
                  <c:v>1.6886375105580331E-3</c:v>
                </c:pt>
                <c:pt idx="3754">
                  <c:v>1.6886375105580331E-3</c:v>
                </c:pt>
                <c:pt idx="3755">
                  <c:v>1.6886375105580331E-3</c:v>
                </c:pt>
                <c:pt idx="3756">
                  <c:v>1.6886375105580331E-3</c:v>
                </c:pt>
                <c:pt idx="3757">
                  <c:v>1.6886375105580331E-3</c:v>
                </c:pt>
                <c:pt idx="3758">
                  <c:v>1.677379675528945E-3</c:v>
                </c:pt>
                <c:pt idx="3759">
                  <c:v>1.677379675528945E-3</c:v>
                </c:pt>
                <c:pt idx="3760">
                  <c:v>1.677379675528945E-3</c:v>
                </c:pt>
                <c:pt idx="3761">
                  <c:v>1.677379675528945E-3</c:v>
                </c:pt>
                <c:pt idx="3762">
                  <c:v>1.677379675528945E-3</c:v>
                </c:pt>
                <c:pt idx="3763">
                  <c:v>1.677379675528945E-3</c:v>
                </c:pt>
                <c:pt idx="3764">
                  <c:v>1.677379675528945E-3</c:v>
                </c:pt>
                <c:pt idx="3765">
                  <c:v>1.677379675528945E-3</c:v>
                </c:pt>
                <c:pt idx="3766">
                  <c:v>1.6911762400390051E-3</c:v>
                </c:pt>
                <c:pt idx="3767">
                  <c:v>1.6911762400390051E-3</c:v>
                </c:pt>
                <c:pt idx="3768">
                  <c:v>1.6911762400390051E-3</c:v>
                </c:pt>
                <c:pt idx="3769">
                  <c:v>1.6911762400390051E-3</c:v>
                </c:pt>
                <c:pt idx="3770">
                  <c:v>1.6911762400390051E-3</c:v>
                </c:pt>
                <c:pt idx="3771">
                  <c:v>1.6911762400390051E-3</c:v>
                </c:pt>
                <c:pt idx="3772">
                  <c:v>1.6911762400390051E-3</c:v>
                </c:pt>
                <c:pt idx="3773">
                  <c:v>1.7086059606750137E-3</c:v>
                </c:pt>
                <c:pt idx="3774">
                  <c:v>1.7086059606750137E-3</c:v>
                </c:pt>
                <c:pt idx="3775">
                  <c:v>1.7086059606750137E-3</c:v>
                </c:pt>
                <c:pt idx="3776">
                  <c:v>1.7086059606750137E-3</c:v>
                </c:pt>
                <c:pt idx="3777">
                  <c:v>1.7086059606750137E-3</c:v>
                </c:pt>
                <c:pt idx="3778">
                  <c:v>1.7086059606750137E-3</c:v>
                </c:pt>
                <c:pt idx="3779">
                  <c:v>1.6894805330309737E-3</c:v>
                </c:pt>
                <c:pt idx="3780">
                  <c:v>1.6894805330309737E-3</c:v>
                </c:pt>
                <c:pt idx="3781">
                  <c:v>1.6894805330309737E-3</c:v>
                </c:pt>
                <c:pt idx="3782">
                  <c:v>1.6894805330309737E-3</c:v>
                </c:pt>
                <c:pt idx="3783">
                  <c:v>1.6894805330309737E-3</c:v>
                </c:pt>
                <c:pt idx="3784">
                  <c:v>1.6894805330309737E-3</c:v>
                </c:pt>
                <c:pt idx="3785">
                  <c:v>1.6894805330309737E-3</c:v>
                </c:pt>
                <c:pt idx="3786">
                  <c:v>1.6894805330309737E-3</c:v>
                </c:pt>
                <c:pt idx="3787">
                  <c:v>1.6894805330309737E-3</c:v>
                </c:pt>
                <c:pt idx="3788">
                  <c:v>1.6894805330309737E-3</c:v>
                </c:pt>
                <c:pt idx="3789">
                  <c:v>1.6894805330309737E-3</c:v>
                </c:pt>
                <c:pt idx="3790">
                  <c:v>1.7003180766990145E-3</c:v>
                </c:pt>
                <c:pt idx="3791">
                  <c:v>1.7003180766990145E-3</c:v>
                </c:pt>
                <c:pt idx="3792">
                  <c:v>1.7003180766990145E-3</c:v>
                </c:pt>
                <c:pt idx="3793">
                  <c:v>1.7003180766990145E-3</c:v>
                </c:pt>
                <c:pt idx="3794">
                  <c:v>1.7003180766990145E-3</c:v>
                </c:pt>
                <c:pt idx="3795">
                  <c:v>1.7003180766990145E-3</c:v>
                </c:pt>
                <c:pt idx="3796">
                  <c:v>1.6800369163000317E-3</c:v>
                </c:pt>
                <c:pt idx="3797">
                  <c:v>1.6800369163000317E-3</c:v>
                </c:pt>
                <c:pt idx="3798">
                  <c:v>1.6800369163000317E-3</c:v>
                </c:pt>
                <c:pt idx="3799">
                  <c:v>1.6800369163000317E-3</c:v>
                </c:pt>
                <c:pt idx="3800">
                  <c:v>1.6800369163000317E-3</c:v>
                </c:pt>
                <c:pt idx="3801">
                  <c:v>1.6800369163000317E-3</c:v>
                </c:pt>
                <c:pt idx="3802">
                  <c:v>1.6800369163000317E-3</c:v>
                </c:pt>
                <c:pt idx="3803">
                  <c:v>1.6800369163000317E-3</c:v>
                </c:pt>
                <c:pt idx="3804">
                  <c:v>1.6800369163000317E-3</c:v>
                </c:pt>
                <c:pt idx="3805">
                  <c:v>1.6800369163000317E-3</c:v>
                </c:pt>
                <c:pt idx="3806">
                  <c:v>1.6800369163000317E-3</c:v>
                </c:pt>
                <c:pt idx="3807">
                  <c:v>1.6812900550590149E-3</c:v>
                </c:pt>
                <c:pt idx="3808">
                  <c:v>1.6812900550590149E-3</c:v>
                </c:pt>
                <c:pt idx="3809">
                  <c:v>1.6510930343109909E-3</c:v>
                </c:pt>
                <c:pt idx="3810">
                  <c:v>1.6510930343109909E-3</c:v>
                </c:pt>
                <c:pt idx="3811">
                  <c:v>1.6510930343109909E-3</c:v>
                </c:pt>
                <c:pt idx="3812">
                  <c:v>1.6510930343109909E-3</c:v>
                </c:pt>
                <c:pt idx="3813">
                  <c:v>1.6510930343109909E-3</c:v>
                </c:pt>
                <c:pt idx="3814">
                  <c:v>1.6510930343109909E-3</c:v>
                </c:pt>
                <c:pt idx="3815">
                  <c:v>1.6510930343109909E-3</c:v>
                </c:pt>
                <c:pt idx="3816">
                  <c:v>1.6510930343109909E-3</c:v>
                </c:pt>
                <c:pt idx="3817">
                  <c:v>1.6510930343109909E-3</c:v>
                </c:pt>
                <c:pt idx="3818">
                  <c:v>1.6510930343109909E-3</c:v>
                </c:pt>
                <c:pt idx="3819">
                  <c:v>1.6510930343109909E-3</c:v>
                </c:pt>
                <c:pt idx="3820">
                  <c:v>1.6510930343109909E-3</c:v>
                </c:pt>
                <c:pt idx="3821">
                  <c:v>1.6510930343109909E-3</c:v>
                </c:pt>
                <c:pt idx="3822">
                  <c:v>1.6510930343109909E-3</c:v>
                </c:pt>
                <c:pt idx="3823">
                  <c:v>1.6510930343109909E-3</c:v>
                </c:pt>
                <c:pt idx="3824">
                  <c:v>1.6510930343109909E-3</c:v>
                </c:pt>
                <c:pt idx="3825">
                  <c:v>1.6510930343109909E-3</c:v>
                </c:pt>
                <c:pt idx="3826">
                  <c:v>1.6510930343109909E-3</c:v>
                </c:pt>
                <c:pt idx="3827">
                  <c:v>1.6510930343109909E-3</c:v>
                </c:pt>
                <c:pt idx="3828">
                  <c:v>1.6510930343109909E-3</c:v>
                </c:pt>
                <c:pt idx="3829">
                  <c:v>1.6510930343109909E-3</c:v>
                </c:pt>
                <c:pt idx="3830">
                  <c:v>1.6510930343109909E-3</c:v>
                </c:pt>
                <c:pt idx="3831">
                  <c:v>1.6510930343109909E-3</c:v>
                </c:pt>
                <c:pt idx="3832">
                  <c:v>1.6510930343109909E-3</c:v>
                </c:pt>
                <c:pt idx="3833">
                  <c:v>1.6510930343109909E-3</c:v>
                </c:pt>
                <c:pt idx="3834">
                  <c:v>1.6510930343109909E-3</c:v>
                </c:pt>
                <c:pt idx="3835">
                  <c:v>1.6510930343109909E-3</c:v>
                </c:pt>
                <c:pt idx="3836">
                  <c:v>1.6510930343109909E-3</c:v>
                </c:pt>
                <c:pt idx="3837">
                  <c:v>1.6510930343109909E-3</c:v>
                </c:pt>
                <c:pt idx="3838">
                  <c:v>1.6510930343109909E-3</c:v>
                </c:pt>
                <c:pt idx="3839">
                  <c:v>1.6510930343109909E-3</c:v>
                </c:pt>
                <c:pt idx="3840">
                  <c:v>1.6510930343109909E-3</c:v>
                </c:pt>
                <c:pt idx="3841">
                  <c:v>1.6510930343109909E-3</c:v>
                </c:pt>
                <c:pt idx="3842">
                  <c:v>1.6510930343109909E-3</c:v>
                </c:pt>
                <c:pt idx="3843">
                  <c:v>1.6510930343109909E-3</c:v>
                </c:pt>
                <c:pt idx="3844">
                  <c:v>1.6192860233910089E-3</c:v>
                </c:pt>
                <c:pt idx="3845">
                  <c:v>1.6192860233910089E-3</c:v>
                </c:pt>
                <c:pt idx="3846">
                  <c:v>1.6192860233910089E-3</c:v>
                </c:pt>
                <c:pt idx="3847">
                  <c:v>1.6192860233910089E-3</c:v>
                </c:pt>
                <c:pt idx="3848">
                  <c:v>1.6192860233910089E-3</c:v>
                </c:pt>
                <c:pt idx="3849">
                  <c:v>1.6192860233910089E-3</c:v>
                </c:pt>
                <c:pt idx="3850">
                  <c:v>1.6192860233910089E-3</c:v>
                </c:pt>
                <c:pt idx="3851">
                  <c:v>1.6192860233910089E-3</c:v>
                </c:pt>
                <c:pt idx="3852">
                  <c:v>1.6192860233910089E-3</c:v>
                </c:pt>
                <c:pt idx="3853">
                  <c:v>1.6192860233910089E-3</c:v>
                </c:pt>
                <c:pt idx="3854">
                  <c:v>1.6192860233910089E-3</c:v>
                </c:pt>
                <c:pt idx="3855">
                  <c:v>1.6192860233910089E-3</c:v>
                </c:pt>
                <c:pt idx="3856">
                  <c:v>1.6192860233910089E-3</c:v>
                </c:pt>
                <c:pt idx="3857">
                  <c:v>1.6125006518810103E-3</c:v>
                </c:pt>
                <c:pt idx="3858">
                  <c:v>1.6125006518810103E-3</c:v>
                </c:pt>
                <c:pt idx="3859">
                  <c:v>1.6125006518810103E-3</c:v>
                </c:pt>
                <c:pt idx="3860">
                  <c:v>1.6125006518810103E-3</c:v>
                </c:pt>
                <c:pt idx="3861">
                  <c:v>1.6125006518810103E-3</c:v>
                </c:pt>
                <c:pt idx="3862">
                  <c:v>1.6125006518810103E-3</c:v>
                </c:pt>
                <c:pt idx="3863">
                  <c:v>1.6030524066710239E-3</c:v>
                </c:pt>
                <c:pt idx="3864">
                  <c:v>1.6030524066710239E-3</c:v>
                </c:pt>
                <c:pt idx="3865">
                  <c:v>1.6030524066710239E-3</c:v>
                </c:pt>
                <c:pt idx="3866">
                  <c:v>1.6030524066710239E-3</c:v>
                </c:pt>
                <c:pt idx="3867">
                  <c:v>1.6030524066710239E-3</c:v>
                </c:pt>
                <c:pt idx="3868">
                  <c:v>1.6227297271069752E-3</c:v>
                </c:pt>
                <c:pt idx="3869">
                  <c:v>1.6227297271069752E-3</c:v>
                </c:pt>
                <c:pt idx="3870">
                  <c:v>1.6227297271069752E-3</c:v>
                </c:pt>
                <c:pt idx="3871">
                  <c:v>1.6227297271069752E-3</c:v>
                </c:pt>
                <c:pt idx="3872">
                  <c:v>1.6227297271069752E-3</c:v>
                </c:pt>
                <c:pt idx="3873">
                  <c:v>1.6227297271069752E-3</c:v>
                </c:pt>
                <c:pt idx="3874">
                  <c:v>1.6227297271069752E-3</c:v>
                </c:pt>
                <c:pt idx="3875">
                  <c:v>1.6227297271069752E-3</c:v>
                </c:pt>
                <c:pt idx="3876">
                  <c:v>1.6227297271069752E-3</c:v>
                </c:pt>
                <c:pt idx="3877">
                  <c:v>1.6227297271069752E-3</c:v>
                </c:pt>
                <c:pt idx="3878">
                  <c:v>1.6227297271069752E-3</c:v>
                </c:pt>
                <c:pt idx="3879">
                  <c:v>1.6227297271069752E-3</c:v>
                </c:pt>
                <c:pt idx="3880">
                  <c:v>1.6236217977679823E-3</c:v>
                </c:pt>
                <c:pt idx="3881">
                  <c:v>1.6236217977679823E-3</c:v>
                </c:pt>
                <c:pt idx="3882">
                  <c:v>1.6236217977679823E-3</c:v>
                </c:pt>
                <c:pt idx="3883">
                  <c:v>1.638578345242947E-3</c:v>
                </c:pt>
                <c:pt idx="3884">
                  <c:v>1.638578345242947E-3</c:v>
                </c:pt>
                <c:pt idx="3885">
                  <c:v>1.638578345242947E-3</c:v>
                </c:pt>
                <c:pt idx="3886">
                  <c:v>1.638578345242947E-3</c:v>
                </c:pt>
                <c:pt idx="3887">
                  <c:v>1.638578345242947E-3</c:v>
                </c:pt>
                <c:pt idx="3888">
                  <c:v>1.638578345242947E-3</c:v>
                </c:pt>
                <c:pt idx="3889">
                  <c:v>1.638578345242947E-3</c:v>
                </c:pt>
                <c:pt idx="3890">
                  <c:v>1.6284911987010098E-3</c:v>
                </c:pt>
                <c:pt idx="3891">
                  <c:v>1.6284911987010098E-3</c:v>
                </c:pt>
                <c:pt idx="3892">
                  <c:v>1.6284911987010098E-3</c:v>
                </c:pt>
                <c:pt idx="3893">
                  <c:v>1.6284911987010098E-3</c:v>
                </c:pt>
                <c:pt idx="3894">
                  <c:v>1.6284911987010098E-3</c:v>
                </c:pt>
                <c:pt idx="3895">
                  <c:v>1.6284911987010098E-3</c:v>
                </c:pt>
                <c:pt idx="3896">
                  <c:v>1.6284911987010098E-3</c:v>
                </c:pt>
                <c:pt idx="3897">
                  <c:v>1.6284911987010098E-3</c:v>
                </c:pt>
                <c:pt idx="3898">
                  <c:v>1.6385135251619776E-3</c:v>
                </c:pt>
                <c:pt idx="3899">
                  <c:v>1.6385135251619776E-3</c:v>
                </c:pt>
                <c:pt idx="3900">
                  <c:v>1.6385135251619776E-3</c:v>
                </c:pt>
                <c:pt idx="3901">
                  <c:v>1.6385135251619776E-3</c:v>
                </c:pt>
                <c:pt idx="3902">
                  <c:v>1.6385135251619776E-3</c:v>
                </c:pt>
                <c:pt idx="3903">
                  <c:v>1.6612342177589889E-3</c:v>
                </c:pt>
                <c:pt idx="3904">
                  <c:v>1.6612342177589889E-3</c:v>
                </c:pt>
                <c:pt idx="3905">
                  <c:v>1.6612342177589889E-3</c:v>
                </c:pt>
                <c:pt idx="3906">
                  <c:v>1.6612342177589889E-3</c:v>
                </c:pt>
                <c:pt idx="3907">
                  <c:v>1.6612342177589889E-3</c:v>
                </c:pt>
                <c:pt idx="3908">
                  <c:v>1.6612342177589889E-3</c:v>
                </c:pt>
                <c:pt idx="3909">
                  <c:v>1.6612342177589889E-3</c:v>
                </c:pt>
                <c:pt idx="3910">
                  <c:v>1.6612342177589889E-3</c:v>
                </c:pt>
                <c:pt idx="3911">
                  <c:v>1.6612342177589889E-3</c:v>
                </c:pt>
                <c:pt idx="3912">
                  <c:v>1.6612342177589889E-3</c:v>
                </c:pt>
                <c:pt idx="3913">
                  <c:v>1.6612342177589889E-3</c:v>
                </c:pt>
                <c:pt idx="3914">
                  <c:v>1.6612342177589889E-3</c:v>
                </c:pt>
                <c:pt idx="3915">
                  <c:v>1.6612342177589889E-3</c:v>
                </c:pt>
                <c:pt idx="3916">
                  <c:v>1.6612342177589889E-3</c:v>
                </c:pt>
                <c:pt idx="3917">
                  <c:v>1.6612342177589889E-3</c:v>
                </c:pt>
                <c:pt idx="3918">
                  <c:v>1.6612342177589889E-3</c:v>
                </c:pt>
                <c:pt idx="3919">
                  <c:v>1.6612342177589889E-3</c:v>
                </c:pt>
                <c:pt idx="3920">
                  <c:v>1.6612342177589889E-3</c:v>
                </c:pt>
                <c:pt idx="3921">
                  <c:v>1.6612342177589889E-3</c:v>
                </c:pt>
                <c:pt idx="3922">
                  <c:v>1.6612342177589889E-3</c:v>
                </c:pt>
                <c:pt idx="3923">
                  <c:v>1.6612342177589889E-3</c:v>
                </c:pt>
                <c:pt idx="3924">
                  <c:v>1.6612342177589889E-3</c:v>
                </c:pt>
                <c:pt idx="3925">
                  <c:v>1.6612342177589889E-3</c:v>
                </c:pt>
                <c:pt idx="3926">
                  <c:v>1.6612342177589889E-3</c:v>
                </c:pt>
                <c:pt idx="3927">
                  <c:v>1.6612342177589889E-3</c:v>
                </c:pt>
                <c:pt idx="3928">
                  <c:v>1.631665228156054E-3</c:v>
                </c:pt>
                <c:pt idx="3929">
                  <c:v>1.631665228156054E-3</c:v>
                </c:pt>
                <c:pt idx="3930">
                  <c:v>1.631665228156054E-3</c:v>
                </c:pt>
                <c:pt idx="3931">
                  <c:v>1.631665228156054E-3</c:v>
                </c:pt>
                <c:pt idx="3932">
                  <c:v>1.631665228156054E-3</c:v>
                </c:pt>
                <c:pt idx="3933">
                  <c:v>1.631665228156054E-3</c:v>
                </c:pt>
                <c:pt idx="3934">
                  <c:v>1.631665228156054E-3</c:v>
                </c:pt>
                <c:pt idx="3935">
                  <c:v>1.631665228156054E-3</c:v>
                </c:pt>
                <c:pt idx="3936">
                  <c:v>1.631665228156054E-3</c:v>
                </c:pt>
                <c:pt idx="3937">
                  <c:v>1.631665228156054E-3</c:v>
                </c:pt>
                <c:pt idx="3938">
                  <c:v>1.631665228156054E-3</c:v>
                </c:pt>
                <c:pt idx="3939">
                  <c:v>1.631665228156054E-3</c:v>
                </c:pt>
                <c:pt idx="3940">
                  <c:v>1.631665228156054E-3</c:v>
                </c:pt>
                <c:pt idx="3941">
                  <c:v>1.6202282234659693E-3</c:v>
                </c:pt>
                <c:pt idx="3942">
                  <c:v>1.6202282234659693E-3</c:v>
                </c:pt>
                <c:pt idx="3943">
                  <c:v>1.6202282234659693E-3</c:v>
                </c:pt>
                <c:pt idx="3944">
                  <c:v>1.6202282234659693E-3</c:v>
                </c:pt>
                <c:pt idx="3945">
                  <c:v>1.6202282234659693E-3</c:v>
                </c:pt>
                <c:pt idx="3946">
                  <c:v>1.6202282234659693E-3</c:v>
                </c:pt>
                <c:pt idx="3947">
                  <c:v>1.6202282234659693E-3</c:v>
                </c:pt>
                <c:pt idx="3948">
                  <c:v>1.6202282234659693E-3</c:v>
                </c:pt>
                <c:pt idx="3949">
                  <c:v>1.6202282234659693E-3</c:v>
                </c:pt>
                <c:pt idx="3950">
                  <c:v>1.6354951219870184E-3</c:v>
                </c:pt>
                <c:pt idx="3951">
                  <c:v>1.6354951219870184E-3</c:v>
                </c:pt>
                <c:pt idx="3952">
                  <c:v>1.6354951219870184E-3</c:v>
                </c:pt>
                <c:pt idx="3953">
                  <c:v>1.6354951219870184E-3</c:v>
                </c:pt>
                <c:pt idx="3954">
                  <c:v>1.6354951219870184E-3</c:v>
                </c:pt>
                <c:pt idx="3955">
                  <c:v>1.6354951219870184E-3</c:v>
                </c:pt>
                <c:pt idx="3956">
                  <c:v>1.6354951219870184E-3</c:v>
                </c:pt>
                <c:pt idx="3957">
                  <c:v>1.6354951219870184E-3</c:v>
                </c:pt>
                <c:pt idx="3958">
                  <c:v>1.618480899606034E-3</c:v>
                </c:pt>
                <c:pt idx="3959">
                  <c:v>1.618480899606034E-3</c:v>
                </c:pt>
                <c:pt idx="3960">
                  <c:v>1.618480899606034E-3</c:v>
                </c:pt>
                <c:pt idx="3961">
                  <c:v>1.618480899606034E-3</c:v>
                </c:pt>
                <c:pt idx="3962">
                  <c:v>1.618480899606034E-3</c:v>
                </c:pt>
                <c:pt idx="3963">
                  <c:v>1.618480899606034E-3</c:v>
                </c:pt>
                <c:pt idx="3964">
                  <c:v>1.618480899606034E-3</c:v>
                </c:pt>
                <c:pt idx="3965">
                  <c:v>1.618480899606034E-3</c:v>
                </c:pt>
                <c:pt idx="3966">
                  <c:v>1.618480899606034E-3</c:v>
                </c:pt>
                <c:pt idx="3967">
                  <c:v>1.618480899606034E-3</c:v>
                </c:pt>
                <c:pt idx="3968">
                  <c:v>1.618480899606034E-3</c:v>
                </c:pt>
                <c:pt idx="3969">
                  <c:v>1.618480899606034E-3</c:v>
                </c:pt>
                <c:pt idx="3970">
                  <c:v>1.618480899606034E-3</c:v>
                </c:pt>
                <c:pt idx="3971">
                  <c:v>1.618480899606034E-3</c:v>
                </c:pt>
                <c:pt idx="3972">
                  <c:v>1.618480899606034E-3</c:v>
                </c:pt>
                <c:pt idx="3973">
                  <c:v>1.618480899606034E-3</c:v>
                </c:pt>
                <c:pt idx="3974">
                  <c:v>1.625820370653952E-3</c:v>
                </c:pt>
                <c:pt idx="3975">
                  <c:v>1.625820370653952E-3</c:v>
                </c:pt>
                <c:pt idx="3976">
                  <c:v>1.625820370653952E-3</c:v>
                </c:pt>
                <c:pt idx="3977">
                  <c:v>1.625820370653952E-3</c:v>
                </c:pt>
                <c:pt idx="3978">
                  <c:v>1.625820370653952E-3</c:v>
                </c:pt>
                <c:pt idx="3979">
                  <c:v>1.5986077563370227E-3</c:v>
                </c:pt>
                <c:pt idx="3980">
                  <c:v>1.5986077563370227E-3</c:v>
                </c:pt>
                <c:pt idx="3981">
                  <c:v>1.5986077563370227E-3</c:v>
                </c:pt>
                <c:pt idx="3982">
                  <c:v>1.5986077563370227E-3</c:v>
                </c:pt>
                <c:pt idx="3983">
                  <c:v>1.5986077563370227E-3</c:v>
                </c:pt>
                <c:pt idx="3984">
                  <c:v>1.5986077563370227E-3</c:v>
                </c:pt>
                <c:pt idx="3985">
                  <c:v>1.5986077563370227E-3</c:v>
                </c:pt>
                <c:pt idx="3986">
                  <c:v>1.5986077563370227E-3</c:v>
                </c:pt>
                <c:pt idx="3987">
                  <c:v>1.5986077563370227E-3</c:v>
                </c:pt>
                <c:pt idx="3988">
                  <c:v>1.5986077563370227E-3</c:v>
                </c:pt>
                <c:pt idx="3989">
                  <c:v>1.5986077563370227E-3</c:v>
                </c:pt>
                <c:pt idx="3990">
                  <c:v>1.5986077563370227E-3</c:v>
                </c:pt>
                <c:pt idx="3991">
                  <c:v>1.5986077563370227E-3</c:v>
                </c:pt>
                <c:pt idx="3992">
                  <c:v>1.5863606453540013E-3</c:v>
                </c:pt>
                <c:pt idx="3993">
                  <c:v>1.5863606453540013E-3</c:v>
                </c:pt>
                <c:pt idx="3994">
                  <c:v>1.5863606453540013E-3</c:v>
                </c:pt>
                <c:pt idx="3995">
                  <c:v>1.5863606453540013E-3</c:v>
                </c:pt>
                <c:pt idx="3996">
                  <c:v>1.5863606453540013E-3</c:v>
                </c:pt>
                <c:pt idx="3997">
                  <c:v>1.5863606453540013E-3</c:v>
                </c:pt>
                <c:pt idx="3998">
                  <c:v>1.5863606453540013E-3</c:v>
                </c:pt>
                <c:pt idx="3999">
                  <c:v>1.5863606453540013E-3</c:v>
                </c:pt>
                <c:pt idx="4000">
                  <c:v>1.5863606453540013E-3</c:v>
                </c:pt>
                <c:pt idx="4001">
                  <c:v>1.5863606453540013E-3</c:v>
                </c:pt>
                <c:pt idx="4002">
                  <c:v>1.603994746900983E-3</c:v>
                </c:pt>
                <c:pt idx="4003">
                  <c:v>1.603994746900983E-3</c:v>
                </c:pt>
                <c:pt idx="4004">
                  <c:v>1.603994746900983E-3</c:v>
                </c:pt>
                <c:pt idx="4005">
                  <c:v>1.603994746900983E-3</c:v>
                </c:pt>
                <c:pt idx="4006">
                  <c:v>1.603994746900983E-3</c:v>
                </c:pt>
                <c:pt idx="4007">
                  <c:v>1.603994746900983E-3</c:v>
                </c:pt>
                <c:pt idx="4008">
                  <c:v>1.603994746900983E-3</c:v>
                </c:pt>
                <c:pt idx="4009">
                  <c:v>1.603994746900983E-3</c:v>
                </c:pt>
                <c:pt idx="4010">
                  <c:v>1.603994746900983E-3</c:v>
                </c:pt>
                <c:pt idx="4011">
                  <c:v>1.603994746900983E-3</c:v>
                </c:pt>
                <c:pt idx="4012">
                  <c:v>1.5706674403299647E-3</c:v>
                </c:pt>
                <c:pt idx="4013">
                  <c:v>1.5706674403299647E-3</c:v>
                </c:pt>
                <c:pt idx="4014">
                  <c:v>1.5706674403299647E-3</c:v>
                </c:pt>
                <c:pt idx="4015">
                  <c:v>1.5706674403299647E-3</c:v>
                </c:pt>
                <c:pt idx="4016">
                  <c:v>1.5706674403299647E-3</c:v>
                </c:pt>
                <c:pt idx="4017">
                  <c:v>1.5706674403299647E-3</c:v>
                </c:pt>
                <c:pt idx="4018">
                  <c:v>1.5706674403299647E-3</c:v>
                </c:pt>
                <c:pt idx="4019">
                  <c:v>1.5706674403299647E-3</c:v>
                </c:pt>
                <c:pt idx="4020">
                  <c:v>1.5706674403299647E-3</c:v>
                </c:pt>
                <c:pt idx="4021">
                  <c:v>1.5706674403299647E-3</c:v>
                </c:pt>
                <c:pt idx="4022">
                  <c:v>1.5706674403299647E-3</c:v>
                </c:pt>
                <c:pt idx="4023">
                  <c:v>1.593764902265038E-3</c:v>
                </c:pt>
                <c:pt idx="4024">
                  <c:v>1.593764902265038E-3</c:v>
                </c:pt>
                <c:pt idx="4025">
                  <c:v>1.593764902265038E-3</c:v>
                </c:pt>
                <c:pt idx="4026">
                  <c:v>1.593764902265038E-3</c:v>
                </c:pt>
                <c:pt idx="4027">
                  <c:v>1.593764902265038E-3</c:v>
                </c:pt>
                <c:pt idx="4028">
                  <c:v>1.593764902265038E-3</c:v>
                </c:pt>
                <c:pt idx="4029">
                  <c:v>1.593764902265038E-3</c:v>
                </c:pt>
                <c:pt idx="4030">
                  <c:v>1.593764902265038E-3</c:v>
                </c:pt>
                <c:pt idx="4031">
                  <c:v>1.593764902265038E-3</c:v>
                </c:pt>
                <c:pt idx="4032">
                  <c:v>1.593764902265038E-3</c:v>
                </c:pt>
                <c:pt idx="4033">
                  <c:v>1.593764902265038E-3</c:v>
                </c:pt>
                <c:pt idx="4034">
                  <c:v>1.593764902265038E-3</c:v>
                </c:pt>
                <c:pt idx="4035">
                  <c:v>1.593764902265038E-3</c:v>
                </c:pt>
                <c:pt idx="4036">
                  <c:v>1.593764902265038E-3</c:v>
                </c:pt>
                <c:pt idx="4037">
                  <c:v>1.593764902265038E-3</c:v>
                </c:pt>
                <c:pt idx="4038">
                  <c:v>1.593764902265038E-3</c:v>
                </c:pt>
                <c:pt idx="4039">
                  <c:v>1.6160804272570273E-3</c:v>
                </c:pt>
                <c:pt idx="4040">
                  <c:v>1.6160804272570273E-3</c:v>
                </c:pt>
                <c:pt idx="4041">
                  <c:v>1.6160804272570273E-3</c:v>
                </c:pt>
                <c:pt idx="4042">
                  <c:v>1.6160804272570273E-3</c:v>
                </c:pt>
                <c:pt idx="4043">
                  <c:v>1.6160804272570273E-3</c:v>
                </c:pt>
                <c:pt idx="4044">
                  <c:v>1.6160804272570273E-3</c:v>
                </c:pt>
                <c:pt idx="4045">
                  <c:v>1.6160804272570273E-3</c:v>
                </c:pt>
                <c:pt idx="4046">
                  <c:v>1.6160804272570273E-3</c:v>
                </c:pt>
                <c:pt idx="4047">
                  <c:v>1.6160804272570273E-3</c:v>
                </c:pt>
                <c:pt idx="4048">
                  <c:v>1.6160804272570273E-3</c:v>
                </c:pt>
                <c:pt idx="4049">
                  <c:v>1.6160804272570273E-3</c:v>
                </c:pt>
                <c:pt idx="4050">
                  <c:v>1.6160804272570273E-3</c:v>
                </c:pt>
                <c:pt idx="4051">
                  <c:v>1.6160804272570273E-3</c:v>
                </c:pt>
                <c:pt idx="4052">
                  <c:v>1.6160804272570273E-3</c:v>
                </c:pt>
                <c:pt idx="4053">
                  <c:v>1.6160804272570273E-3</c:v>
                </c:pt>
                <c:pt idx="4054">
                  <c:v>1.6160804272570273E-3</c:v>
                </c:pt>
                <c:pt idx="4055">
                  <c:v>1.6160804272570273E-3</c:v>
                </c:pt>
                <c:pt idx="4056">
                  <c:v>1.6160804272570273E-3</c:v>
                </c:pt>
                <c:pt idx="4057">
                  <c:v>1.6160804272570273E-3</c:v>
                </c:pt>
                <c:pt idx="4058">
                  <c:v>1.6160804272570273E-3</c:v>
                </c:pt>
                <c:pt idx="4059">
                  <c:v>1.6160804272570273E-3</c:v>
                </c:pt>
                <c:pt idx="4060">
                  <c:v>1.6160804272570273E-3</c:v>
                </c:pt>
                <c:pt idx="4061">
                  <c:v>1.6160804272570273E-3</c:v>
                </c:pt>
                <c:pt idx="4062">
                  <c:v>1.6160804272570273E-3</c:v>
                </c:pt>
                <c:pt idx="4063">
                  <c:v>1.6160804272570273E-3</c:v>
                </c:pt>
                <c:pt idx="4064">
                  <c:v>1.5850208801340138E-3</c:v>
                </c:pt>
                <c:pt idx="4065">
                  <c:v>1.5850208801340138E-3</c:v>
                </c:pt>
                <c:pt idx="4066">
                  <c:v>1.5850208801340138E-3</c:v>
                </c:pt>
                <c:pt idx="4067">
                  <c:v>1.5850208801340138E-3</c:v>
                </c:pt>
                <c:pt idx="4068">
                  <c:v>1.5850208801340138E-3</c:v>
                </c:pt>
                <c:pt idx="4069">
                  <c:v>1.5850208801340138E-3</c:v>
                </c:pt>
                <c:pt idx="4070">
                  <c:v>1.5850208801340138E-3</c:v>
                </c:pt>
                <c:pt idx="4071">
                  <c:v>1.5850208801340138E-3</c:v>
                </c:pt>
                <c:pt idx="4072">
                  <c:v>1.5850208801340138E-3</c:v>
                </c:pt>
                <c:pt idx="4073">
                  <c:v>1.5850208801340138E-3</c:v>
                </c:pt>
                <c:pt idx="4074">
                  <c:v>1.5850208801340138E-3</c:v>
                </c:pt>
                <c:pt idx="4075">
                  <c:v>1.5850208801340138E-3</c:v>
                </c:pt>
                <c:pt idx="4076">
                  <c:v>1.5850208801340138E-3</c:v>
                </c:pt>
                <c:pt idx="4077">
                  <c:v>1.5942337499660342E-3</c:v>
                </c:pt>
                <c:pt idx="4078">
                  <c:v>1.5942337499660342E-3</c:v>
                </c:pt>
                <c:pt idx="4079">
                  <c:v>1.5942337499660342E-3</c:v>
                </c:pt>
                <c:pt idx="4080">
                  <c:v>1.5942337499660342E-3</c:v>
                </c:pt>
                <c:pt idx="4081">
                  <c:v>1.5942337499660342E-3</c:v>
                </c:pt>
                <c:pt idx="4082">
                  <c:v>1.5942337499660342E-3</c:v>
                </c:pt>
                <c:pt idx="4083">
                  <c:v>1.5731274314489951E-3</c:v>
                </c:pt>
                <c:pt idx="4084">
                  <c:v>1.5731274314489951E-3</c:v>
                </c:pt>
                <c:pt idx="4085">
                  <c:v>1.5731274314489951E-3</c:v>
                </c:pt>
                <c:pt idx="4086">
                  <c:v>1.5731274314489951E-3</c:v>
                </c:pt>
                <c:pt idx="4087">
                  <c:v>1.5731274314489951E-3</c:v>
                </c:pt>
                <c:pt idx="4088">
                  <c:v>1.5731274314489951E-3</c:v>
                </c:pt>
                <c:pt idx="4089">
                  <c:v>1.5731274314489951E-3</c:v>
                </c:pt>
                <c:pt idx="4090">
                  <c:v>1.5731274314489951E-3</c:v>
                </c:pt>
                <c:pt idx="4091">
                  <c:v>1.5731274314489951E-3</c:v>
                </c:pt>
                <c:pt idx="4092">
                  <c:v>1.5731274314489951E-3</c:v>
                </c:pt>
                <c:pt idx="4093">
                  <c:v>1.5731274314489951E-3</c:v>
                </c:pt>
                <c:pt idx="4094">
                  <c:v>1.5731274314489951E-3</c:v>
                </c:pt>
                <c:pt idx="4095">
                  <c:v>1.5671716149709969E-3</c:v>
                </c:pt>
                <c:pt idx="4096">
                  <c:v>1.5671716149709969E-3</c:v>
                </c:pt>
                <c:pt idx="4097">
                  <c:v>1.5671716149709969E-3</c:v>
                </c:pt>
                <c:pt idx="4098">
                  <c:v>1.5671716149709969E-3</c:v>
                </c:pt>
                <c:pt idx="4099">
                  <c:v>1.5671716149709969E-3</c:v>
                </c:pt>
                <c:pt idx="4100">
                  <c:v>1.5671716149709969E-3</c:v>
                </c:pt>
                <c:pt idx="4101">
                  <c:v>1.5542638761649741E-3</c:v>
                </c:pt>
                <c:pt idx="4102">
                  <c:v>1.5542638761649741E-3</c:v>
                </c:pt>
                <c:pt idx="4103">
                  <c:v>1.5542638761649741E-3</c:v>
                </c:pt>
                <c:pt idx="4104">
                  <c:v>1.5542638761649741E-3</c:v>
                </c:pt>
                <c:pt idx="4105">
                  <c:v>1.5542638761649741E-3</c:v>
                </c:pt>
                <c:pt idx="4106">
                  <c:v>1.5542638761649741E-3</c:v>
                </c:pt>
                <c:pt idx="4107">
                  <c:v>1.5542638761649741E-3</c:v>
                </c:pt>
                <c:pt idx="4108">
                  <c:v>1.576190697475055E-3</c:v>
                </c:pt>
                <c:pt idx="4109">
                  <c:v>1.576190697475055E-3</c:v>
                </c:pt>
                <c:pt idx="4110">
                  <c:v>1.576190697475055E-3</c:v>
                </c:pt>
                <c:pt idx="4111">
                  <c:v>1.576190697475055E-3</c:v>
                </c:pt>
                <c:pt idx="4112">
                  <c:v>1.576190697475055E-3</c:v>
                </c:pt>
                <c:pt idx="4113">
                  <c:v>1.576190697475055E-3</c:v>
                </c:pt>
                <c:pt idx="4114">
                  <c:v>1.576190697475055E-3</c:v>
                </c:pt>
                <c:pt idx="4115">
                  <c:v>1.576190697475055E-3</c:v>
                </c:pt>
                <c:pt idx="4116">
                  <c:v>1.576190697475055E-3</c:v>
                </c:pt>
                <c:pt idx="4117">
                  <c:v>1.576190697475055E-3</c:v>
                </c:pt>
                <c:pt idx="4118">
                  <c:v>1.576190697475055E-3</c:v>
                </c:pt>
                <c:pt idx="4119">
                  <c:v>1.576190697475055E-3</c:v>
                </c:pt>
                <c:pt idx="4120">
                  <c:v>1.576190697475055E-3</c:v>
                </c:pt>
                <c:pt idx="4121">
                  <c:v>1.576190697475055E-3</c:v>
                </c:pt>
                <c:pt idx="4122">
                  <c:v>1.576190697475055E-3</c:v>
                </c:pt>
                <c:pt idx="4123">
                  <c:v>1.576190697475055E-3</c:v>
                </c:pt>
                <c:pt idx="4124">
                  <c:v>1.576190697475055E-3</c:v>
                </c:pt>
                <c:pt idx="4125">
                  <c:v>1.576190697475055E-3</c:v>
                </c:pt>
                <c:pt idx="4126">
                  <c:v>1.576190697475055E-3</c:v>
                </c:pt>
                <c:pt idx="4127">
                  <c:v>1.576190697475055E-3</c:v>
                </c:pt>
                <c:pt idx="4128">
                  <c:v>1.576190697475055E-3</c:v>
                </c:pt>
                <c:pt idx="4129">
                  <c:v>1.576190697475055E-3</c:v>
                </c:pt>
                <c:pt idx="4130">
                  <c:v>1.576190697475055E-3</c:v>
                </c:pt>
                <c:pt idx="4131">
                  <c:v>1.576190697475055E-3</c:v>
                </c:pt>
                <c:pt idx="4132">
                  <c:v>1.5441690405170183E-3</c:v>
                </c:pt>
                <c:pt idx="4133">
                  <c:v>1.5441690405170183E-3</c:v>
                </c:pt>
                <c:pt idx="4134">
                  <c:v>1.5441690405170183E-3</c:v>
                </c:pt>
                <c:pt idx="4135">
                  <c:v>1.5441690405170183E-3</c:v>
                </c:pt>
                <c:pt idx="4136">
                  <c:v>1.5441690405170183E-3</c:v>
                </c:pt>
                <c:pt idx="4137">
                  <c:v>1.5441690405170183E-3</c:v>
                </c:pt>
                <c:pt idx="4138">
                  <c:v>1.5441690405170183E-3</c:v>
                </c:pt>
                <c:pt idx="4139">
                  <c:v>1.5441690405170183E-3</c:v>
                </c:pt>
                <c:pt idx="4140">
                  <c:v>1.5441690405170183E-3</c:v>
                </c:pt>
                <c:pt idx="4141">
                  <c:v>1.5441690405170183E-3</c:v>
                </c:pt>
                <c:pt idx="4142">
                  <c:v>1.5441690405170183E-3</c:v>
                </c:pt>
                <c:pt idx="4143">
                  <c:v>1.5441690405170183E-3</c:v>
                </c:pt>
                <c:pt idx="4144">
                  <c:v>1.5667477473420011E-3</c:v>
                </c:pt>
                <c:pt idx="4145">
                  <c:v>1.5667477473420011E-3</c:v>
                </c:pt>
                <c:pt idx="4146">
                  <c:v>1.5667477473420011E-3</c:v>
                </c:pt>
                <c:pt idx="4147">
                  <c:v>1.5667477473420011E-3</c:v>
                </c:pt>
                <c:pt idx="4148">
                  <c:v>1.5667477473420011E-3</c:v>
                </c:pt>
                <c:pt idx="4149">
                  <c:v>1.5667477473420011E-3</c:v>
                </c:pt>
                <c:pt idx="4150">
                  <c:v>1.5354789446629935E-3</c:v>
                </c:pt>
                <c:pt idx="4151">
                  <c:v>1.5354789446629935E-3</c:v>
                </c:pt>
                <c:pt idx="4152">
                  <c:v>1.5354789446629935E-3</c:v>
                </c:pt>
                <c:pt idx="4153">
                  <c:v>1.5354789446629935E-3</c:v>
                </c:pt>
                <c:pt idx="4154">
                  <c:v>1.5354789446629935E-3</c:v>
                </c:pt>
                <c:pt idx="4155">
                  <c:v>1.5354789446629935E-3</c:v>
                </c:pt>
                <c:pt idx="4156">
                  <c:v>1.5354789446629935E-3</c:v>
                </c:pt>
                <c:pt idx="4157">
                  <c:v>1.5354789446629935E-3</c:v>
                </c:pt>
                <c:pt idx="4158">
                  <c:v>1.5354789446629935E-3</c:v>
                </c:pt>
                <c:pt idx="4159">
                  <c:v>1.5354789446629935E-3</c:v>
                </c:pt>
                <c:pt idx="4160">
                  <c:v>1.5354789446629935E-3</c:v>
                </c:pt>
                <c:pt idx="4161">
                  <c:v>1.5354789446629935E-3</c:v>
                </c:pt>
                <c:pt idx="4162">
                  <c:v>1.5551053767079992E-3</c:v>
                </c:pt>
                <c:pt idx="4163">
                  <c:v>1.5551053767079992E-3</c:v>
                </c:pt>
                <c:pt idx="4164">
                  <c:v>1.5551053767079992E-3</c:v>
                </c:pt>
                <c:pt idx="4165">
                  <c:v>1.5551053767079992E-3</c:v>
                </c:pt>
                <c:pt idx="4166">
                  <c:v>1.5551053767079992E-3</c:v>
                </c:pt>
                <c:pt idx="4167">
                  <c:v>1.5551053767079992E-3</c:v>
                </c:pt>
                <c:pt idx="4168">
                  <c:v>1.5313612782940078E-3</c:v>
                </c:pt>
                <c:pt idx="4169">
                  <c:v>1.5313612782940078E-3</c:v>
                </c:pt>
                <c:pt idx="4170">
                  <c:v>1.5313612782940078E-3</c:v>
                </c:pt>
                <c:pt idx="4171">
                  <c:v>1.5313612782940078E-3</c:v>
                </c:pt>
                <c:pt idx="4172">
                  <c:v>1.5313612782940078E-3</c:v>
                </c:pt>
                <c:pt idx="4173">
                  <c:v>1.5313612782940078E-3</c:v>
                </c:pt>
                <c:pt idx="4174">
                  <c:v>1.5313612782940078E-3</c:v>
                </c:pt>
                <c:pt idx="4175">
                  <c:v>1.5313612782940078E-3</c:v>
                </c:pt>
                <c:pt idx="4176">
                  <c:v>1.5313612782940078E-3</c:v>
                </c:pt>
                <c:pt idx="4177">
                  <c:v>1.5313612782940078E-3</c:v>
                </c:pt>
                <c:pt idx="4178">
                  <c:v>1.5313612782940078E-3</c:v>
                </c:pt>
                <c:pt idx="4179">
                  <c:v>1.5313612782940078E-3</c:v>
                </c:pt>
                <c:pt idx="4180">
                  <c:v>1.5313612782940078E-3</c:v>
                </c:pt>
                <c:pt idx="4181">
                  <c:v>1.520420119678012E-3</c:v>
                </c:pt>
                <c:pt idx="4182">
                  <c:v>1.520420119678012E-3</c:v>
                </c:pt>
                <c:pt idx="4183">
                  <c:v>1.520420119678012E-3</c:v>
                </c:pt>
                <c:pt idx="4184">
                  <c:v>1.520420119678012E-3</c:v>
                </c:pt>
                <c:pt idx="4185">
                  <c:v>1.520420119678012E-3</c:v>
                </c:pt>
                <c:pt idx="4186">
                  <c:v>1.520420119678012E-3</c:v>
                </c:pt>
                <c:pt idx="4187">
                  <c:v>1.520420119678012E-3</c:v>
                </c:pt>
                <c:pt idx="4188">
                  <c:v>1.520420119678012E-3</c:v>
                </c:pt>
                <c:pt idx="4189">
                  <c:v>1.520420119678012E-3</c:v>
                </c:pt>
                <c:pt idx="4190">
                  <c:v>1.520420119678012E-3</c:v>
                </c:pt>
                <c:pt idx="4191">
                  <c:v>1.5354960397979678E-3</c:v>
                </c:pt>
                <c:pt idx="4192">
                  <c:v>1.5354960397979678E-3</c:v>
                </c:pt>
                <c:pt idx="4193">
                  <c:v>1.5354960397979678E-3</c:v>
                </c:pt>
                <c:pt idx="4194">
                  <c:v>1.5354960397979678E-3</c:v>
                </c:pt>
                <c:pt idx="4195">
                  <c:v>1.5354960397979678E-3</c:v>
                </c:pt>
                <c:pt idx="4196">
                  <c:v>1.5354960397979678E-3</c:v>
                </c:pt>
                <c:pt idx="4197">
                  <c:v>1.5354960397979678E-3</c:v>
                </c:pt>
                <c:pt idx="4198">
                  <c:v>1.5354960397979678E-3</c:v>
                </c:pt>
                <c:pt idx="4199">
                  <c:v>1.5354960397979678E-3</c:v>
                </c:pt>
                <c:pt idx="4200">
                  <c:v>1.5142594360739725E-3</c:v>
                </c:pt>
                <c:pt idx="4201">
                  <c:v>1.5142594360739725E-3</c:v>
                </c:pt>
                <c:pt idx="4202">
                  <c:v>1.5142594360739725E-3</c:v>
                </c:pt>
                <c:pt idx="4203">
                  <c:v>1.5142594360739725E-3</c:v>
                </c:pt>
                <c:pt idx="4204">
                  <c:v>1.5142594360739725E-3</c:v>
                </c:pt>
                <c:pt idx="4205">
                  <c:v>1.5142594360739725E-3</c:v>
                </c:pt>
                <c:pt idx="4206">
                  <c:v>1.5142594360739725E-3</c:v>
                </c:pt>
                <c:pt idx="4207">
                  <c:v>1.5142594360739725E-3</c:v>
                </c:pt>
                <c:pt idx="4208">
                  <c:v>1.5142594360739725E-3</c:v>
                </c:pt>
                <c:pt idx="4209">
                  <c:v>1.5142594360739725E-3</c:v>
                </c:pt>
                <c:pt idx="4210">
                  <c:v>1.5142594360739725E-3</c:v>
                </c:pt>
                <c:pt idx="4211">
                  <c:v>1.5142594360739725E-3</c:v>
                </c:pt>
                <c:pt idx="4212">
                  <c:v>1.5142594360739725E-3</c:v>
                </c:pt>
                <c:pt idx="4213">
                  <c:v>1.5142594360739725E-3</c:v>
                </c:pt>
                <c:pt idx="4214">
                  <c:v>1.5142594360739725E-3</c:v>
                </c:pt>
                <c:pt idx="4215">
                  <c:v>1.5142594360739725E-3</c:v>
                </c:pt>
                <c:pt idx="4216">
                  <c:v>1.5142594360739725E-3</c:v>
                </c:pt>
                <c:pt idx="4217">
                  <c:v>1.5142594360739725E-3</c:v>
                </c:pt>
                <c:pt idx="4218">
                  <c:v>1.5142594360739725E-3</c:v>
                </c:pt>
                <c:pt idx="4219">
                  <c:v>1.5142594360739725E-3</c:v>
                </c:pt>
                <c:pt idx="4220">
                  <c:v>1.5142594360739725E-3</c:v>
                </c:pt>
                <c:pt idx="4221">
                  <c:v>1.5142594360739725E-3</c:v>
                </c:pt>
                <c:pt idx="4222">
                  <c:v>1.5142594360739725E-3</c:v>
                </c:pt>
                <c:pt idx="4223">
                  <c:v>1.5142594360739725E-3</c:v>
                </c:pt>
                <c:pt idx="4224">
                  <c:v>1.5142594360739725E-3</c:v>
                </c:pt>
                <c:pt idx="4225">
                  <c:v>1.5142594360739725E-3</c:v>
                </c:pt>
                <c:pt idx="4226">
                  <c:v>1.5142594360739725E-3</c:v>
                </c:pt>
                <c:pt idx="4227">
                  <c:v>1.5142594360739725E-3</c:v>
                </c:pt>
                <c:pt idx="4228">
                  <c:v>1.5142594360739725E-3</c:v>
                </c:pt>
                <c:pt idx="4229">
                  <c:v>1.5142594360739725E-3</c:v>
                </c:pt>
                <c:pt idx="4230">
                  <c:v>1.5142594360739725E-3</c:v>
                </c:pt>
                <c:pt idx="4231">
                  <c:v>1.5142594360739725E-3</c:v>
                </c:pt>
                <c:pt idx="4232">
                  <c:v>1.5142594360739725E-3</c:v>
                </c:pt>
                <c:pt idx="4233">
                  <c:v>1.5028179629450467E-3</c:v>
                </c:pt>
                <c:pt idx="4234">
                  <c:v>1.5028179629450467E-3</c:v>
                </c:pt>
                <c:pt idx="4235">
                  <c:v>1.5028179629450467E-3</c:v>
                </c:pt>
                <c:pt idx="4236">
                  <c:v>1.5028179629450467E-3</c:v>
                </c:pt>
                <c:pt idx="4237">
                  <c:v>1.5028179629450467E-3</c:v>
                </c:pt>
                <c:pt idx="4238">
                  <c:v>1.5028179629450467E-3</c:v>
                </c:pt>
                <c:pt idx="4239">
                  <c:v>1.5028179629450467E-3</c:v>
                </c:pt>
                <c:pt idx="4240">
                  <c:v>1.5028179629450467E-3</c:v>
                </c:pt>
                <c:pt idx="4241">
                  <c:v>1.5028179629450467E-3</c:v>
                </c:pt>
                <c:pt idx="4242">
                  <c:v>1.5028179629450467E-3</c:v>
                </c:pt>
                <c:pt idx="4243">
                  <c:v>1.5193434490810009E-3</c:v>
                </c:pt>
                <c:pt idx="4244">
                  <c:v>1.5193434490810009E-3</c:v>
                </c:pt>
                <c:pt idx="4245">
                  <c:v>1.5193434490810009E-3</c:v>
                </c:pt>
                <c:pt idx="4246">
                  <c:v>1.5193434490810009E-3</c:v>
                </c:pt>
                <c:pt idx="4247">
                  <c:v>1.5193434490810009E-3</c:v>
                </c:pt>
                <c:pt idx="4248">
                  <c:v>1.5193434490810009E-3</c:v>
                </c:pt>
                <c:pt idx="4249">
                  <c:v>1.5193434490810009E-3</c:v>
                </c:pt>
                <c:pt idx="4250">
                  <c:v>1.5193434490810009E-3</c:v>
                </c:pt>
                <c:pt idx="4251">
                  <c:v>1.5193434490810009E-3</c:v>
                </c:pt>
                <c:pt idx="4252">
                  <c:v>1.4896494933339666E-3</c:v>
                </c:pt>
                <c:pt idx="4253">
                  <c:v>1.4896494933339666E-3</c:v>
                </c:pt>
                <c:pt idx="4254">
                  <c:v>1.4896494933339666E-3</c:v>
                </c:pt>
                <c:pt idx="4255">
                  <c:v>1.4896494933339666E-3</c:v>
                </c:pt>
                <c:pt idx="4256">
                  <c:v>1.4896494933339666E-3</c:v>
                </c:pt>
                <c:pt idx="4257">
                  <c:v>1.4896494933339666E-3</c:v>
                </c:pt>
                <c:pt idx="4258">
                  <c:v>1.4896494933339666E-3</c:v>
                </c:pt>
                <c:pt idx="4259">
                  <c:v>1.4896494933339666E-3</c:v>
                </c:pt>
                <c:pt idx="4260">
                  <c:v>1.4896494933339666E-3</c:v>
                </c:pt>
                <c:pt idx="4261">
                  <c:v>1.4896494933339666E-3</c:v>
                </c:pt>
                <c:pt idx="4262">
                  <c:v>1.4896494933339666E-3</c:v>
                </c:pt>
                <c:pt idx="4263">
                  <c:v>1.4896494933339666E-3</c:v>
                </c:pt>
                <c:pt idx="4264">
                  <c:v>1.4896494933339666E-3</c:v>
                </c:pt>
                <c:pt idx="4265">
                  <c:v>1.5098643072799511E-3</c:v>
                </c:pt>
                <c:pt idx="4266">
                  <c:v>1.5098643072799511E-3</c:v>
                </c:pt>
                <c:pt idx="4267">
                  <c:v>1.5098643072799511E-3</c:v>
                </c:pt>
                <c:pt idx="4268">
                  <c:v>1.5098643072799511E-3</c:v>
                </c:pt>
                <c:pt idx="4269">
                  <c:v>1.5098643072799511E-3</c:v>
                </c:pt>
                <c:pt idx="4270">
                  <c:v>1.5098643072799511E-3</c:v>
                </c:pt>
                <c:pt idx="4271">
                  <c:v>1.5098643072799511E-3</c:v>
                </c:pt>
                <c:pt idx="4272">
                  <c:v>1.4851403156830312E-3</c:v>
                </c:pt>
                <c:pt idx="4273">
                  <c:v>1.4851403156830312E-3</c:v>
                </c:pt>
                <c:pt idx="4274">
                  <c:v>1.4851403156830312E-3</c:v>
                </c:pt>
                <c:pt idx="4275">
                  <c:v>1.4851403156830312E-3</c:v>
                </c:pt>
                <c:pt idx="4276">
                  <c:v>1.4851403156830312E-3</c:v>
                </c:pt>
                <c:pt idx="4277">
                  <c:v>1.4851403156830312E-3</c:v>
                </c:pt>
                <c:pt idx="4278">
                  <c:v>1.4851403156830312E-3</c:v>
                </c:pt>
                <c:pt idx="4279">
                  <c:v>1.4851403156830312E-3</c:v>
                </c:pt>
                <c:pt idx="4280">
                  <c:v>1.4851403156830312E-3</c:v>
                </c:pt>
                <c:pt idx="4281">
                  <c:v>1.4851403156830312E-3</c:v>
                </c:pt>
                <c:pt idx="4282">
                  <c:v>1.4851403156830312E-3</c:v>
                </c:pt>
                <c:pt idx="4283">
                  <c:v>1.4851403156830312E-3</c:v>
                </c:pt>
                <c:pt idx="4284">
                  <c:v>1.4851403156830312E-3</c:v>
                </c:pt>
                <c:pt idx="4285">
                  <c:v>1.4817576596409809E-3</c:v>
                </c:pt>
                <c:pt idx="4286">
                  <c:v>1.4817576596409809E-3</c:v>
                </c:pt>
                <c:pt idx="4287">
                  <c:v>1.4817576596409809E-3</c:v>
                </c:pt>
                <c:pt idx="4288">
                  <c:v>1.4817576596409809E-3</c:v>
                </c:pt>
                <c:pt idx="4289">
                  <c:v>1.4558886794879822E-3</c:v>
                </c:pt>
                <c:pt idx="4290">
                  <c:v>1.4558886794879822E-3</c:v>
                </c:pt>
                <c:pt idx="4291">
                  <c:v>1.4558886794879822E-3</c:v>
                </c:pt>
                <c:pt idx="4292">
                  <c:v>1.4558886794879822E-3</c:v>
                </c:pt>
                <c:pt idx="4293">
                  <c:v>1.4558886794879822E-3</c:v>
                </c:pt>
                <c:pt idx="4294">
                  <c:v>1.4558886794879822E-3</c:v>
                </c:pt>
                <c:pt idx="4295">
                  <c:v>1.4558886794879822E-3</c:v>
                </c:pt>
                <c:pt idx="4296">
                  <c:v>1.4558886794879822E-3</c:v>
                </c:pt>
                <c:pt idx="4297">
                  <c:v>1.4558886794879822E-3</c:v>
                </c:pt>
                <c:pt idx="4298">
                  <c:v>1.4558886794879822E-3</c:v>
                </c:pt>
                <c:pt idx="4299">
                  <c:v>1.4558886794879822E-3</c:v>
                </c:pt>
                <c:pt idx="4300">
                  <c:v>1.4558886794879822E-3</c:v>
                </c:pt>
                <c:pt idx="4301">
                  <c:v>1.4558886794879822E-3</c:v>
                </c:pt>
                <c:pt idx="4302">
                  <c:v>1.4579402854599799E-3</c:v>
                </c:pt>
                <c:pt idx="4303">
                  <c:v>1.4579402854599799E-3</c:v>
                </c:pt>
                <c:pt idx="4304">
                  <c:v>1.4579402854599799E-3</c:v>
                </c:pt>
                <c:pt idx="4305">
                  <c:v>1.4312047781339654E-3</c:v>
                </c:pt>
                <c:pt idx="4306">
                  <c:v>1.4312047781339654E-3</c:v>
                </c:pt>
                <c:pt idx="4307">
                  <c:v>1.4312047781339654E-3</c:v>
                </c:pt>
                <c:pt idx="4308">
                  <c:v>1.4312047781339654E-3</c:v>
                </c:pt>
                <c:pt idx="4309">
                  <c:v>1.4312047781339654E-3</c:v>
                </c:pt>
                <c:pt idx="4310">
                  <c:v>1.4312047781339654E-3</c:v>
                </c:pt>
                <c:pt idx="4311">
                  <c:v>1.4312047781339654E-3</c:v>
                </c:pt>
                <c:pt idx="4312">
                  <c:v>1.4312047781339654E-3</c:v>
                </c:pt>
                <c:pt idx="4313">
                  <c:v>1.4312047781339654E-3</c:v>
                </c:pt>
                <c:pt idx="4314">
                  <c:v>1.4312047781339654E-3</c:v>
                </c:pt>
                <c:pt idx="4315">
                  <c:v>1.4312047781339654E-3</c:v>
                </c:pt>
                <c:pt idx="4316">
                  <c:v>1.4312047781339654E-3</c:v>
                </c:pt>
                <c:pt idx="4317">
                  <c:v>1.4312047781339654E-3</c:v>
                </c:pt>
                <c:pt idx="4318">
                  <c:v>1.4312047781339654E-3</c:v>
                </c:pt>
                <c:pt idx="4319">
                  <c:v>1.4312047781339654E-3</c:v>
                </c:pt>
                <c:pt idx="4320">
                  <c:v>1.4312047781339654E-3</c:v>
                </c:pt>
                <c:pt idx="4321">
                  <c:v>1.4312047781339654E-3</c:v>
                </c:pt>
                <c:pt idx="4322">
                  <c:v>1.4312047781339654E-3</c:v>
                </c:pt>
                <c:pt idx="4323">
                  <c:v>1.4312047781339654E-3</c:v>
                </c:pt>
                <c:pt idx="4324">
                  <c:v>1.4312047781339654E-3</c:v>
                </c:pt>
                <c:pt idx="4325">
                  <c:v>1.4312047781339654E-3</c:v>
                </c:pt>
                <c:pt idx="4326">
                  <c:v>1.4312047781339654E-3</c:v>
                </c:pt>
                <c:pt idx="4327">
                  <c:v>1.4312047781339654E-3</c:v>
                </c:pt>
                <c:pt idx="4328">
                  <c:v>1.4312047781339654E-3</c:v>
                </c:pt>
                <c:pt idx="4329">
                  <c:v>1.4312047781339654E-3</c:v>
                </c:pt>
                <c:pt idx="4330">
                  <c:v>1.4312047781339654E-3</c:v>
                </c:pt>
                <c:pt idx="4331">
                  <c:v>1.4312047781339654E-3</c:v>
                </c:pt>
                <c:pt idx="4332">
                  <c:v>1.4312047781339654E-3</c:v>
                </c:pt>
                <c:pt idx="4333">
                  <c:v>1.4312047781339654E-3</c:v>
                </c:pt>
                <c:pt idx="4334">
                  <c:v>1.4528846239010296E-3</c:v>
                </c:pt>
                <c:pt idx="4335">
                  <c:v>1.4528846239010296E-3</c:v>
                </c:pt>
                <c:pt idx="4336">
                  <c:v>1.4528846239010296E-3</c:v>
                </c:pt>
                <c:pt idx="4337">
                  <c:v>1.4528846239010296E-3</c:v>
                </c:pt>
                <c:pt idx="4338">
                  <c:v>1.4528846239010296E-3</c:v>
                </c:pt>
                <c:pt idx="4339">
                  <c:v>1.4528846239010296E-3</c:v>
                </c:pt>
                <c:pt idx="4340">
                  <c:v>1.4528846239010296E-3</c:v>
                </c:pt>
                <c:pt idx="4341">
                  <c:v>1.4528846239010296E-3</c:v>
                </c:pt>
                <c:pt idx="4342">
                  <c:v>1.4528846239010296E-3</c:v>
                </c:pt>
                <c:pt idx="4343">
                  <c:v>1.4528846239010296E-3</c:v>
                </c:pt>
                <c:pt idx="4344">
                  <c:v>1.4528846239010296E-3</c:v>
                </c:pt>
                <c:pt idx="4345">
                  <c:v>1.4528846239010296E-3</c:v>
                </c:pt>
                <c:pt idx="4346">
                  <c:v>1.4528846239010296E-3</c:v>
                </c:pt>
                <c:pt idx="4347">
                  <c:v>1.4528846239010296E-3</c:v>
                </c:pt>
                <c:pt idx="4348">
                  <c:v>1.4528846239010296E-3</c:v>
                </c:pt>
                <c:pt idx="4349">
                  <c:v>1.4528846239010296E-3</c:v>
                </c:pt>
                <c:pt idx="4350">
                  <c:v>1.4528846239010296E-3</c:v>
                </c:pt>
                <c:pt idx="4351">
                  <c:v>1.4528846239010296E-3</c:v>
                </c:pt>
                <c:pt idx="4352">
                  <c:v>1.4528846239010296E-3</c:v>
                </c:pt>
                <c:pt idx="4353">
                  <c:v>1.4528846239010296E-3</c:v>
                </c:pt>
                <c:pt idx="4354">
                  <c:v>1.4638048277879623E-3</c:v>
                </c:pt>
                <c:pt idx="4355">
                  <c:v>1.4638048277879623E-3</c:v>
                </c:pt>
                <c:pt idx="4356">
                  <c:v>1.4638048277879623E-3</c:v>
                </c:pt>
                <c:pt idx="4357">
                  <c:v>1.4638048277879623E-3</c:v>
                </c:pt>
                <c:pt idx="4358">
                  <c:v>1.4638048277879623E-3</c:v>
                </c:pt>
                <c:pt idx="4359">
                  <c:v>1.4638048277879623E-3</c:v>
                </c:pt>
                <c:pt idx="4360">
                  <c:v>1.4489927902640032E-3</c:v>
                </c:pt>
                <c:pt idx="4361">
                  <c:v>1.4489927902640032E-3</c:v>
                </c:pt>
                <c:pt idx="4362">
                  <c:v>1.4489927902640032E-3</c:v>
                </c:pt>
                <c:pt idx="4363">
                  <c:v>1.4489927902640032E-3</c:v>
                </c:pt>
                <c:pt idx="4364">
                  <c:v>1.4489927902640032E-3</c:v>
                </c:pt>
                <c:pt idx="4365">
                  <c:v>1.4489927902640032E-3</c:v>
                </c:pt>
                <c:pt idx="4366">
                  <c:v>1.4489927902640032E-3</c:v>
                </c:pt>
                <c:pt idx="4367">
                  <c:v>1.4489927902640032E-3</c:v>
                </c:pt>
                <c:pt idx="4368">
                  <c:v>1.4489927902640032E-3</c:v>
                </c:pt>
                <c:pt idx="4369">
                  <c:v>1.4489927902640032E-3</c:v>
                </c:pt>
                <c:pt idx="4370">
                  <c:v>1.4693047325310404E-3</c:v>
                </c:pt>
                <c:pt idx="4371">
                  <c:v>1.4693047325310404E-3</c:v>
                </c:pt>
                <c:pt idx="4372">
                  <c:v>1.4693047325310404E-3</c:v>
                </c:pt>
                <c:pt idx="4373">
                  <c:v>1.4693047325310404E-3</c:v>
                </c:pt>
                <c:pt idx="4374">
                  <c:v>1.4693047325310404E-3</c:v>
                </c:pt>
                <c:pt idx="4375">
                  <c:v>1.4693047325310404E-3</c:v>
                </c:pt>
                <c:pt idx="4376">
                  <c:v>1.4693047325310404E-3</c:v>
                </c:pt>
                <c:pt idx="4377">
                  <c:v>1.4442135718979454E-3</c:v>
                </c:pt>
                <c:pt idx="4378">
                  <c:v>1.4442135718979454E-3</c:v>
                </c:pt>
                <c:pt idx="4379">
                  <c:v>1.4442135718979454E-3</c:v>
                </c:pt>
                <c:pt idx="4380">
                  <c:v>1.4442135718979454E-3</c:v>
                </c:pt>
                <c:pt idx="4381">
                  <c:v>1.4442135718979454E-3</c:v>
                </c:pt>
                <c:pt idx="4382">
                  <c:v>1.4442135718979454E-3</c:v>
                </c:pt>
                <c:pt idx="4383">
                  <c:v>1.4442135718979454E-3</c:v>
                </c:pt>
                <c:pt idx="4384">
                  <c:v>1.4442135718979454E-3</c:v>
                </c:pt>
                <c:pt idx="4385">
                  <c:v>1.4442135718979454E-3</c:v>
                </c:pt>
                <c:pt idx="4386">
                  <c:v>1.4442135718979454E-3</c:v>
                </c:pt>
                <c:pt idx="4387">
                  <c:v>1.4442135718979454E-3</c:v>
                </c:pt>
                <c:pt idx="4388">
                  <c:v>1.4442135718979454E-3</c:v>
                </c:pt>
                <c:pt idx="4389">
                  <c:v>1.4442135718979454E-3</c:v>
                </c:pt>
                <c:pt idx="4390">
                  <c:v>1.4452798584450033E-3</c:v>
                </c:pt>
                <c:pt idx="4391">
                  <c:v>1.4452798584450033E-3</c:v>
                </c:pt>
                <c:pt idx="4392">
                  <c:v>1.4212668655709804E-3</c:v>
                </c:pt>
                <c:pt idx="4393">
                  <c:v>1.4212668655709804E-3</c:v>
                </c:pt>
                <c:pt idx="4394">
                  <c:v>1.4212668655709804E-3</c:v>
                </c:pt>
                <c:pt idx="4395">
                  <c:v>1.4212668655709804E-3</c:v>
                </c:pt>
                <c:pt idx="4396">
                  <c:v>1.4212668655709804E-3</c:v>
                </c:pt>
                <c:pt idx="4397">
                  <c:v>1.4212668655709804E-3</c:v>
                </c:pt>
                <c:pt idx="4398">
                  <c:v>1.4212668655709804E-3</c:v>
                </c:pt>
                <c:pt idx="4399">
                  <c:v>1.4212668655709804E-3</c:v>
                </c:pt>
                <c:pt idx="4400">
                  <c:v>1.4212668655709804E-3</c:v>
                </c:pt>
                <c:pt idx="4401">
                  <c:v>1.4212668655709804E-3</c:v>
                </c:pt>
                <c:pt idx="4402">
                  <c:v>1.4212668655709804E-3</c:v>
                </c:pt>
                <c:pt idx="4403">
                  <c:v>1.4212668655709804E-3</c:v>
                </c:pt>
                <c:pt idx="4404">
                  <c:v>1.4212668655709804E-3</c:v>
                </c:pt>
                <c:pt idx="4405">
                  <c:v>1.4212668655709804E-3</c:v>
                </c:pt>
                <c:pt idx="4406">
                  <c:v>1.4212668655709804E-3</c:v>
                </c:pt>
                <c:pt idx="4407">
                  <c:v>1.4212668655709804E-3</c:v>
                </c:pt>
                <c:pt idx="4408">
                  <c:v>1.4212668655709804E-3</c:v>
                </c:pt>
                <c:pt idx="4409">
                  <c:v>1.4212668655709804E-3</c:v>
                </c:pt>
                <c:pt idx="4410">
                  <c:v>1.4212668655709804E-3</c:v>
                </c:pt>
                <c:pt idx="4411">
                  <c:v>1.4212668655709804E-3</c:v>
                </c:pt>
                <c:pt idx="4412">
                  <c:v>1.4212668655709804E-3</c:v>
                </c:pt>
                <c:pt idx="4413">
                  <c:v>1.4212668655709804E-3</c:v>
                </c:pt>
                <c:pt idx="4414">
                  <c:v>1.4212668655709804E-3</c:v>
                </c:pt>
                <c:pt idx="4415">
                  <c:v>1.4212668655709804E-3</c:v>
                </c:pt>
                <c:pt idx="4416">
                  <c:v>1.4212668655709804E-3</c:v>
                </c:pt>
                <c:pt idx="4417">
                  <c:v>1.4212668655709804E-3</c:v>
                </c:pt>
                <c:pt idx="4418">
                  <c:v>1.4212668655709804E-3</c:v>
                </c:pt>
                <c:pt idx="4419">
                  <c:v>1.4212668655709804E-3</c:v>
                </c:pt>
                <c:pt idx="4420">
                  <c:v>1.4212668655709804E-3</c:v>
                </c:pt>
                <c:pt idx="4421">
                  <c:v>1.4212668655709804E-3</c:v>
                </c:pt>
                <c:pt idx="4422">
                  <c:v>1.4212668655709804E-3</c:v>
                </c:pt>
                <c:pt idx="4423">
                  <c:v>1.4212668655709804E-3</c:v>
                </c:pt>
                <c:pt idx="4424">
                  <c:v>1.4212668655709804E-3</c:v>
                </c:pt>
                <c:pt idx="4425">
                  <c:v>1.4212668655709804E-3</c:v>
                </c:pt>
                <c:pt idx="4426">
                  <c:v>1.4212668655709804E-3</c:v>
                </c:pt>
                <c:pt idx="4427">
                  <c:v>1.4212668655709804E-3</c:v>
                </c:pt>
                <c:pt idx="4428">
                  <c:v>1.4212668655709804E-3</c:v>
                </c:pt>
                <c:pt idx="4429">
                  <c:v>1.4016214464539489E-3</c:v>
                </c:pt>
                <c:pt idx="4430">
                  <c:v>1.4016214464539489E-3</c:v>
                </c:pt>
                <c:pt idx="4431">
                  <c:v>1.4016214464539489E-3</c:v>
                </c:pt>
                <c:pt idx="4432">
                  <c:v>1.4016214464539489E-3</c:v>
                </c:pt>
                <c:pt idx="4433">
                  <c:v>1.4016214464539489E-3</c:v>
                </c:pt>
                <c:pt idx="4434">
                  <c:v>1.4016214464539489E-3</c:v>
                </c:pt>
                <c:pt idx="4435">
                  <c:v>1.4016214464539489E-3</c:v>
                </c:pt>
                <c:pt idx="4436">
                  <c:v>1.4016214464539489E-3</c:v>
                </c:pt>
                <c:pt idx="4437">
                  <c:v>1.4016214464539489E-3</c:v>
                </c:pt>
                <c:pt idx="4438">
                  <c:v>1.4016214464539489E-3</c:v>
                </c:pt>
                <c:pt idx="4439">
                  <c:v>1.4016214464539489E-3</c:v>
                </c:pt>
                <c:pt idx="4440">
                  <c:v>1.4016214464539489E-3</c:v>
                </c:pt>
                <c:pt idx="4441">
                  <c:v>1.4016214464539489E-3</c:v>
                </c:pt>
                <c:pt idx="4442">
                  <c:v>1.4032936156730402E-3</c:v>
                </c:pt>
                <c:pt idx="4443">
                  <c:v>1.4032936156730402E-3</c:v>
                </c:pt>
                <c:pt idx="4444">
                  <c:v>1.37845501628997E-3</c:v>
                </c:pt>
                <c:pt idx="4445">
                  <c:v>1.37845501628997E-3</c:v>
                </c:pt>
                <c:pt idx="4446">
                  <c:v>1.37845501628997E-3</c:v>
                </c:pt>
                <c:pt idx="4447">
                  <c:v>1.37845501628997E-3</c:v>
                </c:pt>
                <c:pt idx="4448">
                  <c:v>1.37845501628997E-3</c:v>
                </c:pt>
                <c:pt idx="4449">
                  <c:v>1.37845501628997E-3</c:v>
                </c:pt>
                <c:pt idx="4450">
                  <c:v>1.37845501628997E-3</c:v>
                </c:pt>
                <c:pt idx="4451">
                  <c:v>1.37845501628997E-3</c:v>
                </c:pt>
                <c:pt idx="4452">
                  <c:v>1.37845501628997E-3</c:v>
                </c:pt>
                <c:pt idx="4453">
                  <c:v>1.37845501628997E-3</c:v>
                </c:pt>
                <c:pt idx="4454">
                  <c:v>1.37845501628997E-3</c:v>
                </c:pt>
                <c:pt idx="4455">
                  <c:v>1.37845501628997E-3</c:v>
                </c:pt>
                <c:pt idx="4456">
                  <c:v>1.37845501628997E-3</c:v>
                </c:pt>
                <c:pt idx="4457">
                  <c:v>1.37845501628997E-3</c:v>
                </c:pt>
                <c:pt idx="4458">
                  <c:v>1.37845501628997E-3</c:v>
                </c:pt>
                <c:pt idx="4459">
                  <c:v>1.37845501628997E-3</c:v>
                </c:pt>
                <c:pt idx="4460">
                  <c:v>1.37845501628997E-3</c:v>
                </c:pt>
                <c:pt idx="4461">
                  <c:v>1.37845501628997E-3</c:v>
                </c:pt>
                <c:pt idx="4462">
                  <c:v>1.37845501628997E-3</c:v>
                </c:pt>
                <c:pt idx="4463">
                  <c:v>1.37845501628997E-3</c:v>
                </c:pt>
                <c:pt idx="4464">
                  <c:v>1.37845501628997E-3</c:v>
                </c:pt>
                <c:pt idx="4465">
                  <c:v>1.37845501628997E-3</c:v>
                </c:pt>
                <c:pt idx="4466">
                  <c:v>1.37845501628997E-3</c:v>
                </c:pt>
                <c:pt idx="4467">
                  <c:v>1.37845501628997E-3</c:v>
                </c:pt>
                <c:pt idx="4468">
                  <c:v>1.37845501628997E-3</c:v>
                </c:pt>
                <c:pt idx="4469">
                  <c:v>1.37845501628997E-3</c:v>
                </c:pt>
                <c:pt idx="4470">
                  <c:v>1.37845501628997E-3</c:v>
                </c:pt>
                <c:pt idx="4471">
                  <c:v>1.37845501628997E-3</c:v>
                </c:pt>
                <c:pt idx="4472">
                  <c:v>1.37845501628997E-3</c:v>
                </c:pt>
                <c:pt idx="4473">
                  <c:v>1.37845501628997E-3</c:v>
                </c:pt>
                <c:pt idx="4474">
                  <c:v>1.37845501628997E-3</c:v>
                </c:pt>
                <c:pt idx="4475">
                  <c:v>1.37845501628997E-3</c:v>
                </c:pt>
                <c:pt idx="4476">
                  <c:v>1.37845501628997E-3</c:v>
                </c:pt>
                <c:pt idx="4477">
                  <c:v>1.382322521098045E-3</c:v>
                </c:pt>
                <c:pt idx="4478">
                  <c:v>1.382322521098045E-3</c:v>
                </c:pt>
                <c:pt idx="4479">
                  <c:v>1.382322521098045E-3</c:v>
                </c:pt>
                <c:pt idx="4480">
                  <c:v>1.354143984167E-3</c:v>
                </c:pt>
                <c:pt idx="4481">
                  <c:v>1.354143984167E-3</c:v>
                </c:pt>
                <c:pt idx="4482">
                  <c:v>1.354143984167E-3</c:v>
                </c:pt>
                <c:pt idx="4483">
                  <c:v>1.354143984167E-3</c:v>
                </c:pt>
                <c:pt idx="4484">
                  <c:v>1.354143984167E-3</c:v>
                </c:pt>
                <c:pt idx="4485">
                  <c:v>1.354143984167E-3</c:v>
                </c:pt>
                <c:pt idx="4486">
                  <c:v>1.354143984167E-3</c:v>
                </c:pt>
                <c:pt idx="4487">
                  <c:v>1.354143984167E-3</c:v>
                </c:pt>
                <c:pt idx="4488">
                  <c:v>1.354143984167E-3</c:v>
                </c:pt>
                <c:pt idx="4489">
                  <c:v>1.354143984167E-3</c:v>
                </c:pt>
                <c:pt idx="4490">
                  <c:v>1.354143984167E-3</c:v>
                </c:pt>
                <c:pt idx="4491">
                  <c:v>1.3745270576589474E-3</c:v>
                </c:pt>
                <c:pt idx="4492">
                  <c:v>1.3745270576589474E-3</c:v>
                </c:pt>
                <c:pt idx="4493">
                  <c:v>1.3745270576589474E-3</c:v>
                </c:pt>
                <c:pt idx="4494">
                  <c:v>1.3745270576589474E-3</c:v>
                </c:pt>
                <c:pt idx="4495">
                  <c:v>1.3745270576589474E-3</c:v>
                </c:pt>
                <c:pt idx="4496">
                  <c:v>1.3745270576589474E-3</c:v>
                </c:pt>
                <c:pt idx="4497">
                  <c:v>1.3745270576589474E-3</c:v>
                </c:pt>
                <c:pt idx="4498">
                  <c:v>1.3745270576589474E-3</c:v>
                </c:pt>
                <c:pt idx="4499">
                  <c:v>1.3745270576589474E-3</c:v>
                </c:pt>
                <c:pt idx="4500">
                  <c:v>1.3745270576589474E-3</c:v>
                </c:pt>
                <c:pt idx="4501">
                  <c:v>1.3745270576589474E-3</c:v>
                </c:pt>
                <c:pt idx="4502">
                  <c:v>1.3745270576589474E-3</c:v>
                </c:pt>
                <c:pt idx="4503">
                  <c:v>1.3745270576589474E-3</c:v>
                </c:pt>
                <c:pt idx="4504">
                  <c:v>1.3745270576589474E-3</c:v>
                </c:pt>
                <c:pt idx="4505">
                  <c:v>1.3745270576589474E-3</c:v>
                </c:pt>
                <c:pt idx="4506">
                  <c:v>1.3745270576589474E-3</c:v>
                </c:pt>
                <c:pt idx="4507">
                  <c:v>1.3745270576589474E-3</c:v>
                </c:pt>
                <c:pt idx="4508">
                  <c:v>1.3745270576589474E-3</c:v>
                </c:pt>
                <c:pt idx="4509">
                  <c:v>1.3745270576589474E-3</c:v>
                </c:pt>
                <c:pt idx="4510">
                  <c:v>1.3745270576589474E-3</c:v>
                </c:pt>
                <c:pt idx="4511">
                  <c:v>1.3745270576589474E-3</c:v>
                </c:pt>
                <c:pt idx="4512">
                  <c:v>1.3745270576589474E-3</c:v>
                </c:pt>
                <c:pt idx="4513">
                  <c:v>1.3745270576589474E-3</c:v>
                </c:pt>
                <c:pt idx="4514">
                  <c:v>1.3745270576589474E-3</c:v>
                </c:pt>
                <c:pt idx="4515">
                  <c:v>1.3745270576589474E-3</c:v>
                </c:pt>
                <c:pt idx="4516">
                  <c:v>1.3745270576589474E-3</c:v>
                </c:pt>
                <c:pt idx="4517">
                  <c:v>1.3745270576589474E-3</c:v>
                </c:pt>
                <c:pt idx="4518">
                  <c:v>1.3745270576589474E-3</c:v>
                </c:pt>
                <c:pt idx="4519">
                  <c:v>1.368202336469948E-3</c:v>
                </c:pt>
                <c:pt idx="4520">
                  <c:v>1.368202336469948E-3</c:v>
                </c:pt>
                <c:pt idx="4521">
                  <c:v>1.368202336469948E-3</c:v>
                </c:pt>
                <c:pt idx="4522">
                  <c:v>1.368202336469948E-3</c:v>
                </c:pt>
                <c:pt idx="4523">
                  <c:v>1.3841882983249842E-3</c:v>
                </c:pt>
                <c:pt idx="4524">
                  <c:v>1.3841882983249842E-3</c:v>
                </c:pt>
                <c:pt idx="4525">
                  <c:v>1.3841882983249842E-3</c:v>
                </c:pt>
                <c:pt idx="4526">
                  <c:v>1.3841882983249842E-3</c:v>
                </c:pt>
                <c:pt idx="4527">
                  <c:v>1.3841882983249842E-3</c:v>
                </c:pt>
                <c:pt idx="4528">
                  <c:v>1.3841882983249842E-3</c:v>
                </c:pt>
                <c:pt idx="4529">
                  <c:v>1.3841882983249842E-3</c:v>
                </c:pt>
                <c:pt idx="4530">
                  <c:v>1.3841882983249842E-3</c:v>
                </c:pt>
                <c:pt idx="4531">
                  <c:v>1.3841882983249842E-3</c:v>
                </c:pt>
                <c:pt idx="4532">
                  <c:v>1.3841882983249842E-3</c:v>
                </c:pt>
                <c:pt idx="4533">
                  <c:v>1.3564193526860446E-3</c:v>
                </c:pt>
                <c:pt idx="4534">
                  <c:v>1.3564193526860446E-3</c:v>
                </c:pt>
                <c:pt idx="4535">
                  <c:v>1.3564193526860446E-3</c:v>
                </c:pt>
                <c:pt idx="4536">
                  <c:v>1.3564193526860446E-3</c:v>
                </c:pt>
                <c:pt idx="4537">
                  <c:v>1.3564193526860446E-3</c:v>
                </c:pt>
                <c:pt idx="4538">
                  <c:v>1.3564193526860446E-3</c:v>
                </c:pt>
                <c:pt idx="4539">
                  <c:v>1.3564193526860446E-3</c:v>
                </c:pt>
                <c:pt idx="4540">
                  <c:v>1.3564193526860446E-3</c:v>
                </c:pt>
                <c:pt idx="4541">
                  <c:v>1.3564193526860446E-3</c:v>
                </c:pt>
                <c:pt idx="4542">
                  <c:v>1.3564193526860446E-3</c:v>
                </c:pt>
                <c:pt idx="4543">
                  <c:v>1.3760335817809555E-3</c:v>
                </c:pt>
                <c:pt idx="4544">
                  <c:v>1.3760335817809555E-3</c:v>
                </c:pt>
                <c:pt idx="4545">
                  <c:v>1.3760335817809555E-3</c:v>
                </c:pt>
                <c:pt idx="4546">
                  <c:v>1.3760335817809555E-3</c:v>
                </c:pt>
                <c:pt idx="4547">
                  <c:v>1.3760335817809555E-3</c:v>
                </c:pt>
                <c:pt idx="4548">
                  <c:v>1.3760335817809555E-3</c:v>
                </c:pt>
                <c:pt idx="4549">
                  <c:v>1.3760335817809555E-3</c:v>
                </c:pt>
                <c:pt idx="4550">
                  <c:v>1.3760335817809555E-3</c:v>
                </c:pt>
                <c:pt idx="4551">
                  <c:v>1.3760335817809555E-3</c:v>
                </c:pt>
                <c:pt idx="4552">
                  <c:v>1.3760335817809555E-3</c:v>
                </c:pt>
                <c:pt idx="4553">
                  <c:v>1.3760335817809555E-3</c:v>
                </c:pt>
                <c:pt idx="4554">
                  <c:v>1.3760335817809555E-3</c:v>
                </c:pt>
                <c:pt idx="4555">
                  <c:v>1.3760335817809555E-3</c:v>
                </c:pt>
                <c:pt idx="4556">
                  <c:v>1.3760335817809555E-3</c:v>
                </c:pt>
                <c:pt idx="4557">
                  <c:v>1.3760335817809555E-3</c:v>
                </c:pt>
                <c:pt idx="4558">
                  <c:v>1.3760335817809555E-3</c:v>
                </c:pt>
                <c:pt idx="4559">
                  <c:v>1.3760335817809555E-3</c:v>
                </c:pt>
                <c:pt idx="4560">
                  <c:v>1.3760335817809555E-3</c:v>
                </c:pt>
                <c:pt idx="4561">
                  <c:v>1.3760335817809555E-3</c:v>
                </c:pt>
                <c:pt idx="4562">
                  <c:v>1.3760335817809555E-3</c:v>
                </c:pt>
                <c:pt idx="4563">
                  <c:v>1.3760335817809555E-3</c:v>
                </c:pt>
                <c:pt idx="4564">
                  <c:v>1.3760335817809555E-3</c:v>
                </c:pt>
                <c:pt idx="4565">
                  <c:v>1.3760335817809555E-3</c:v>
                </c:pt>
                <c:pt idx="4566">
                  <c:v>1.3760335817809555E-3</c:v>
                </c:pt>
                <c:pt idx="4567">
                  <c:v>1.3760335817809555E-3</c:v>
                </c:pt>
                <c:pt idx="4568">
                  <c:v>1.348366738416984E-3</c:v>
                </c:pt>
                <c:pt idx="4569">
                  <c:v>1.348366738416984E-3</c:v>
                </c:pt>
                <c:pt idx="4570">
                  <c:v>1.348366738416984E-3</c:v>
                </c:pt>
                <c:pt idx="4571">
                  <c:v>1.348366738416984E-3</c:v>
                </c:pt>
                <c:pt idx="4572">
                  <c:v>1.348366738416984E-3</c:v>
                </c:pt>
                <c:pt idx="4573">
                  <c:v>1.348366738416984E-3</c:v>
                </c:pt>
                <c:pt idx="4574">
                  <c:v>1.348366738416984E-3</c:v>
                </c:pt>
                <c:pt idx="4575">
                  <c:v>1.348366738416984E-3</c:v>
                </c:pt>
                <c:pt idx="4576">
                  <c:v>1.348366738416984E-3</c:v>
                </c:pt>
                <c:pt idx="4577">
                  <c:v>1.348366738416984E-3</c:v>
                </c:pt>
                <c:pt idx="4578">
                  <c:v>1.348366738416984E-3</c:v>
                </c:pt>
                <c:pt idx="4579">
                  <c:v>1.3680557192170539E-3</c:v>
                </c:pt>
                <c:pt idx="4580">
                  <c:v>1.3680557192170539E-3</c:v>
                </c:pt>
                <c:pt idx="4581">
                  <c:v>1.3680557192170539E-3</c:v>
                </c:pt>
                <c:pt idx="4582">
                  <c:v>1.3680557192170539E-3</c:v>
                </c:pt>
                <c:pt idx="4583">
                  <c:v>1.3680557192170539E-3</c:v>
                </c:pt>
                <c:pt idx="4584">
                  <c:v>1.3680557192170539E-3</c:v>
                </c:pt>
                <c:pt idx="4585">
                  <c:v>1.3680557192170539E-3</c:v>
                </c:pt>
                <c:pt idx="4586">
                  <c:v>1.3680557192170539E-3</c:v>
                </c:pt>
                <c:pt idx="4587">
                  <c:v>1.3680557192170539E-3</c:v>
                </c:pt>
                <c:pt idx="4588">
                  <c:v>1.3680557192170539E-3</c:v>
                </c:pt>
                <c:pt idx="4589">
                  <c:v>1.3680557192170539E-3</c:v>
                </c:pt>
                <c:pt idx="4590">
                  <c:v>1.3680557192170539E-3</c:v>
                </c:pt>
                <c:pt idx="4591">
                  <c:v>1.3680557192170539E-3</c:v>
                </c:pt>
                <c:pt idx="4592">
                  <c:v>1.3680557192170539E-3</c:v>
                </c:pt>
                <c:pt idx="4593">
                  <c:v>1.3680557192170539E-3</c:v>
                </c:pt>
                <c:pt idx="4594">
                  <c:v>1.3680557192170539E-3</c:v>
                </c:pt>
                <c:pt idx="4595">
                  <c:v>1.3680557192170539E-3</c:v>
                </c:pt>
                <c:pt idx="4596">
                  <c:v>1.3680557192170539E-3</c:v>
                </c:pt>
                <c:pt idx="4597">
                  <c:v>1.3680557192170539E-3</c:v>
                </c:pt>
                <c:pt idx="4598">
                  <c:v>1.3680557192170539E-3</c:v>
                </c:pt>
                <c:pt idx="4599">
                  <c:v>1.3680557192170539E-3</c:v>
                </c:pt>
                <c:pt idx="4600">
                  <c:v>1.3680557192170539E-3</c:v>
                </c:pt>
                <c:pt idx="4601">
                  <c:v>1.3680557192170539E-3</c:v>
                </c:pt>
                <c:pt idx="4602">
                  <c:v>1.3680557192170539E-3</c:v>
                </c:pt>
                <c:pt idx="4603">
                  <c:v>1.3680557192170539E-3</c:v>
                </c:pt>
                <c:pt idx="4604">
                  <c:v>1.3680557192170539E-3</c:v>
                </c:pt>
                <c:pt idx="4605">
                  <c:v>1.3447774618839947E-3</c:v>
                </c:pt>
                <c:pt idx="4606">
                  <c:v>1.3447774618839947E-3</c:v>
                </c:pt>
                <c:pt idx="4607">
                  <c:v>1.3447774618839947E-3</c:v>
                </c:pt>
                <c:pt idx="4608">
                  <c:v>1.3447774618839947E-3</c:v>
                </c:pt>
                <c:pt idx="4609">
                  <c:v>1.3447774618839947E-3</c:v>
                </c:pt>
                <c:pt idx="4610">
                  <c:v>1.3447774618839947E-3</c:v>
                </c:pt>
                <c:pt idx="4611">
                  <c:v>1.3447774618839947E-3</c:v>
                </c:pt>
                <c:pt idx="4612">
                  <c:v>1.3447774618839947E-3</c:v>
                </c:pt>
                <c:pt idx="4613">
                  <c:v>1.3447774618839947E-3</c:v>
                </c:pt>
                <c:pt idx="4614">
                  <c:v>1.3447774618839947E-3</c:v>
                </c:pt>
                <c:pt idx="4615">
                  <c:v>1.3447774618839947E-3</c:v>
                </c:pt>
                <c:pt idx="4616">
                  <c:v>1.3447774618839947E-3</c:v>
                </c:pt>
                <c:pt idx="4617">
                  <c:v>1.3447774618839947E-3</c:v>
                </c:pt>
                <c:pt idx="4618">
                  <c:v>1.3519904385610459E-3</c:v>
                </c:pt>
                <c:pt idx="4619">
                  <c:v>1.3519904385610459E-3</c:v>
                </c:pt>
                <c:pt idx="4620">
                  <c:v>1.3519904385610459E-3</c:v>
                </c:pt>
                <c:pt idx="4621">
                  <c:v>1.3519904385610459E-3</c:v>
                </c:pt>
                <c:pt idx="4622">
                  <c:v>1.3519904385610459E-3</c:v>
                </c:pt>
                <c:pt idx="4623">
                  <c:v>1.3323988735229886E-3</c:v>
                </c:pt>
                <c:pt idx="4624">
                  <c:v>1.3323988735229886E-3</c:v>
                </c:pt>
                <c:pt idx="4625">
                  <c:v>1.3323988735229886E-3</c:v>
                </c:pt>
                <c:pt idx="4626">
                  <c:v>1.3323988735229886E-3</c:v>
                </c:pt>
                <c:pt idx="4627">
                  <c:v>1.3323988735229886E-3</c:v>
                </c:pt>
                <c:pt idx="4628">
                  <c:v>1.3323988735229886E-3</c:v>
                </c:pt>
                <c:pt idx="4629">
                  <c:v>1.3323988735229886E-3</c:v>
                </c:pt>
                <c:pt idx="4630">
                  <c:v>1.3323988735229886E-3</c:v>
                </c:pt>
                <c:pt idx="4631">
                  <c:v>1.3323988735229886E-3</c:v>
                </c:pt>
                <c:pt idx="4632">
                  <c:v>1.3323988735229886E-3</c:v>
                </c:pt>
                <c:pt idx="4633">
                  <c:v>1.3323988735229886E-3</c:v>
                </c:pt>
                <c:pt idx="4634">
                  <c:v>1.3323988735229886E-3</c:v>
                </c:pt>
                <c:pt idx="4635">
                  <c:v>1.3323988735229886E-3</c:v>
                </c:pt>
                <c:pt idx="4636">
                  <c:v>1.3362660699359763E-3</c:v>
                </c:pt>
                <c:pt idx="4637">
                  <c:v>1.3362660699359763E-3</c:v>
                </c:pt>
                <c:pt idx="4638">
                  <c:v>1.3362660699359763E-3</c:v>
                </c:pt>
                <c:pt idx="4639">
                  <c:v>1.3093914200690282E-3</c:v>
                </c:pt>
                <c:pt idx="4640">
                  <c:v>1.3093914200690282E-3</c:v>
                </c:pt>
                <c:pt idx="4641">
                  <c:v>1.3093914200690282E-3</c:v>
                </c:pt>
                <c:pt idx="4642">
                  <c:v>1.3093914200690282E-3</c:v>
                </c:pt>
                <c:pt idx="4643">
                  <c:v>1.3093914200690282E-3</c:v>
                </c:pt>
                <c:pt idx="4644">
                  <c:v>1.3093914200690282E-3</c:v>
                </c:pt>
                <c:pt idx="4645">
                  <c:v>1.3093914200690282E-3</c:v>
                </c:pt>
                <c:pt idx="4646">
                  <c:v>1.3093914200690282E-3</c:v>
                </c:pt>
                <c:pt idx="4647">
                  <c:v>1.3093914200690282E-3</c:v>
                </c:pt>
                <c:pt idx="4648">
                  <c:v>1.3093914200690282E-3</c:v>
                </c:pt>
                <c:pt idx="4649">
                  <c:v>1.3093914200690282E-3</c:v>
                </c:pt>
                <c:pt idx="4650">
                  <c:v>1.3290834154550124E-3</c:v>
                </c:pt>
                <c:pt idx="4651">
                  <c:v>1.3290834154550124E-3</c:v>
                </c:pt>
                <c:pt idx="4652">
                  <c:v>1.3290834154550124E-3</c:v>
                </c:pt>
                <c:pt idx="4653">
                  <c:v>1.3290834154550124E-3</c:v>
                </c:pt>
                <c:pt idx="4654">
                  <c:v>1.3290834154550124E-3</c:v>
                </c:pt>
                <c:pt idx="4655">
                  <c:v>1.3290834154550124E-3</c:v>
                </c:pt>
                <c:pt idx="4656">
                  <c:v>1.3290834154550124E-3</c:v>
                </c:pt>
                <c:pt idx="4657">
                  <c:v>1.3290834154550124E-3</c:v>
                </c:pt>
                <c:pt idx="4658">
                  <c:v>1.3290834154550124E-3</c:v>
                </c:pt>
                <c:pt idx="4659">
                  <c:v>1.3290834154550124E-3</c:v>
                </c:pt>
                <c:pt idx="4660">
                  <c:v>1.3290834154550124E-3</c:v>
                </c:pt>
                <c:pt idx="4661">
                  <c:v>1.3290834154550124E-3</c:v>
                </c:pt>
                <c:pt idx="4662">
                  <c:v>1.3290834154550124E-3</c:v>
                </c:pt>
                <c:pt idx="4663">
                  <c:v>1.3290834154550124E-3</c:v>
                </c:pt>
                <c:pt idx="4664">
                  <c:v>1.3290834154550124E-3</c:v>
                </c:pt>
                <c:pt idx="4665">
                  <c:v>1.3290834154550124E-3</c:v>
                </c:pt>
                <c:pt idx="4666">
                  <c:v>1.3290834154550124E-3</c:v>
                </c:pt>
                <c:pt idx="4667">
                  <c:v>1.3290834154550124E-3</c:v>
                </c:pt>
                <c:pt idx="4668">
                  <c:v>1.3290834154550124E-3</c:v>
                </c:pt>
                <c:pt idx="4669">
                  <c:v>1.3290834154550124E-3</c:v>
                </c:pt>
                <c:pt idx="4670">
                  <c:v>1.3290834154550124E-3</c:v>
                </c:pt>
                <c:pt idx="4671">
                  <c:v>1.3290834154550124E-3</c:v>
                </c:pt>
                <c:pt idx="4672">
                  <c:v>1.3290834154550124E-3</c:v>
                </c:pt>
                <c:pt idx="4673">
                  <c:v>1.3290834154550124E-3</c:v>
                </c:pt>
                <c:pt idx="4674">
                  <c:v>1.3290834154550124E-3</c:v>
                </c:pt>
                <c:pt idx="4675">
                  <c:v>1.3290834154550124E-3</c:v>
                </c:pt>
                <c:pt idx="4676">
                  <c:v>1.3290834154550124E-3</c:v>
                </c:pt>
                <c:pt idx="4677">
                  <c:v>1.3290834154550124E-3</c:v>
                </c:pt>
                <c:pt idx="4678">
                  <c:v>1.3273369218279596E-3</c:v>
                </c:pt>
                <c:pt idx="4679">
                  <c:v>1.3273369218279596E-3</c:v>
                </c:pt>
                <c:pt idx="4680">
                  <c:v>1.3273369218279596E-3</c:v>
                </c:pt>
                <c:pt idx="4681">
                  <c:v>1.3392510685400483E-3</c:v>
                </c:pt>
                <c:pt idx="4682">
                  <c:v>1.3392510685400483E-3</c:v>
                </c:pt>
                <c:pt idx="4683">
                  <c:v>1.3392510685400483E-3</c:v>
                </c:pt>
                <c:pt idx="4684">
                  <c:v>1.3392510685400483E-3</c:v>
                </c:pt>
                <c:pt idx="4685">
                  <c:v>1.3392510685400483E-3</c:v>
                </c:pt>
                <c:pt idx="4686">
                  <c:v>1.3392510685400483E-3</c:v>
                </c:pt>
                <c:pt idx="4687">
                  <c:v>1.3565936017020386E-3</c:v>
                </c:pt>
                <c:pt idx="4688">
                  <c:v>1.3565936017020386E-3</c:v>
                </c:pt>
                <c:pt idx="4689">
                  <c:v>1.3565936017020386E-3</c:v>
                </c:pt>
                <c:pt idx="4690">
                  <c:v>1.3565936017020386E-3</c:v>
                </c:pt>
                <c:pt idx="4691">
                  <c:v>1.3565936017020386E-3</c:v>
                </c:pt>
                <c:pt idx="4692">
                  <c:v>1.3565936017020386E-3</c:v>
                </c:pt>
                <c:pt idx="4693">
                  <c:v>1.3565936017020386E-3</c:v>
                </c:pt>
                <c:pt idx="4694">
                  <c:v>1.3380762519970002E-3</c:v>
                </c:pt>
                <c:pt idx="4695">
                  <c:v>1.3380762519970002E-3</c:v>
                </c:pt>
                <c:pt idx="4696">
                  <c:v>1.3380762519970002E-3</c:v>
                </c:pt>
                <c:pt idx="4697">
                  <c:v>1.3380762519970002E-3</c:v>
                </c:pt>
                <c:pt idx="4698">
                  <c:v>1.3380762519970002E-3</c:v>
                </c:pt>
                <c:pt idx="4699">
                  <c:v>1.3380762519970002E-3</c:v>
                </c:pt>
                <c:pt idx="4700">
                  <c:v>1.3380762519970002E-3</c:v>
                </c:pt>
                <c:pt idx="4701">
                  <c:v>1.3380762519970002E-3</c:v>
                </c:pt>
                <c:pt idx="4702">
                  <c:v>1.3380762519970002E-3</c:v>
                </c:pt>
                <c:pt idx="4703">
                  <c:v>1.3380762519970002E-3</c:v>
                </c:pt>
                <c:pt idx="4704">
                  <c:v>1.3380762519970002E-3</c:v>
                </c:pt>
                <c:pt idx="4705">
                  <c:v>1.3380762519970002E-3</c:v>
                </c:pt>
                <c:pt idx="4706">
                  <c:v>1.3419837416359659E-3</c:v>
                </c:pt>
                <c:pt idx="4707">
                  <c:v>1.3419837416359659E-3</c:v>
                </c:pt>
                <c:pt idx="4708">
                  <c:v>1.3419837416359659E-3</c:v>
                </c:pt>
                <c:pt idx="4709">
                  <c:v>1.3419837416359659E-3</c:v>
                </c:pt>
                <c:pt idx="4710">
                  <c:v>1.3156592713780002E-3</c:v>
                </c:pt>
                <c:pt idx="4711">
                  <c:v>1.3156592713780002E-3</c:v>
                </c:pt>
                <c:pt idx="4712">
                  <c:v>1.3156592713780002E-3</c:v>
                </c:pt>
                <c:pt idx="4713">
                  <c:v>1.3156592713780002E-3</c:v>
                </c:pt>
                <c:pt idx="4714">
                  <c:v>1.3156592713780002E-3</c:v>
                </c:pt>
                <c:pt idx="4715">
                  <c:v>1.3156592713780002E-3</c:v>
                </c:pt>
                <c:pt idx="4716">
                  <c:v>1.3156592713780002E-3</c:v>
                </c:pt>
                <c:pt idx="4717">
                  <c:v>1.3156592713780002E-3</c:v>
                </c:pt>
                <c:pt idx="4718">
                  <c:v>1.3156592713780002E-3</c:v>
                </c:pt>
                <c:pt idx="4719">
                  <c:v>1.3156592713780002E-3</c:v>
                </c:pt>
                <c:pt idx="4720">
                  <c:v>1.3156592713780002E-3</c:v>
                </c:pt>
                <c:pt idx="4721">
                  <c:v>1.3350398171709799E-3</c:v>
                </c:pt>
                <c:pt idx="4722">
                  <c:v>1.3350398171709799E-3</c:v>
                </c:pt>
                <c:pt idx="4723">
                  <c:v>1.3350398171709799E-3</c:v>
                </c:pt>
                <c:pt idx="4724">
                  <c:v>1.3350398171709799E-3</c:v>
                </c:pt>
                <c:pt idx="4725">
                  <c:v>1.3350398171709799E-3</c:v>
                </c:pt>
                <c:pt idx="4726">
                  <c:v>1.3350398171709799E-3</c:v>
                </c:pt>
                <c:pt idx="4727">
                  <c:v>1.3350398171709799E-3</c:v>
                </c:pt>
                <c:pt idx="4728">
                  <c:v>1.3350398171709799E-3</c:v>
                </c:pt>
                <c:pt idx="4729">
                  <c:v>1.3350398171709799E-3</c:v>
                </c:pt>
                <c:pt idx="4730">
                  <c:v>1.3350398171709799E-3</c:v>
                </c:pt>
                <c:pt idx="4731">
                  <c:v>1.3350398171709799E-3</c:v>
                </c:pt>
                <c:pt idx="4732">
                  <c:v>1.3350398171709799E-3</c:v>
                </c:pt>
                <c:pt idx="4733">
                  <c:v>1.3350398171709799E-3</c:v>
                </c:pt>
                <c:pt idx="4734">
                  <c:v>1.3350398171709799E-3</c:v>
                </c:pt>
                <c:pt idx="4735">
                  <c:v>1.3350398171709799E-3</c:v>
                </c:pt>
                <c:pt idx="4736">
                  <c:v>1.3350398171709799E-3</c:v>
                </c:pt>
                <c:pt idx="4737">
                  <c:v>1.3350398171709799E-3</c:v>
                </c:pt>
                <c:pt idx="4738">
                  <c:v>1.3350398171709799E-3</c:v>
                </c:pt>
                <c:pt idx="4739">
                  <c:v>1.3350398171709799E-3</c:v>
                </c:pt>
                <c:pt idx="4740">
                  <c:v>1.3350398171709799E-3</c:v>
                </c:pt>
                <c:pt idx="4741">
                  <c:v>1.3350398171709799E-3</c:v>
                </c:pt>
                <c:pt idx="4742">
                  <c:v>1.3350398171709799E-3</c:v>
                </c:pt>
                <c:pt idx="4743">
                  <c:v>1.3350398171709799E-3</c:v>
                </c:pt>
                <c:pt idx="4744">
                  <c:v>1.3350398171709799E-3</c:v>
                </c:pt>
                <c:pt idx="4745">
                  <c:v>1.3350398171709799E-3</c:v>
                </c:pt>
                <c:pt idx="4746">
                  <c:v>1.3100698210389838E-3</c:v>
                </c:pt>
                <c:pt idx="4747">
                  <c:v>1.3100698210389838E-3</c:v>
                </c:pt>
                <c:pt idx="4748">
                  <c:v>1.3100698210389838E-3</c:v>
                </c:pt>
                <c:pt idx="4749">
                  <c:v>1.3100698210389838E-3</c:v>
                </c:pt>
                <c:pt idx="4750">
                  <c:v>1.3100698210389838E-3</c:v>
                </c:pt>
                <c:pt idx="4751">
                  <c:v>1.3100698210389838E-3</c:v>
                </c:pt>
                <c:pt idx="4752">
                  <c:v>1.3100698210389838E-3</c:v>
                </c:pt>
                <c:pt idx="4753">
                  <c:v>1.3100698210389838E-3</c:v>
                </c:pt>
                <c:pt idx="4754">
                  <c:v>1.3100698210389838E-3</c:v>
                </c:pt>
                <c:pt idx="4755">
                  <c:v>1.3100698210389838E-3</c:v>
                </c:pt>
                <c:pt idx="4756">
                  <c:v>1.3100698210389838E-3</c:v>
                </c:pt>
                <c:pt idx="4757">
                  <c:v>1.3100698210389838E-3</c:v>
                </c:pt>
                <c:pt idx="4758">
                  <c:v>1.3273225451699844E-3</c:v>
                </c:pt>
                <c:pt idx="4759">
                  <c:v>1.3273225451699844E-3</c:v>
                </c:pt>
                <c:pt idx="4760">
                  <c:v>1.3273225451699844E-3</c:v>
                </c:pt>
                <c:pt idx="4761">
                  <c:v>1.3273225451699844E-3</c:v>
                </c:pt>
                <c:pt idx="4762">
                  <c:v>1.3273225451699844E-3</c:v>
                </c:pt>
                <c:pt idx="4763">
                  <c:v>1.3273225451699844E-3</c:v>
                </c:pt>
                <c:pt idx="4764">
                  <c:v>1.3273225451699844E-3</c:v>
                </c:pt>
                <c:pt idx="4765">
                  <c:v>1.3092614779709466E-3</c:v>
                </c:pt>
                <c:pt idx="4766">
                  <c:v>1.3092614779709466E-3</c:v>
                </c:pt>
                <c:pt idx="4767">
                  <c:v>1.3092614779709466E-3</c:v>
                </c:pt>
                <c:pt idx="4768">
                  <c:v>1.3092614779709466E-3</c:v>
                </c:pt>
                <c:pt idx="4769">
                  <c:v>1.3092614779709466E-3</c:v>
                </c:pt>
                <c:pt idx="4770">
                  <c:v>1.3092614779709466E-3</c:v>
                </c:pt>
                <c:pt idx="4771">
                  <c:v>1.3092614779709466E-3</c:v>
                </c:pt>
                <c:pt idx="4772">
                  <c:v>1.3092614779709466E-3</c:v>
                </c:pt>
                <c:pt idx="4773">
                  <c:v>1.3092614779709466E-3</c:v>
                </c:pt>
                <c:pt idx="4774">
                  <c:v>1.3092614779709466E-3</c:v>
                </c:pt>
                <c:pt idx="4775">
                  <c:v>1.3092614779709466E-3</c:v>
                </c:pt>
                <c:pt idx="4776">
                  <c:v>1.3092614779709466E-3</c:v>
                </c:pt>
                <c:pt idx="4777">
                  <c:v>1.3136374546489638E-3</c:v>
                </c:pt>
                <c:pt idx="4778">
                  <c:v>1.3136374546489638E-3</c:v>
                </c:pt>
                <c:pt idx="4779">
                  <c:v>1.3136374546489638E-3</c:v>
                </c:pt>
                <c:pt idx="4780">
                  <c:v>1.3136374546489638E-3</c:v>
                </c:pt>
                <c:pt idx="4781">
                  <c:v>1.2883999830090032E-3</c:v>
                </c:pt>
                <c:pt idx="4782">
                  <c:v>1.2883999830090032E-3</c:v>
                </c:pt>
                <c:pt idx="4783">
                  <c:v>1.2883999830090032E-3</c:v>
                </c:pt>
                <c:pt idx="4784">
                  <c:v>1.2883999830090032E-3</c:v>
                </c:pt>
                <c:pt idx="4785">
                  <c:v>1.2883999830090032E-3</c:v>
                </c:pt>
                <c:pt idx="4786">
                  <c:v>1.2883999830090032E-3</c:v>
                </c:pt>
                <c:pt idx="4787">
                  <c:v>1.2883999830090032E-3</c:v>
                </c:pt>
                <c:pt idx="4788">
                  <c:v>1.2883999830090032E-3</c:v>
                </c:pt>
                <c:pt idx="4789">
                  <c:v>1.2883999830090032E-3</c:v>
                </c:pt>
                <c:pt idx="4790">
                  <c:v>1.2883999830090032E-3</c:v>
                </c:pt>
                <c:pt idx="4791">
                  <c:v>1.2883999830090032E-3</c:v>
                </c:pt>
                <c:pt idx="4792">
                  <c:v>1.2883999830090032E-3</c:v>
                </c:pt>
                <c:pt idx="4793">
                  <c:v>1.3077451334959633E-3</c:v>
                </c:pt>
                <c:pt idx="4794">
                  <c:v>1.3077451334959633E-3</c:v>
                </c:pt>
                <c:pt idx="4795">
                  <c:v>1.3077451334959633E-3</c:v>
                </c:pt>
                <c:pt idx="4796">
                  <c:v>1.3077451334959633E-3</c:v>
                </c:pt>
                <c:pt idx="4797">
                  <c:v>1.3077451334959633E-3</c:v>
                </c:pt>
                <c:pt idx="4798">
                  <c:v>1.3077451334959633E-3</c:v>
                </c:pt>
                <c:pt idx="4799">
                  <c:v>1.2838642125020394E-3</c:v>
                </c:pt>
                <c:pt idx="4800">
                  <c:v>1.2838642125020394E-3</c:v>
                </c:pt>
                <c:pt idx="4801">
                  <c:v>1.2838642125020394E-3</c:v>
                </c:pt>
                <c:pt idx="4802">
                  <c:v>1.2838642125020394E-3</c:v>
                </c:pt>
                <c:pt idx="4803">
                  <c:v>1.2838642125020394E-3</c:v>
                </c:pt>
                <c:pt idx="4804">
                  <c:v>1.2838642125020394E-3</c:v>
                </c:pt>
                <c:pt idx="4805">
                  <c:v>1.2838642125020394E-3</c:v>
                </c:pt>
                <c:pt idx="4806">
                  <c:v>1.2838642125020394E-3</c:v>
                </c:pt>
                <c:pt idx="4807">
                  <c:v>1.2838642125020394E-3</c:v>
                </c:pt>
                <c:pt idx="4808">
                  <c:v>1.2838642125020394E-3</c:v>
                </c:pt>
                <c:pt idx="4809">
                  <c:v>1.2838642125020394E-3</c:v>
                </c:pt>
                <c:pt idx="4810">
                  <c:v>1.2838642125020394E-3</c:v>
                </c:pt>
                <c:pt idx="4811">
                  <c:v>1.2982882479990465E-3</c:v>
                </c:pt>
                <c:pt idx="4812">
                  <c:v>1.2982882479990465E-3</c:v>
                </c:pt>
                <c:pt idx="4813">
                  <c:v>1.2982882479990465E-3</c:v>
                </c:pt>
                <c:pt idx="4814">
                  <c:v>1.2982882479990465E-3</c:v>
                </c:pt>
                <c:pt idx="4815">
                  <c:v>1.2982882479990465E-3</c:v>
                </c:pt>
                <c:pt idx="4816">
                  <c:v>1.2982882479990465E-3</c:v>
                </c:pt>
                <c:pt idx="4817">
                  <c:v>1.2982882479990465E-3</c:v>
                </c:pt>
                <c:pt idx="4818">
                  <c:v>1.2982882479990465E-3</c:v>
                </c:pt>
                <c:pt idx="4819">
                  <c:v>1.2864395345200119E-3</c:v>
                </c:pt>
                <c:pt idx="4820">
                  <c:v>1.2864395345200119E-3</c:v>
                </c:pt>
                <c:pt idx="4821">
                  <c:v>1.2864395345200119E-3</c:v>
                </c:pt>
                <c:pt idx="4822">
                  <c:v>1.2864395345200119E-3</c:v>
                </c:pt>
                <c:pt idx="4823">
                  <c:v>1.2864395345200119E-3</c:v>
                </c:pt>
                <c:pt idx="4824">
                  <c:v>1.2864395345200119E-3</c:v>
                </c:pt>
                <c:pt idx="4825">
                  <c:v>1.2864395345200119E-3</c:v>
                </c:pt>
                <c:pt idx="4826">
                  <c:v>1.2864395345200119E-3</c:v>
                </c:pt>
                <c:pt idx="4827">
                  <c:v>1.3052331861239663E-3</c:v>
                </c:pt>
                <c:pt idx="4828">
                  <c:v>1.3052331861239663E-3</c:v>
                </c:pt>
                <c:pt idx="4829">
                  <c:v>1.3052331861239663E-3</c:v>
                </c:pt>
                <c:pt idx="4830">
                  <c:v>1.3052331861239663E-3</c:v>
                </c:pt>
                <c:pt idx="4831">
                  <c:v>1.3052331861239663E-3</c:v>
                </c:pt>
                <c:pt idx="4832">
                  <c:v>1.3052331861239663E-3</c:v>
                </c:pt>
                <c:pt idx="4833">
                  <c:v>1.3052331861239663E-3</c:v>
                </c:pt>
                <c:pt idx="4834">
                  <c:v>1.3052331861239663E-3</c:v>
                </c:pt>
                <c:pt idx="4835">
                  <c:v>1.3052331861239663E-3</c:v>
                </c:pt>
                <c:pt idx="4836">
                  <c:v>1.3052331861239663E-3</c:v>
                </c:pt>
                <c:pt idx="4837">
                  <c:v>1.3052331861239663E-3</c:v>
                </c:pt>
                <c:pt idx="4838">
                  <c:v>1.3052331861239663E-3</c:v>
                </c:pt>
                <c:pt idx="4839">
                  <c:v>1.3052331861239663E-3</c:v>
                </c:pt>
                <c:pt idx="4840">
                  <c:v>1.3052331861239663E-3</c:v>
                </c:pt>
                <c:pt idx="4841">
                  <c:v>1.3052331861239663E-3</c:v>
                </c:pt>
                <c:pt idx="4842">
                  <c:v>1.3207704284590172E-3</c:v>
                </c:pt>
                <c:pt idx="4843">
                  <c:v>1.3207704284590172E-3</c:v>
                </c:pt>
                <c:pt idx="4844">
                  <c:v>1.3207704284590172E-3</c:v>
                </c:pt>
                <c:pt idx="4845">
                  <c:v>1.3207704284590172E-3</c:v>
                </c:pt>
                <c:pt idx="4846">
                  <c:v>1.3207704284590172E-3</c:v>
                </c:pt>
                <c:pt idx="4847">
                  <c:v>1.3207704284590172E-3</c:v>
                </c:pt>
                <c:pt idx="4848">
                  <c:v>1.3207704284590172E-3</c:v>
                </c:pt>
                <c:pt idx="4849">
                  <c:v>1.3207704284590172E-3</c:v>
                </c:pt>
                <c:pt idx="4850">
                  <c:v>1.3207704284590172E-3</c:v>
                </c:pt>
                <c:pt idx="4851">
                  <c:v>1.3207704284590172E-3</c:v>
                </c:pt>
                <c:pt idx="4852">
                  <c:v>1.3207704284590172E-3</c:v>
                </c:pt>
                <c:pt idx="4853">
                  <c:v>1.3207704284590172E-3</c:v>
                </c:pt>
                <c:pt idx="4854">
                  <c:v>1.3207704284590172E-3</c:v>
                </c:pt>
                <c:pt idx="4855">
                  <c:v>1.3207704284590172E-3</c:v>
                </c:pt>
                <c:pt idx="4856">
                  <c:v>1.3213669351139767E-3</c:v>
                </c:pt>
                <c:pt idx="4857">
                  <c:v>1.3213669351139767E-3</c:v>
                </c:pt>
                <c:pt idx="4858">
                  <c:v>1.3325261324890203E-3</c:v>
                </c:pt>
                <c:pt idx="4859">
                  <c:v>1.3325261324890203E-3</c:v>
                </c:pt>
                <c:pt idx="4860">
                  <c:v>1.3325261324890203E-3</c:v>
                </c:pt>
                <c:pt idx="4861">
                  <c:v>1.3325261324890203E-3</c:v>
                </c:pt>
                <c:pt idx="4862">
                  <c:v>1.3325261324890203E-3</c:v>
                </c:pt>
                <c:pt idx="4863">
                  <c:v>1.3325261324890203E-3</c:v>
                </c:pt>
                <c:pt idx="4864">
                  <c:v>1.3468114507509954E-3</c:v>
                </c:pt>
                <c:pt idx="4865">
                  <c:v>1.3468114507509954E-3</c:v>
                </c:pt>
                <c:pt idx="4866">
                  <c:v>1.3468114507509954E-3</c:v>
                </c:pt>
                <c:pt idx="4867">
                  <c:v>1.3468114507509954E-3</c:v>
                </c:pt>
                <c:pt idx="4868">
                  <c:v>1.3468114507509954E-3</c:v>
                </c:pt>
                <c:pt idx="4869">
                  <c:v>1.3468114507509954E-3</c:v>
                </c:pt>
                <c:pt idx="4870">
                  <c:v>1.3468114507509954E-3</c:v>
                </c:pt>
                <c:pt idx="4871">
                  <c:v>1.3326029832999575E-3</c:v>
                </c:pt>
                <c:pt idx="4872">
                  <c:v>1.3326029832999575E-3</c:v>
                </c:pt>
                <c:pt idx="4873">
                  <c:v>1.3326029832999575E-3</c:v>
                </c:pt>
                <c:pt idx="4874">
                  <c:v>1.3326029832999575E-3</c:v>
                </c:pt>
                <c:pt idx="4875">
                  <c:v>1.3326029832999575E-3</c:v>
                </c:pt>
                <c:pt idx="4876">
                  <c:v>1.3326029832999575E-3</c:v>
                </c:pt>
                <c:pt idx="4877">
                  <c:v>1.3326029832999575E-3</c:v>
                </c:pt>
                <c:pt idx="4878">
                  <c:v>1.3326029832999575E-3</c:v>
                </c:pt>
                <c:pt idx="4879">
                  <c:v>1.3326029832999575E-3</c:v>
                </c:pt>
                <c:pt idx="4880">
                  <c:v>1.3326029832999575E-3</c:v>
                </c:pt>
                <c:pt idx="4881">
                  <c:v>1.3326029832999575E-3</c:v>
                </c:pt>
                <c:pt idx="4882">
                  <c:v>1.3482972347850231E-3</c:v>
                </c:pt>
                <c:pt idx="4883">
                  <c:v>1.3482972347850231E-3</c:v>
                </c:pt>
                <c:pt idx="4884">
                  <c:v>1.3482972347850231E-3</c:v>
                </c:pt>
                <c:pt idx="4885">
                  <c:v>1.3482972347850231E-3</c:v>
                </c:pt>
                <c:pt idx="4886">
                  <c:v>1.3482972347850231E-3</c:v>
                </c:pt>
                <c:pt idx="4887">
                  <c:v>1.3482972347850231E-3</c:v>
                </c:pt>
                <c:pt idx="4888">
                  <c:v>1.3482972347850231E-3</c:v>
                </c:pt>
                <c:pt idx="4889">
                  <c:v>1.3311457913139924E-3</c:v>
                </c:pt>
                <c:pt idx="4890">
                  <c:v>1.3311457913139924E-3</c:v>
                </c:pt>
                <c:pt idx="4891">
                  <c:v>1.3311457913139924E-3</c:v>
                </c:pt>
                <c:pt idx="4892">
                  <c:v>1.3311457913139924E-3</c:v>
                </c:pt>
                <c:pt idx="4893">
                  <c:v>1.3311457913139924E-3</c:v>
                </c:pt>
                <c:pt idx="4894">
                  <c:v>1.3311457913139924E-3</c:v>
                </c:pt>
                <c:pt idx="4895">
                  <c:v>1.3311457913139924E-3</c:v>
                </c:pt>
                <c:pt idx="4896">
                  <c:v>1.3311457913139924E-3</c:v>
                </c:pt>
                <c:pt idx="4897">
                  <c:v>1.3311457913139924E-3</c:v>
                </c:pt>
                <c:pt idx="4898">
                  <c:v>1.3311457913139924E-3</c:v>
                </c:pt>
                <c:pt idx="4899">
                  <c:v>1.3311457913139924E-3</c:v>
                </c:pt>
                <c:pt idx="4900">
                  <c:v>1.3311457913139924E-3</c:v>
                </c:pt>
                <c:pt idx="4901">
                  <c:v>1.3352807321760363E-3</c:v>
                </c:pt>
                <c:pt idx="4902">
                  <c:v>1.3352807321760363E-3</c:v>
                </c:pt>
                <c:pt idx="4903">
                  <c:v>1.3352807321760363E-3</c:v>
                </c:pt>
                <c:pt idx="4904">
                  <c:v>1.3352807321760363E-3</c:v>
                </c:pt>
                <c:pt idx="4905">
                  <c:v>1.3108124489610296E-3</c:v>
                </c:pt>
                <c:pt idx="4906">
                  <c:v>1.3108124489610296E-3</c:v>
                </c:pt>
                <c:pt idx="4907">
                  <c:v>1.3108124489610296E-3</c:v>
                </c:pt>
                <c:pt idx="4908">
                  <c:v>1.3108124489610296E-3</c:v>
                </c:pt>
                <c:pt idx="4909">
                  <c:v>1.3108124489610296E-3</c:v>
                </c:pt>
                <c:pt idx="4910">
                  <c:v>1.3108124489610296E-3</c:v>
                </c:pt>
                <c:pt idx="4911">
                  <c:v>1.3108124489610296E-3</c:v>
                </c:pt>
                <c:pt idx="4912">
                  <c:v>1.3108124489610296E-3</c:v>
                </c:pt>
                <c:pt idx="4913">
                  <c:v>1.3108124489610296E-3</c:v>
                </c:pt>
                <c:pt idx="4914">
                  <c:v>1.3108124489610296E-3</c:v>
                </c:pt>
                <c:pt idx="4915">
                  <c:v>1.3108124489610296E-3</c:v>
                </c:pt>
                <c:pt idx="4916">
                  <c:v>1.32882963071701E-3</c:v>
                </c:pt>
                <c:pt idx="4917">
                  <c:v>1.32882963071701E-3</c:v>
                </c:pt>
                <c:pt idx="4918">
                  <c:v>1.32882963071701E-3</c:v>
                </c:pt>
                <c:pt idx="4919">
                  <c:v>1.32882963071701E-3</c:v>
                </c:pt>
                <c:pt idx="4920">
                  <c:v>1.32882963071701E-3</c:v>
                </c:pt>
                <c:pt idx="4921">
                  <c:v>1.32882963071701E-3</c:v>
                </c:pt>
                <c:pt idx="4922">
                  <c:v>1.32882963071701E-3</c:v>
                </c:pt>
                <c:pt idx="4923">
                  <c:v>1.3054351168809708E-3</c:v>
                </c:pt>
                <c:pt idx="4924">
                  <c:v>1.3054351168809708E-3</c:v>
                </c:pt>
                <c:pt idx="4925">
                  <c:v>1.3054351168809708E-3</c:v>
                </c:pt>
                <c:pt idx="4926">
                  <c:v>1.3054351168809708E-3</c:v>
                </c:pt>
                <c:pt idx="4927">
                  <c:v>1.3054351168809708E-3</c:v>
                </c:pt>
                <c:pt idx="4928">
                  <c:v>1.3054351168809708E-3</c:v>
                </c:pt>
                <c:pt idx="4929">
                  <c:v>1.3054351168809708E-3</c:v>
                </c:pt>
                <c:pt idx="4930">
                  <c:v>1.3054351168809708E-3</c:v>
                </c:pt>
                <c:pt idx="4931">
                  <c:v>1.3054351168809708E-3</c:v>
                </c:pt>
                <c:pt idx="4932">
                  <c:v>1.3054351168809708E-3</c:v>
                </c:pt>
                <c:pt idx="4933">
                  <c:v>1.3054351168809708E-3</c:v>
                </c:pt>
                <c:pt idx="4934">
                  <c:v>1.3054351168809708E-3</c:v>
                </c:pt>
                <c:pt idx="4935">
                  <c:v>1.3190560718380206E-3</c:v>
                </c:pt>
                <c:pt idx="4936">
                  <c:v>1.3190560718380206E-3</c:v>
                </c:pt>
                <c:pt idx="4937">
                  <c:v>1.3190560718380206E-3</c:v>
                </c:pt>
                <c:pt idx="4938">
                  <c:v>1.3190560718380206E-3</c:v>
                </c:pt>
                <c:pt idx="4939">
                  <c:v>1.3190560718380206E-3</c:v>
                </c:pt>
                <c:pt idx="4940">
                  <c:v>1.3190560718380206E-3</c:v>
                </c:pt>
                <c:pt idx="4941">
                  <c:v>1.3190560718380206E-3</c:v>
                </c:pt>
                <c:pt idx="4942">
                  <c:v>1.3063167572590073E-3</c:v>
                </c:pt>
                <c:pt idx="4943">
                  <c:v>1.3063167572590073E-3</c:v>
                </c:pt>
                <c:pt idx="4944">
                  <c:v>1.3063167572590073E-3</c:v>
                </c:pt>
                <c:pt idx="4945">
                  <c:v>1.3063167572590073E-3</c:v>
                </c:pt>
                <c:pt idx="4946">
                  <c:v>1.3063167572590073E-3</c:v>
                </c:pt>
                <c:pt idx="4947">
                  <c:v>1.3063167572590073E-3</c:v>
                </c:pt>
                <c:pt idx="4948">
                  <c:v>1.3063167572590073E-3</c:v>
                </c:pt>
                <c:pt idx="4949">
                  <c:v>1.3063167572590073E-3</c:v>
                </c:pt>
                <c:pt idx="4950">
                  <c:v>1.3063167572590073E-3</c:v>
                </c:pt>
                <c:pt idx="4951">
                  <c:v>1.3063167572590073E-3</c:v>
                </c:pt>
                <c:pt idx="4952">
                  <c:v>1.3239418155359672E-3</c:v>
                </c:pt>
                <c:pt idx="4953">
                  <c:v>1.3239418155359672E-3</c:v>
                </c:pt>
                <c:pt idx="4954">
                  <c:v>1.3239418155359672E-3</c:v>
                </c:pt>
                <c:pt idx="4955">
                  <c:v>1.3239418155359672E-3</c:v>
                </c:pt>
                <c:pt idx="4956">
                  <c:v>1.3239418155359672E-3</c:v>
                </c:pt>
                <c:pt idx="4957">
                  <c:v>1.3239418155359672E-3</c:v>
                </c:pt>
                <c:pt idx="4958">
                  <c:v>1.3010144002659763E-3</c:v>
                </c:pt>
                <c:pt idx="4959">
                  <c:v>1.3010144002659763E-3</c:v>
                </c:pt>
                <c:pt idx="4960">
                  <c:v>1.3010144002659763E-3</c:v>
                </c:pt>
                <c:pt idx="4961">
                  <c:v>1.3010144002659763E-3</c:v>
                </c:pt>
                <c:pt idx="4962">
                  <c:v>1.3010144002659763E-3</c:v>
                </c:pt>
                <c:pt idx="4963">
                  <c:v>1.3010144002659763E-3</c:v>
                </c:pt>
                <c:pt idx="4964">
                  <c:v>1.3010144002659763E-3</c:v>
                </c:pt>
                <c:pt idx="4965">
                  <c:v>1.3010144002659763E-3</c:v>
                </c:pt>
                <c:pt idx="4966">
                  <c:v>1.3010144002659763E-3</c:v>
                </c:pt>
                <c:pt idx="4967">
                  <c:v>1.3010144002659763E-3</c:v>
                </c:pt>
                <c:pt idx="4968">
                  <c:v>1.3010144002659763E-3</c:v>
                </c:pt>
                <c:pt idx="4969">
                  <c:v>1.3010144002659763E-3</c:v>
                </c:pt>
                <c:pt idx="4970">
                  <c:v>1.3010144002659763E-3</c:v>
                </c:pt>
                <c:pt idx="4971">
                  <c:v>1.3129547556199883E-3</c:v>
                </c:pt>
                <c:pt idx="4972">
                  <c:v>1.3129547556199883E-3</c:v>
                </c:pt>
                <c:pt idx="4973">
                  <c:v>1.3129547556199883E-3</c:v>
                </c:pt>
                <c:pt idx="4974">
                  <c:v>1.3129547556199883E-3</c:v>
                </c:pt>
                <c:pt idx="4975">
                  <c:v>1.3129547556199883E-3</c:v>
                </c:pt>
                <c:pt idx="4976">
                  <c:v>1.3129547556199883E-3</c:v>
                </c:pt>
                <c:pt idx="4977">
                  <c:v>1.3129547556199883E-3</c:v>
                </c:pt>
                <c:pt idx="4978">
                  <c:v>1.3018503895250166E-3</c:v>
                </c:pt>
                <c:pt idx="4979">
                  <c:v>1.3018503895250166E-3</c:v>
                </c:pt>
                <c:pt idx="4980">
                  <c:v>1.3018503895250166E-3</c:v>
                </c:pt>
                <c:pt idx="4981">
                  <c:v>1.3018503895250166E-3</c:v>
                </c:pt>
                <c:pt idx="4982">
                  <c:v>1.3018503895250166E-3</c:v>
                </c:pt>
                <c:pt idx="4983">
                  <c:v>1.3018503895250166E-3</c:v>
                </c:pt>
                <c:pt idx="4984">
                  <c:v>1.3018503895250166E-3</c:v>
                </c:pt>
                <c:pt idx="4985">
                  <c:v>1.3018503895250166E-3</c:v>
                </c:pt>
                <c:pt idx="4986">
                  <c:v>1.3184616365899959E-3</c:v>
                </c:pt>
                <c:pt idx="4987">
                  <c:v>1.3184616365899959E-3</c:v>
                </c:pt>
                <c:pt idx="4988">
                  <c:v>1.3184616365899959E-3</c:v>
                </c:pt>
                <c:pt idx="4989">
                  <c:v>1.3184616365899959E-3</c:v>
                </c:pt>
                <c:pt idx="4990">
                  <c:v>1.3184616365899959E-3</c:v>
                </c:pt>
                <c:pt idx="4991">
                  <c:v>1.3184616365899959E-3</c:v>
                </c:pt>
                <c:pt idx="4992">
                  <c:v>1.3184616365899959E-3</c:v>
                </c:pt>
                <c:pt idx="4993">
                  <c:v>1.3184616365899959E-3</c:v>
                </c:pt>
                <c:pt idx="4994">
                  <c:v>1.3184616365899959E-3</c:v>
                </c:pt>
                <c:pt idx="4995">
                  <c:v>1.3184616365899959E-3</c:v>
                </c:pt>
                <c:pt idx="4996">
                  <c:v>1.3184616365899959E-3</c:v>
                </c:pt>
                <c:pt idx="4997">
                  <c:v>1.3184616365899959E-3</c:v>
                </c:pt>
                <c:pt idx="4998">
                  <c:v>1.3184616365899959E-3</c:v>
                </c:pt>
                <c:pt idx="4999">
                  <c:v>1.3184616365899959E-3</c:v>
                </c:pt>
                <c:pt idx="5000">
                  <c:v>1.3184616365899959E-3</c:v>
                </c:pt>
              </c:numCache>
            </c:numRef>
          </c:val>
          <c:smooth val="0"/>
        </c:ser>
        <c:dLbls>
          <c:showLegendKey val="0"/>
          <c:showVal val="0"/>
          <c:showCatName val="0"/>
          <c:showSerName val="0"/>
          <c:showPercent val="0"/>
          <c:showBubbleSize val="0"/>
        </c:dLbls>
        <c:marker val="1"/>
        <c:smooth val="0"/>
        <c:axId val="113937408"/>
        <c:axId val="113960064"/>
      </c:lineChart>
      <c:catAx>
        <c:axId val="113937408"/>
        <c:scaling>
          <c:orientation val="minMax"/>
        </c:scaling>
        <c:delete val="0"/>
        <c:axPos val="b"/>
        <c:title>
          <c:tx>
            <c:rich>
              <a:bodyPr/>
              <a:lstStyle/>
              <a:p>
                <a:pPr>
                  <a:defRPr/>
                </a:pPr>
                <a:r>
                  <a:rPr lang="en-US"/>
                  <a:t>Iterations</a:t>
                </a:r>
              </a:p>
            </c:rich>
          </c:tx>
          <c:layout/>
          <c:overlay val="0"/>
        </c:title>
        <c:numFmt formatCode="General" sourceLinked="1"/>
        <c:majorTickMark val="out"/>
        <c:minorTickMark val="none"/>
        <c:tickLblPos val="nextTo"/>
        <c:crossAx val="113960064"/>
        <c:crossesAt val="1.0000000000000004E-5"/>
        <c:auto val="1"/>
        <c:lblAlgn val="ctr"/>
        <c:lblOffset val="100"/>
        <c:tickLblSkip val="1000"/>
        <c:tickMarkSkip val="1000"/>
        <c:noMultiLvlLbl val="0"/>
      </c:catAx>
      <c:valAx>
        <c:axId val="113960064"/>
        <c:scaling>
          <c:logBase val="10"/>
          <c:orientation val="minMax"/>
          <c:max val="0.1"/>
        </c:scaling>
        <c:delete val="0"/>
        <c:axPos val="l"/>
        <c:majorGridlines/>
        <c:title>
          <c:tx>
            <c:rich>
              <a:bodyPr rot="-5400000" vert="horz"/>
              <a:lstStyle/>
              <a:p>
                <a:pPr>
                  <a:defRPr/>
                </a:pPr>
                <a:r>
                  <a:rPr lang="en-US"/>
                  <a:t>Distance from Optimal </a:t>
                </a:r>
                <a:r>
                  <a:rPr lang="en-US" sz="1000" b="1" i="0" u="none" strike="noStrike" baseline="0">
                    <a:effectLst/>
                  </a:rPr>
                  <a:t>𝜃</a:t>
                </a:r>
                <a:endParaRPr lang="en-US"/>
              </a:p>
            </c:rich>
          </c:tx>
          <c:layout/>
          <c:overlay val="0"/>
        </c:title>
        <c:numFmt formatCode="General" sourceLinked="1"/>
        <c:majorTickMark val="out"/>
        <c:minorTickMark val="none"/>
        <c:tickLblPos val="nextTo"/>
        <c:crossAx val="113937408"/>
        <c:crosses val="autoZero"/>
        <c:crossBetween val="between"/>
      </c:valAx>
    </c:plotArea>
    <c:legend>
      <c:legendPos val="r"/>
      <c:layout>
        <c:manualLayout>
          <c:xMode val="edge"/>
          <c:yMode val="edge"/>
          <c:x val="0.79146902460858282"/>
          <c:y val="0.14425049500391399"/>
          <c:w val="0.120363922027148"/>
          <c:h val="8.4598425196850388E-2"/>
        </c:manualLayout>
      </c:layout>
      <c:overlay val="1"/>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Nodes in game tree</a:t>
            </a:r>
            <a:endParaRPr lang="en-US" dirty="0"/>
          </a:p>
        </c:rich>
      </c:tx>
      <c:layout>
        <c:manualLayout>
          <c:xMode val="edge"/>
          <c:yMode val="edge"/>
          <c:x val="9.3518550355878582E-3"/>
          <c:y val="3.5525590551181103E-2"/>
        </c:manualLayout>
      </c:layout>
      <c:overlay val="0"/>
    </c:title>
    <c:autoTitleDeleted val="0"/>
    <c:plotArea>
      <c:layout/>
      <c:scatterChart>
        <c:scatterStyle val="lineMarker"/>
        <c:varyColors val="0"/>
        <c:ser>
          <c:idx val="0"/>
          <c:order val="0"/>
          <c:tx>
            <c:strRef>
              <c:f>Sheet1!$B$1</c:f>
              <c:strCache>
                <c:ptCount val="1"/>
                <c:pt idx="0">
                  <c:v>Series 1</c:v>
                </c:pt>
              </c:strCache>
            </c:strRef>
          </c:tx>
          <c:xVal>
            <c:numRef>
              <c:f>Sheet1!$A$2:$A$6</c:f>
              <c:numCache>
                <c:formatCode>General</c:formatCode>
                <c:ptCount val="5"/>
                <c:pt idx="0">
                  <c:v>1995</c:v>
                </c:pt>
                <c:pt idx="1">
                  <c:v>2003</c:v>
                </c:pt>
                <c:pt idx="2">
                  <c:v>2005</c:v>
                </c:pt>
                <c:pt idx="3">
                  <c:v>2006</c:v>
                </c:pt>
                <c:pt idx="4">
                  <c:v>2007</c:v>
                </c:pt>
              </c:numCache>
            </c:numRef>
          </c:xVal>
          <c:yVal>
            <c:numRef>
              <c:f>Sheet1!$B$2:$B$6</c:f>
              <c:numCache>
                <c:formatCode>0.00E+00</c:formatCode>
                <c:ptCount val="5"/>
                <c:pt idx="0">
                  <c:v>140000</c:v>
                </c:pt>
                <c:pt idx="1">
                  <c:v>1000000</c:v>
                </c:pt>
                <c:pt idx="2" formatCode="General">
                  <c:v>48661218</c:v>
                </c:pt>
                <c:pt idx="3">
                  <c:v>10000000000</c:v>
                </c:pt>
                <c:pt idx="4" formatCode="General">
                  <c:v>1000000000000</c:v>
                </c:pt>
              </c:numCache>
            </c:numRef>
          </c:yVal>
          <c:smooth val="0"/>
        </c:ser>
        <c:ser>
          <c:idx val="1"/>
          <c:order val="1"/>
          <c:tx>
            <c:strRef>
              <c:f>Sheet1!$C$1</c:f>
              <c:strCache>
                <c:ptCount val="1"/>
                <c:pt idx="0">
                  <c:v>Series 2</c:v>
                </c:pt>
              </c:strCache>
            </c:strRef>
          </c:tx>
          <c:xVal>
            <c:numRef>
              <c:f>Sheet1!$A$2:$A$6</c:f>
              <c:numCache>
                <c:formatCode>General</c:formatCode>
                <c:ptCount val="5"/>
                <c:pt idx="0">
                  <c:v>1995</c:v>
                </c:pt>
                <c:pt idx="1">
                  <c:v>2003</c:v>
                </c:pt>
                <c:pt idx="2">
                  <c:v>2005</c:v>
                </c:pt>
                <c:pt idx="3">
                  <c:v>2006</c:v>
                </c:pt>
                <c:pt idx="4">
                  <c:v>2007</c:v>
                </c:pt>
              </c:numCache>
            </c:numRef>
          </c:xVal>
          <c:yVal>
            <c:numRef>
              <c:f>Sheet1!$C$2:$C$6</c:f>
              <c:numCache>
                <c:formatCode>General</c:formatCode>
                <c:ptCount val="5"/>
              </c:numCache>
            </c:numRef>
          </c:yVal>
          <c:smooth val="0"/>
        </c:ser>
        <c:dLbls>
          <c:showLegendKey val="0"/>
          <c:showVal val="0"/>
          <c:showCatName val="0"/>
          <c:showSerName val="0"/>
          <c:showPercent val="0"/>
          <c:showBubbleSize val="0"/>
        </c:dLbls>
        <c:axId val="147874560"/>
        <c:axId val="147876096"/>
      </c:scatterChart>
      <c:valAx>
        <c:axId val="147874560"/>
        <c:scaling>
          <c:orientation val="minMax"/>
          <c:max val="2007"/>
        </c:scaling>
        <c:delete val="0"/>
        <c:axPos val="b"/>
        <c:numFmt formatCode="General" sourceLinked="1"/>
        <c:majorTickMark val="out"/>
        <c:minorTickMark val="none"/>
        <c:tickLblPos val="nextTo"/>
        <c:txPr>
          <a:bodyPr rot="0" vert="horz"/>
          <a:lstStyle/>
          <a:p>
            <a:pPr>
              <a:defRPr sz="1400" b="0" i="0" u="none" strike="noStrike" baseline="0">
                <a:solidFill>
                  <a:schemeClr val="tx1"/>
                </a:solidFill>
                <a:latin typeface="Calibri"/>
                <a:ea typeface="Calibri"/>
                <a:cs typeface="Calibri"/>
              </a:defRPr>
            </a:pPr>
            <a:endParaRPr lang="en-US"/>
          </a:p>
        </c:txPr>
        <c:crossAx val="147876096"/>
        <c:crosses val="autoZero"/>
        <c:crossBetween val="midCat"/>
        <c:majorUnit val="1"/>
      </c:valAx>
      <c:valAx>
        <c:axId val="147876096"/>
        <c:scaling>
          <c:logBase val="10"/>
          <c:orientation val="minMax"/>
          <c:max val="1000000000000"/>
          <c:min val="100000"/>
        </c:scaling>
        <c:delete val="0"/>
        <c:axPos val="l"/>
        <c:majorGridlines/>
        <c:numFmt formatCode="#,##0" sourceLinked="0"/>
        <c:majorTickMark val="out"/>
        <c:minorTickMark val="none"/>
        <c:tickLblPos val="nextTo"/>
        <c:txPr>
          <a:bodyPr/>
          <a:lstStyle/>
          <a:p>
            <a:pPr>
              <a:defRPr sz="1400"/>
            </a:pPr>
            <a:endParaRPr lang="en-US"/>
          </a:p>
        </c:txPr>
        <c:crossAx val="147874560"/>
        <c:crosses val="autoZero"/>
        <c:crossBetween val="midCat"/>
      </c:valAx>
    </c:plotArea>
    <c:plotVisOnly val="1"/>
    <c:dispBlanksAs val="gap"/>
    <c:showDLblsOverMax val="0"/>
  </c:chart>
  <c:txPr>
    <a:bodyPr/>
    <a:lstStyle/>
    <a:p>
      <a:pPr>
        <a:defRPr sz="1798"/>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62335942691036"/>
          <c:y val="3.6811314104674447E-2"/>
          <c:w val="0.70559832451529203"/>
          <c:h val="0.87187469741392998"/>
        </c:manualLayout>
      </c:layout>
      <c:scatterChart>
        <c:scatterStyle val="lineMarker"/>
        <c:varyColors val="0"/>
        <c:ser>
          <c:idx val="0"/>
          <c:order val="0"/>
          <c:tx>
            <c:strRef>
              <c:f>Sheet1!$B$1</c:f>
              <c:strCache>
                <c:ptCount val="1"/>
                <c:pt idx="0">
                  <c:v>Number of information sets</c:v>
                </c:pt>
              </c:strCache>
            </c:strRef>
          </c:tx>
          <c:xVal>
            <c:numRef>
              <c:f>Sheet1!$A$2:$A$10</c:f>
              <c:numCache>
                <c:formatCode>General</c:formatCode>
                <c:ptCount val="9"/>
                <c:pt idx="0">
                  <c:v>2005</c:v>
                </c:pt>
                <c:pt idx="1">
                  <c:v>2006</c:v>
                </c:pt>
                <c:pt idx="2">
                  <c:v>2008</c:v>
                </c:pt>
                <c:pt idx="3">
                  <c:v>2009</c:v>
                </c:pt>
                <c:pt idx="4">
                  <c:v>2010</c:v>
                </c:pt>
                <c:pt idx="5">
                  <c:v>2011</c:v>
                </c:pt>
                <c:pt idx="6">
                  <c:v>2012</c:v>
                </c:pt>
                <c:pt idx="7">
                  <c:v>2014</c:v>
                </c:pt>
                <c:pt idx="8">
                  <c:v>2015</c:v>
                </c:pt>
              </c:numCache>
            </c:numRef>
          </c:xVal>
          <c:yVal>
            <c:numRef>
              <c:f>Sheet1!$B$2:$B$10</c:f>
              <c:numCache>
                <c:formatCode>#,##0</c:formatCode>
                <c:ptCount val="9"/>
                <c:pt idx="0">
                  <c:v>3940000</c:v>
                </c:pt>
                <c:pt idx="1">
                  <c:v>40476880</c:v>
                </c:pt>
                <c:pt idx="2" formatCode="General">
                  <c:v>118671936</c:v>
                </c:pt>
                <c:pt idx="3" formatCode="General">
                  <c:v>266135752</c:v>
                </c:pt>
                <c:pt idx="4" formatCode="General">
                  <c:v>797782952</c:v>
                </c:pt>
                <c:pt idx="5" formatCode="General">
                  <c:v>5816050892</c:v>
                </c:pt>
                <c:pt idx="6">
                  <c:v>38000000000</c:v>
                </c:pt>
                <c:pt idx="7" formatCode="0.00E+00">
                  <c:v>66000000000</c:v>
                </c:pt>
                <c:pt idx="8" formatCode="0.00E+00">
                  <c:v>13800000000000</c:v>
                </c:pt>
              </c:numCache>
            </c:numRef>
          </c:yVal>
          <c:smooth val="0"/>
        </c:ser>
        <c:dLbls>
          <c:showLegendKey val="0"/>
          <c:showVal val="0"/>
          <c:showCatName val="0"/>
          <c:showSerName val="0"/>
          <c:showPercent val="0"/>
          <c:showBubbleSize val="0"/>
        </c:dLbls>
        <c:axId val="149783296"/>
        <c:axId val="149784832"/>
      </c:scatterChart>
      <c:valAx>
        <c:axId val="149783296"/>
        <c:scaling>
          <c:orientation val="minMax"/>
          <c:max val="2015"/>
          <c:min val="2005"/>
        </c:scaling>
        <c:delete val="0"/>
        <c:axPos val="b"/>
        <c:numFmt formatCode="General" sourceLinked="1"/>
        <c:majorTickMark val="out"/>
        <c:minorTickMark val="none"/>
        <c:tickLblPos val="nextTo"/>
        <c:crossAx val="149784832"/>
        <c:crosses val="autoZero"/>
        <c:crossBetween val="midCat"/>
        <c:majorUnit val="1"/>
      </c:valAx>
      <c:valAx>
        <c:axId val="149784832"/>
        <c:scaling>
          <c:logBase val="10"/>
          <c:orientation val="minMax"/>
          <c:min val="1000000"/>
        </c:scaling>
        <c:delete val="0"/>
        <c:axPos val="l"/>
        <c:majorGridlines/>
        <c:numFmt formatCode="#,##0" sourceLinked="0"/>
        <c:majorTickMark val="out"/>
        <c:minorTickMark val="none"/>
        <c:tickLblPos val="nextTo"/>
        <c:crossAx val="14978329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dirty="0"/>
              <a:t>Exploitability</a:t>
            </a:r>
            <a:r>
              <a:rPr lang="en-US" dirty="0"/>
              <a:t> of our 2010 bot </a:t>
            </a:r>
            <a:endParaRPr lang="en-US" dirty="0" smtClean="0"/>
          </a:p>
          <a:p>
            <a:pPr>
              <a:defRPr/>
            </a:pPr>
            <a:r>
              <a:rPr lang="en-US" dirty="0" smtClean="0"/>
              <a:t>(</a:t>
            </a:r>
            <a:r>
              <a:rPr lang="en-US" dirty="0"/>
              <a:t>in </a:t>
            </a:r>
            <a:r>
              <a:rPr lang="en-US" dirty="0" err="1"/>
              <a:t>milli</a:t>
            </a:r>
            <a:r>
              <a:rPr lang="en-US" dirty="0"/>
              <a:t> big blinds per hand)</a:t>
            </a:r>
          </a:p>
        </c:rich>
      </c:tx>
      <c:layout>
        <c:manualLayout>
          <c:xMode val="edge"/>
          <c:yMode val="edge"/>
          <c:x val="5.1765109212757066E-2"/>
          <c:y val="0.20260052699842807"/>
        </c:manualLayout>
      </c:layout>
      <c:overlay val="0"/>
    </c:title>
    <c:autoTitleDeleted val="0"/>
    <c:plotArea>
      <c:layout>
        <c:manualLayout>
          <c:layoutTarget val="inner"/>
          <c:xMode val="edge"/>
          <c:yMode val="edge"/>
          <c:x val="0.58124423620278876"/>
          <c:y val="6.5743333225062525E-2"/>
          <c:w val="0.34241213013137073"/>
          <c:h val="0.49685300810797778"/>
        </c:manualLayout>
      </c:layout>
      <c:scatterChart>
        <c:scatterStyle val="lineMarker"/>
        <c:varyColors val="0"/>
        <c:ser>
          <c:idx val="0"/>
          <c:order val="0"/>
          <c:tx>
            <c:strRef>
              <c:f>Sheet1!$B$1</c:f>
              <c:strCache>
                <c:ptCount val="1"/>
                <c:pt idx="0">
                  <c:v>Exploitability of our 2010 bot (in milli big blinds per hand)</c:v>
                </c:pt>
              </c:strCache>
            </c:strRef>
          </c:tx>
          <c:xVal>
            <c:numRef>
              <c:f>Sheet1!$A$2:$A$6</c:f>
              <c:numCache>
                <c:formatCode>General</c:formatCode>
                <c:ptCount val="5"/>
                <c:pt idx="0">
                  <c:v>0</c:v>
                </c:pt>
                <c:pt idx="1">
                  <c:v>0.05</c:v>
                </c:pt>
                <c:pt idx="2">
                  <c:v>0.15</c:v>
                </c:pt>
                <c:pt idx="3">
                  <c:v>0.25</c:v>
                </c:pt>
                <c:pt idx="4">
                  <c:v>0.5</c:v>
                </c:pt>
              </c:numCache>
            </c:numRef>
          </c:xVal>
          <c:yVal>
            <c:numRef>
              <c:f>Sheet1!$B$2:$B$6</c:f>
              <c:numCache>
                <c:formatCode>General</c:formatCode>
                <c:ptCount val="5"/>
                <c:pt idx="0">
                  <c:v>463.49099999999999</c:v>
                </c:pt>
                <c:pt idx="1">
                  <c:v>326.11900000000003</c:v>
                </c:pt>
                <c:pt idx="2">
                  <c:v>318.46499999999997</c:v>
                </c:pt>
                <c:pt idx="3">
                  <c:v>335.048</c:v>
                </c:pt>
                <c:pt idx="4">
                  <c:v>349.87299999999999</c:v>
                </c:pt>
              </c:numCache>
            </c:numRef>
          </c:yVal>
          <c:smooth val="0"/>
        </c:ser>
        <c:dLbls>
          <c:showLegendKey val="0"/>
          <c:showVal val="0"/>
          <c:showCatName val="0"/>
          <c:showSerName val="0"/>
          <c:showPercent val="0"/>
          <c:showBubbleSize val="0"/>
        </c:dLbls>
        <c:axId val="149249024"/>
        <c:axId val="149288064"/>
      </c:scatterChart>
      <c:valAx>
        <c:axId val="149249024"/>
        <c:scaling>
          <c:orientation val="minMax"/>
          <c:max val="0.5"/>
          <c:min val="0"/>
        </c:scaling>
        <c:delete val="0"/>
        <c:axPos val="b"/>
        <c:title>
          <c:tx>
            <c:rich>
              <a:bodyPr/>
              <a:lstStyle/>
              <a:p>
                <a:pPr>
                  <a:defRPr/>
                </a:pPr>
                <a:r>
                  <a:rPr lang="en-US" dirty="0" smtClean="0"/>
                  <a:t>Threshold</a:t>
                </a:r>
                <a:endParaRPr lang="en-US" dirty="0"/>
              </a:p>
            </c:rich>
          </c:tx>
          <c:layout/>
          <c:overlay val="0"/>
        </c:title>
        <c:numFmt formatCode="General" sourceLinked="1"/>
        <c:majorTickMark val="none"/>
        <c:minorTickMark val="none"/>
        <c:tickLblPos val="nextTo"/>
        <c:crossAx val="149288064"/>
        <c:crosses val="autoZero"/>
        <c:crossBetween val="midCat"/>
        <c:majorUnit val="0.1"/>
      </c:valAx>
      <c:valAx>
        <c:axId val="149288064"/>
        <c:scaling>
          <c:orientation val="minMax"/>
        </c:scaling>
        <c:delete val="0"/>
        <c:axPos val="l"/>
        <c:majorGridlines/>
        <c:numFmt formatCode="General" sourceLinked="1"/>
        <c:majorTickMark val="none"/>
        <c:minorTickMark val="none"/>
        <c:tickLblPos val="nextTo"/>
        <c:crossAx val="14924902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Improvement from</a:t>
            </a:r>
            <a:r>
              <a:rPr lang="en-US" baseline="0" dirty="0" smtClean="0"/>
              <a:t> adding endgame solver </a:t>
            </a:r>
            <a:br>
              <a:rPr lang="en-US" baseline="0" dirty="0" smtClean="0"/>
            </a:br>
            <a:r>
              <a:rPr lang="en-US" baseline="0" dirty="0" smtClean="0"/>
              <a:t>to Tartanian5</a:t>
            </a:r>
            <a:endParaRPr lang="en-US" dirty="0"/>
          </a:p>
        </c:rich>
      </c:tx>
      <c:layout/>
      <c:overlay val="0"/>
    </c:title>
    <c:autoTitleDeleted val="0"/>
    <c:plotArea>
      <c:layout/>
      <c:barChart>
        <c:barDir val="col"/>
        <c:grouping val="clustered"/>
        <c:varyColors val="0"/>
        <c:ser>
          <c:idx val="0"/>
          <c:order val="0"/>
          <c:tx>
            <c:strRef>
              <c:f>Sheet1!$B$1</c:f>
              <c:strCache>
                <c:ptCount val="1"/>
                <c:pt idx="0">
                  <c:v>Tartanian5 with endgame solver</c:v>
                </c:pt>
              </c:strCache>
            </c:strRef>
          </c:tx>
          <c:invertIfNegative val="0"/>
          <c:cat>
            <c:strRef>
              <c:f>Sheet1!$A$2:$A$6</c:f>
              <c:strCache>
                <c:ptCount val="5"/>
                <c:pt idx="0">
                  <c:v>Tartanian5</c:v>
                </c:pt>
                <c:pt idx="1">
                  <c:v>Hyperborean</c:v>
                </c:pt>
                <c:pt idx="2">
                  <c:v>Sartre</c:v>
                </c:pt>
                <c:pt idx="3">
                  <c:v>Hugh</c:v>
                </c:pt>
                <c:pt idx="4">
                  <c:v>LittleRock</c:v>
                </c:pt>
              </c:strCache>
            </c:strRef>
          </c:cat>
          <c:val>
            <c:numRef>
              <c:f>Sheet1!$B$2:$B$6</c:f>
              <c:numCache>
                <c:formatCode>General</c:formatCode>
                <c:ptCount val="5"/>
                <c:pt idx="0">
                  <c:v>115</c:v>
                </c:pt>
                <c:pt idx="1">
                  <c:v>37</c:v>
                </c:pt>
                <c:pt idx="2">
                  <c:v>158</c:v>
                </c:pt>
                <c:pt idx="3">
                  <c:v>54</c:v>
                </c:pt>
                <c:pt idx="4">
                  <c:v>141</c:v>
                </c:pt>
              </c:numCache>
            </c:numRef>
          </c:val>
        </c:ser>
        <c:ser>
          <c:idx val="1"/>
          <c:order val="1"/>
          <c:tx>
            <c:strRef>
              <c:f>Sheet1!$C$1</c:f>
              <c:strCache>
                <c:ptCount val="1"/>
                <c:pt idx="0">
                  <c:v>Tartanian5 with undominated endgame solver</c:v>
                </c:pt>
              </c:strCache>
            </c:strRef>
          </c:tx>
          <c:invertIfNegative val="0"/>
          <c:cat>
            <c:strRef>
              <c:f>Sheet1!$A$2:$A$6</c:f>
              <c:strCache>
                <c:ptCount val="5"/>
                <c:pt idx="0">
                  <c:v>Tartanian5</c:v>
                </c:pt>
                <c:pt idx="1">
                  <c:v>Hyperborean</c:v>
                </c:pt>
                <c:pt idx="2">
                  <c:v>Sartre</c:v>
                </c:pt>
                <c:pt idx="3">
                  <c:v>Hugh</c:v>
                </c:pt>
                <c:pt idx="4">
                  <c:v>LittleRock</c:v>
                </c:pt>
              </c:strCache>
            </c:strRef>
          </c:cat>
          <c:val>
            <c:numRef>
              <c:f>Sheet1!$C$2:$C$6</c:f>
              <c:numCache>
                <c:formatCode>General</c:formatCode>
                <c:ptCount val="5"/>
                <c:pt idx="0">
                  <c:v>120</c:v>
                </c:pt>
                <c:pt idx="1">
                  <c:v>56</c:v>
                </c:pt>
                <c:pt idx="2">
                  <c:v>182</c:v>
                </c:pt>
                <c:pt idx="3">
                  <c:v>63</c:v>
                </c:pt>
                <c:pt idx="4">
                  <c:v>210</c:v>
                </c:pt>
              </c:numCache>
            </c:numRef>
          </c:val>
        </c:ser>
        <c:dLbls>
          <c:showLegendKey val="0"/>
          <c:showVal val="0"/>
          <c:showCatName val="0"/>
          <c:showSerName val="0"/>
          <c:showPercent val="0"/>
          <c:showBubbleSize val="0"/>
        </c:dLbls>
        <c:gapWidth val="150"/>
        <c:axId val="149601664"/>
        <c:axId val="149607936"/>
      </c:barChart>
      <c:catAx>
        <c:axId val="149601664"/>
        <c:scaling>
          <c:orientation val="minMax"/>
        </c:scaling>
        <c:delete val="0"/>
        <c:axPos val="b"/>
        <c:title>
          <c:tx>
            <c:rich>
              <a:bodyPr/>
              <a:lstStyle/>
              <a:p>
                <a:pPr>
                  <a:defRPr/>
                </a:pPr>
                <a:r>
                  <a:rPr lang="en-US" dirty="0" smtClean="0"/>
                  <a:t>Top competitors from 2012</a:t>
                </a:r>
                <a:endParaRPr lang="en-US" dirty="0"/>
              </a:p>
            </c:rich>
          </c:tx>
          <c:layout/>
          <c:overlay val="0"/>
        </c:title>
        <c:majorTickMark val="none"/>
        <c:minorTickMark val="none"/>
        <c:tickLblPos val="nextTo"/>
        <c:crossAx val="149607936"/>
        <c:crosses val="autoZero"/>
        <c:auto val="1"/>
        <c:lblAlgn val="ctr"/>
        <c:lblOffset val="100"/>
        <c:noMultiLvlLbl val="0"/>
      </c:catAx>
      <c:valAx>
        <c:axId val="149607936"/>
        <c:scaling>
          <c:orientation val="minMax"/>
        </c:scaling>
        <c:delete val="0"/>
        <c:axPos val="l"/>
        <c:majorGridlines/>
        <c:title>
          <c:tx>
            <c:rich>
              <a:bodyPr/>
              <a:lstStyle/>
              <a:p>
                <a:pPr>
                  <a:defRPr/>
                </a:pPr>
                <a:r>
                  <a:rPr lang="en-US" dirty="0" err="1" smtClean="0"/>
                  <a:t>milli</a:t>
                </a:r>
                <a:r>
                  <a:rPr lang="en-US" dirty="0" smtClean="0"/>
                  <a:t> big blinds per hand</a:t>
                </a:r>
                <a:endParaRPr lang="en-US" dirty="0"/>
              </a:p>
            </c:rich>
          </c:tx>
          <c:layout/>
          <c:overlay val="0"/>
        </c:title>
        <c:numFmt formatCode="General" sourceLinked="1"/>
        <c:majorTickMark val="out"/>
        <c:minorTickMark val="none"/>
        <c:tickLblPos val="nextTo"/>
        <c:crossAx val="149601664"/>
        <c:crosses val="autoZero"/>
        <c:crossBetween val="between"/>
      </c:valAx>
    </c:plotArea>
    <c:legend>
      <c:legendPos val="r"/>
      <c:layout>
        <c:manualLayout>
          <c:xMode val="edge"/>
          <c:yMode val="edge"/>
          <c:x val="0.73563743970071493"/>
          <c:y val="0.20841168618128755"/>
          <c:w val="0.25337808617593843"/>
          <c:h val="0.36611372600424458"/>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911408404787"/>
          <c:y val="7.0946008327071139E-2"/>
          <c:w val="0.853379993663412"/>
          <c:h val="0.81489976124437169"/>
        </c:manualLayout>
      </c:layout>
      <c:barChart>
        <c:barDir val="col"/>
        <c:grouping val="clustered"/>
        <c:varyColors val="0"/>
        <c:ser>
          <c:idx val="0"/>
          <c:order val="0"/>
          <c:tx>
            <c:strRef>
              <c:f>Sheet1!$B$1</c:f>
              <c:strCache>
                <c:ptCount val="1"/>
                <c:pt idx="0">
                  <c:v>Column1</c:v>
                </c:pt>
              </c:strCache>
            </c:strRef>
          </c:tx>
          <c:invertIfNegative val="0"/>
          <c:cat>
            <c:strRef>
              <c:f>Sheet1!$A$2:$A$4</c:f>
              <c:strCache>
                <c:ptCount val="3"/>
                <c:pt idx="0">
                  <c:v>B</c:v>
                </c:pt>
                <c:pt idx="1">
                  <c:v>D</c:v>
                </c:pt>
                <c:pt idx="2">
                  <c:v>E</c:v>
                </c:pt>
              </c:strCache>
            </c:strRef>
          </c:cat>
          <c:val>
            <c:numRef>
              <c:f>Sheet1!$B$2:$B$4</c:f>
              <c:numCache>
                <c:formatCode>General</c:formatCode>
                <c:ptCount val="3"/>
                <c:pt idx="0">
                  <c:v>0</c:v>
                </c:pt>
                <c:pt idx="1">
                  <c:v>0</c:v>
                </c:pt>
                <c:pt idx="2">
                  <c:v>0</c:v>
                </c:pt>
              </c:numCache>
            </c:numRef>
          </c:val>
        </c:ser>
        <c:ser>
          <c:idx val="1"/>
          <c:order val="1"/>
          <c:tx>
            <c:strRef>
              <c:f>Sheet1!$C$1</c:f>
              <c:strCache>
                <c:ptCount val="1"/>
                <c:pt idx="0">
                  <c:v>Column2</c:v>
                </c:pt>
              </c:strCache>
            </c:strRef>
          </c:tx>
          <c:spPr>
            <a:solidFill>
              <a:schemeClr val="accent1"/>
            </a:solidFill>
          </c:spPr>
          <c:invertIfNegative val="0"/>
          <c:cat>
            <c:strRef>
              <c:f>Sheet1!$A$2:$A$4</c:f>
              <c:strCache>
                <c:ptCount val="3"/>
                <c:pt idx="0">
                  <c:v>B</c:v>
                </c:pt>
                <c:pt idx="1">
                  <c:v>D</c:v>
                </c:pt>
                <c:pt idx="2">
                  <c:v>E</c:v>
                </c:pt>
              </c:strCache>
            </c:strRef>
          </c:cat>
          <c:val>
            <c:numRef>
              <c:f>Sheet1!$C$2:$C$4</c:f>
              <c:numCache>
                <c:formatCode>General</c:formatCode>
                <c:ptCount val="3"/>
                <c:pt idx="0">
                  <c:v>0</c:v>
                </c:pt>
                <c:pt idx="1">
                  <c:v>0.5</c:v>
                </c:pt>
                <c:pt idx="2">
                  <c:v>0</c:v>
                </c:pt>
              </c:numCache>
            </c:numRef>
          </c:val>
        </c:ser>
        <c:ser>
          <c:idx val="2"/>
          <c:order val="2"/>
          <c:tx>
            <c:strRef>
              <c:f>Sheet1!$D$1</c:f>
              <c:strCache>
                <c:ptCount val="1"/>
                <c:pt idx="0">
                  <c:v>Column3</c:v>
                </c:pt>
              </c:strCache>
            </c:strRef>
          </c:tx>
          <c:spPr>
            <a:solidFill>
              <a:schemeClr val="accent1"/>
            </a:solidFill>
          </c:spPr>
          <c:invertIfNegative val="0"/>
          <c:cat>
            <c:strRef>
              <c:f>Sheet1!$A$2:$A$4</c:f>
              <c:strCache>
                <c:ptCount val="3"/>
                <c:pt idx="0">
                  <c:v>B</c:v>
                </c:pt>
                <c:pt idx="1">
                  <c:v>D</c:v>
                </c:pt>
                <c:pt idx="2">
                  <c:v>E</c:v>
                </c:pt>
              </c:strCache>
            </c:strRef>
          </c:cat>
          <c:val>
            <c:numRef>
              <c:f>Sheet1!$D$2:$D$4</c:f>
              <c:numCache>
                <c:formatCode>General</c:formatCode>
                <c:ptCount val="3"/>
                <c:pt idx="0">
                  <c:v>0</c:v>
                </c:pt>
                <c:pt idx="1">
                  <c:v>0</c:v>
                </c:pt>
                <c:pt idx="2">
                  <c:v>0.5</c:v>
                </c:pt>
              </c:numCache>
            </c:numRef>
          </c:val>
        </c:ser>
        <c:dLbls>
          <c:showLegendKey val="0"/>
          <c:showVal val="0"/>
          <c:showCatName val="0"/>
          <c:showSerName val="0"/>
          <c:showPercent val="0"/>
          <c:showBubbleSize val="0"/>
        </c:dLbls>
        <c:gapWidth val="150"/>
        <c:axId val="112041984"/>
        <c:axId val="112043520"/>
      </c:barChart>
      <c:catAx>
        <c:axId val="112041984"/>
        <c:scaling>
          <c:orientation val="minMax"/>
        </c:scaling>
        <c:delete val="0"/>
        <c:axPos val="b"/>
        <c:numFmt formatCode="General" sourceLinked="1"/>
        <c:majorTickMark val="out"/>
        <c:minorTickMark val="none"/>
        <c:tickLblPos val="nextTo"/>
        <c:crossAx val="112043520"/>
        <c:crosses val="autoZero"/>
        <c:auto val="1"/>
        <c:lblAlgn val="ctr"/>
        <c:lblOffset val="100"/>
        <c:noMultiLvlLbl val="0"/>
      </c:catAx>
      <c:valAx>
        <c:axId val="112043520"/>
        <c:scaling>
          <c:orientation val="minMax"/>
          <c:max val="1"/>
        </c:scaling>
        <c:delete val="0"/>
        <c:axPos val="l"/>
        <c:majorGridlines/>
        <c:numFmt formatCode="General" sourceLinked="1"/>
        <c:majorTickMark val="out"/>
        <c:minorTickMark val="none"/>
        <c:tickLblPos val="nextTo"/>
        <c:crossAx val="11204198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atin typeface="Calibri"/>
              </a:rPr>
              <a:t>Convergence to Nash</a:t>
            </a:r>
            <a:endParaRPr lang="en-US"/>
          </a:p>
        </c:rich>
      </c:tx>
      <c:layout/>
      <c:overlay val="0"/>
    </c:title>
    <c:autoTitleDeleted val="0"/>
    <c:plotArea>
      <c:layout/>
      <c:lineChart>
        <c:grouping val="standard"/>
        <c:varyColors val="0"/>
        <c:ser>
          <c:idx val="0"/>
          <c:order val="0"/>
          <c:tx>
            <c:strRef>
              <c:f>Sheet1!$H$1</c:f>
              <c:strCache>
                <c:ptCount val="1"/>
                <c:pt idx="0">
                  <c:v>Original Run</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Sheet1!$H$2:$H$21</c:f>
              <c:numCache>
                <c:formatCode>General</c:formatCode>
                <c:ptCount val="20"/>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numCache>
            </c:numRef>
          </c:val>
          <c:smooth val="0"/>
        </c:ser>
        <c:dLbls>
          <c:showLegendKey val="0"/>
          <c:showVal val="0"/>
          <c:showCatName val="0"/>
          <c:showSerName val="0"/>
          <c:showPercent val="0"/>
          <c:showBubbleSize val="0"/>
        </c:dLbls>
        <c:marker val="1"/>
        <c:smooth val="0"/>
        <c:axId val="146509824"/>
        <c:axId val="146511744"/>
      </c:lineChart>
      <c:catAx>
        <c:axId val="146509824"/>
        <c:scaling>
          <c:orientation val="minMax"/>
        </c:scaling>
        <c:delete val="0"/>
        <c:axPos val="b"/>
        <c:title>
          <c:tx>
            <c:rich>
              <a:bodyPr/>
              <a:lstStyle/>
              <a:p>
                <a:pPr>
                  <a:defRPr/>
                </a:pPr>
                <a:r>
                  <a:rPr lang="en-US"/>
                  <a:t>Iterations</a:t>
                </a:r>
              </a:p>
            </c:rich>
          </c:tx>
          <c:layout/>
          <c:overlay val="0"/>
        </c:title>
        <c:numFmt formatCode="General" sourceLinked="1"/>
        <c:majorTickMark val="out"/>
        <c:minorTickMark val="none"/>
        <c:tickLblPos val="nextTo"/>
        <c:crossAx val="146511744"/>
        <c:crosses val="autoZero"/>
        <c:auto val="1"/>
        <c:lblAlgn val="ctr"/>
        <c:lblOffset val="100"/>
        <c:noMultiLvlLbl val="0"/>
      </c:catAx>
      <c:valAx>
        <c:axId val="146511744"/>
        <c:scaling>
          <c:orientation val="minMax"/>
        </c:scaling>
        <c:delete val="0"/>
        <c:axPos val="l"/>
        <c:majorGridlines/>
        <c:title>
          <c:tx>
            <c:rich>
              <a:bodyPr rot="-5400000" vert="horz"/>
              <a:lstStyle/>
              <a:p>
                <a:pPr>
                  <a:defRPr/>
                </a:pPr>
                <a:r>
                  <a:rPr lang="en-US"/>
                  <a:t>Epsilon</a:t>
                </a:r>
              </a:p>
            </c:rich>
          </c:tx>
          <c:layout/>
          <c:overlay val="0"/>
        </c:title>
        <c:numFmt formatCode="General" sourceLinked="1"/>
        <c:majorTickMark val="out"/>
        <c:minorTickMark val="none"/>
        <c:tickLblPos val="nextTo"/>
        <c:crossAx val="1465098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atin typeface="Calibri"/>
              </a:rPr>
              <a:t>Convergence to Nash</a:t>
            </a:r>
            <a:endParaRPr lang="en-US"/>
          </a:p>
        </c:rich>
      </c:tx>
      <c:layout/>
      <c:overlay val="0"/>
    </c:title>
    <c:autoTitleDeleted val="0"/>
    <c:plotArea>
      <c:layout/>
      <c:lineChart>
        <c:grouping val="standard"/>
        <c:varyColors val="0"/>
        <c:ser>
          <c:idx val="0"/>
          <c:order val="0"/>
          <c:tx>
            <c:strRef>
              <c:f>Sheet1!$E$1</c:f>
              <c:strCache>
                <c:ptCount val="1"/>
                <c:pt idx="0">
                  <c:v>Naïve Regret Transfer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Sheet1!$E$2:$E$37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4.9999789023599236E-2</c:v>
                </c:pt>
                <c:pt idx="21">
                  <c:v>4.9498071635561039E-2</c:v>
                </c:pt>
                <c:pt idx="22">
                  <c:v>4.9029441405707475E-2</c:v>
                </c:pt>
                <c:pt idx="23">
                  <c:v>4.8590414523193154E-2</c:v>
                </c:pt>
                <c:pt idx="24">
                  <c:v>4.8177999999999999E-2</c:v>
                </c:pt>
                <c:pt idx="25">
                  <c:v>4.7789613513818406E-2</c:v>
                </c:pt>
                <c:pt idx="26">
                  <c:v>4.7423008972987526E-2</c:v>
                </c:pt>
                <c:pt idx="27">
                  <c:v>4.7076223650461366E-2</c:v>
                </c:pt>
                <c:pt idx="28">
                  <c:v>4.6747533817705189E-2</c:v>
                </c:pt>
                <c:pt idx="29">
                  <c:v>4.6435418583505542E-2</c:v>
                </c:pt>
                <c:pt idx="30">
                  <c:v>4.6138530202677497E-2</c:v>
                </c:pt>
                <c:pt idx="31">
                  <c:v>4.585566952966369E-2</c:v>
                </c:pt>
                <c:pt idx="32">
                  <c:v>4.5585765595569788E-2</c:v>
                </c:pt>
                <c:pt idx="33">
                  <c:v>4.5327858514250891E-2</c:v>
                </c:pt>
                <c:pt idx="34">
                  <c:v>4.5081085094570331E-2</c:v>
                </c:pt>
                <c:pt idx="35">
                  <c:v>4.4844666666666672E-2</c:v>
                </c:pt>
              </c:numCache>
            </c:numRef>
          </c:val>
          <c:smooth val="0"/>
        </c:ser>
        <c:dLbls>
          <c:showLegendKey val="0"/>
          <c:showVal val="0"/>
          <c:showCatName val="0"/>
          <c:showSerName val="0"/>
          <c:showPercent val="0"/>
          <c:showBubbleSize val="0"/>
        </c:dLbls>
        <c:marker val="1"/>
        <c:smooth val="0"/>
        <c:axId val="111499904"/>
        <c:axId val="112599808"/>
      </c:lineChart>
      <c:catAx>
        <c:axId val="111499904"/>
        <c:scaling>
          <c:orientation val="minMax"/>
        </c:scaling>
        <c:delete val="0"/>
        <c:axPos val="b"/>
        <c:title>
          <c:tx>
            <c:rich>
              <a:bodyPr/>
              <a:lstStyle/>
              <a:p>
                <a:pPr>
                  <a:defRPr/>
                </a:pPr>
                <a:r>
                  <a:rPr lang="en-US"/>
                  <a:t>Iterations</a:t>
                </a:r>
              </a:p>
            </c:rich>
          </c:tx>
          <c:layout/>
          <c:overlay val="0"/>
        </c:title>
        <c:numFmt formatCode="General" sourceLinked="1"/>
        <c:majorTickMark val="out"/>
        <c:minorTickMark val="none"/>
        <c:tickLblPos val="nextTo"/>
        <c:crossAx val="112599808"/>
        <c:crosses val="autoZero"/>
        <c:auto val="1"/>
        <c:lblAlgn val="ctr"/>
        <c:lblOffset val="100"/>
        <c:noMultiLvlLbl val="0"/>
      </c:catAx>
      <c:valAx>
        <c:axId val="112599808"/>
        <c:scaling>
          <c:orientation val="minMax"/>
        </c:scaling>
        <c:delete val="0"/>
        <c:axPos val="l"/>
        <c:majorGridlines/>
        <c:title>
          <c:tx>
            <c:rich>
              <a:bodyPr rot="-5400000" vert="horz"/>
              <a:lstStyle/>
              <a:p>
                <a:pPr>
                  <a:defRPr/>
                </a:pPr>
                <a:r>
                  <a:rPr lang="en-US"/>
                  <a:t>Epsilon</a:t>
                </a:r>
              </a:p>
            </c:rich>
          </c:tx>
          <c:layout/>
          <c:overlay val="0"/>
        </c:title>
        <c:numFmt formatCode="General" sourceLinked="1"/>
        <c:majorTickMark val="out"/>
        <c:minorTickMark val="none"/>
        <c:tickLblPos val="nextTo"/>
        <c:crossAx val="1114999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atin typeface="Calibri"/>
              </a:rPr>
              <a:t>Convergence to Nash</a:t>
            </a:r>
            <a:endParaRPr lang="en-US"/>
          </a:p>
        </c:rich>
      </c:tx>
      <c:layout/>
      <c:overlay val="0"/>
    </c:title>
    <c:autoTitleDeleted val="0"/>
    <c:plotArea>
      <c:layout/>
      <c:lineChart>
        <c:grouping val="standard"/>
        <c:varyColors val="0"/>
        <c:ser>
          <c:idx val="1"/>
          <c:order val="0"/>
          <c:tx>
            <c:strRef>
              <c:f>Sheet1!$G$1</c:f>
              <c:strCache>
                <c:ptCount val="1"/>
                <c:pt idx="0">
                  <c:v>Start Over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Sheet1!$G$2:$G$37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0.1</c:v>
                </c:pt>
                <c:pt idx="21">
                  <c:v>7.0710678118654752E-2</c:v>
                </c:pt>
                <c:pt idx="22">
                  <c:v>5.7735026918962568E-2</c:v>
                </c:pt>
                <c:pt idx="23">
                  <c:v>0.05</c:v>
                </c:pt>
                <c:pt idx="24">
                  <c:v>4.4721359549995794E-2</c:v>
                </c:pt>
                <c:pt idx="25">
                  <c:v>4.0824829046386304E-2</c:v>
                </c:pt>
                <c:pt idx="26">
                  <c:v>3.7796447300922721E-2</c:v>
                </c:pt>
                <c:pt idx="27">
                  <c:v>3.5355339059327376E-2</c:v>
                </c:pt>
                <c:pt idx="28">
                  <c:v>3.3333333333333333E-2</c:v>
                </c:pt>
                <c:pt idx="29">
                  <c:v>3.1622776601683791E-2</c:v>
                </c:pt>
                <c:pt idx="30">
                  <c:v>3.0151134457776358E-2</c:v>
                </c:pt>
                <c:pt idx="31">
                  <c:v>2.8867513459481284E-2</c:v>
                </c:pt>
                <c:pt idx="32">
                  <c:v>2.7735009811261455E-2</c:v>
                </c:pt>
                <c:pt idx="33">
                  <c:v>2.6726124191242435E-2</c:v>
                </c:pt>
                <c:pt idx="34">
                  <c:v>2.5819888974716113E-2</c:v>
                </c:pt>
                <c:pt idx="35">
                  <c:v>2.5000000000000001E-2</c:v>
                </c:pt>
              </c:numCache>
            </c:numRef>
          </c:val>
          <c:smooth val="0"/>
        </c:ser>
        <c:ser>
          <c:idx val="0"/>
          <c:order val="1"/>
          <c:tx>
            <c:strRef>
              <c:f>Sheet1!$E$1</c:f>
              <c:strCache>
                <c:ptCount val="1"/>
                <c:pt idx="0">
                  <c:v>Naïve Regret Transfer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Sheet1!$E$2:$E$37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4.9999789023599236E-2</c:v>
                </c:pt>
                <c:pt idx="21">
                  <c:v>4.9498071635561039E-2</c:v>
                </c:pt>
                <c:pt idx="22">
                  <c:v>4.9029441405707475E-2</c:v>
                </c:pt>
                <c:pt idx="23">
                  <c:v>4.8590414523193154E-2</c:v>
                </c:pt>
                <c:pt idx="24">
                  <c:v>4.8177999999999999E-2</c:v>
                </c:pt>
                <c:pt idx="25">
                  <c:v>4.7789613513818406E-2</c:v>
                </c:pt>
                <c:pt idx="26">
                  <c:v>4.7423008972987526E-2</c:v>
                </c:pt>
                <c:pt idx="27">
                  <c:v>4.7076223650461366E-2</c:v>
                </c:pt>
                <c:pt idx="28">
                  <c:v>4.6747533817705189E-2</c:v>
                </c:pt>
                <c:pt idx="29">
                  <c:v>4.6435418583505542E-2</c:v>
                </c:pt>
                <c:pt idx="30">
                  <c:v>4.6138530202677497E-2</c:v>
                </c:pt>
                <c:pt idx="31">
                  <c:v>4.585566952966369E-2</c:v>
                </c:pt>
                <c:pt idx="32">
                  <c:v>4.5585765595569788E-2</c:v>
                </c:pt>
                <c:pt idx="33">
                  <c:v>4.5327858514250891E-2</c:v>
                </c:pt>
                <c:pt idx="34">
                  <c:v>4.5081085094570331E-2</c:v>
                </c:pt>
                <c:pt idx="35">
                  <c:v>4.4844666666666672E-2</c:v>
                </c:pt>
              </c:numCache>
            </c:numRef>
          </c:val>
          <c:smooth val="0"/>
        </c:ser>
        <c:dLbls>
          <c:showLegendKey val="0"/>
          <c:showVal val="0"/>
          <c:showCatName val="0"/>
          <c:showSerName val="0"/>
          <c:showPercent val="0"/>
          <c:showBubbleSize val="0"/>
        </c:dLbls>
        <c:marker val="1"/>
        <c:smooth val="0"/>
        <c:axId val="112664960"/>
        <c:axId val="112666880"/>
      </c:lineChart>
      <c:catAx>
        <c:axId val="112664960"/>
        <c:scaling>
          <c:orientation val="minMax"/>
        </c:scaling>
        <c:delete val="0"/>
        <c:axPos val="b"/>
        <c:title>
          <c:tx>
            <c:rich>
              <a:bodyPr/>
              <a:lstStyle/>
              <a:p>
                <a:pPr>
                  <a:defRPr/>
                </a:pPr>
                <a:r>
                  <a:rPr lang="en-US"/>
                  <a:t>Iterations</a:t>
                </a:r>
              </a:p>
            </c:rich>
          </c:tx>
          <c:layout/>
          <c:overlay val="0"/>
        </c:title>
        <c:numFmt formatCode="General" sourceLinked="1"/>
        <c:majorTickMark val="out"/>
        <c:minorTickMark val="none"/>
        <c:tickLblPos val="nextTo"/>
        <c:crossAx val="112666880"/>
        <c:crosses val="autoZero"/>
        <c:auto val="1"/>
        <c:lblAlgn val="ctr"/>
        <c:lblOffset val="100"/>
        <c:noMultiLvlLbl val="0"/>
      </c:catAx>
      <c:valAx>
        <c:axId val="112666880"/>
        <c:scaling>
          <c:orientation val="minMax"/>
        </c:scaling>
        <c:delete val="0"/>
        <c:axPos val="l"/>
        <c:majorGridlines/>
        <c:title>
          <c:tx>
            <c:rich>
              <a:bodyPr rot="-5400000" vert="horz"/>
              <a:lstStyle/>
              <a:p>
                <a:pPr>
                  <a:defRPr/>
                </a:pPr>
                <a:r>
                  <a:rPr lang="en-US"/>
                  <a:t>Epsilon</a:t>
                </a:r>
              </a:p>
            </c:rich>
          </c:tx>
          <c:layout/>
          <c:overlay val="0"/>
        </c:title>
        <c:numFmt formatCode="General" sourceLinked="1"/>
        <c:majorTickMark val="out"/>
        <c:minorTickMark val="none"/>
        <c:tickLblPos val="nextTo"/>
        <c:crossAx val="1126649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atin typeface="Calibri"/>
              </a:rPr>
              <a:t>Convergence to Nash</a:t>
            </a:r>
            <a:endParaRPr lang="en-US"/>
          </a:p>
        </c:rich>
      </c:tx>
      <c:layout/>
      <c:overlay val="0"/>
    </c:title>
    <c:autoTitleDeleted val="0"/>
    <c:plotArea>
      <c:layout/>
      <c:lineChart>
        <c:grouping val="standard"/>
        <c:varyColors val="0"/>
        <c:ser>
          <c:idx val="2"/>
          <c:order val="0"/>
          <c:tx>
            <c:strRef>
              <c:f>Sheet1!$F$1</c:f>
              <c:strCache>
                <c:ptCount val="1"/>
                <c:pt idx="0">
                  <c:v>Correct Regret Transfer</c:v>
                </c:pt>
              </c:strCache>
            </c:strRef>
          </c:tx>
          <c:marker>
            <c:symbol val="none"/>
          </c:marker>
          <c:val>
            <c:numRef>
              <c:f>Sheet1!$F$2:$F$37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0.05</c:v>
                </c:pt>
                <c:pt idx="21">
                  <c:v>4.4721359549995794E-2</c:v>
                </c:pt>
                <c:pt idx="22">
                  <c:v>4.0824829046386304E-2</c:v>
                </c:pt>
                <c:pt idx="23">
                  <c:v>3.7796447300922721E-2</c:v>
                </c:pt>
                <c:pt idx="24">
                  <c:v>3.5355339059327376E-2</c:v>
                </c:pt>
                <c:pt idx="25">
                  <c:v>3.3333333333333333E-2</c:v>
                </c:pt>
                <c:pt idx="26">
                  <c:v>3.1622776601683791E-2</c:v>
                </c:pt>
                <c:pt idx="27">
                  <c:v>3.0151134457776358E-2</c:v>
                </c:pt>
                <c:pt idx="28">
                  <c:v>2.8867513459481284E-2</c:v>
                </c:pt>
                <c:pt idx="29">
                  <c:v>2.7735009811261455E-2</c:v>
                </c:pt>
                <c:pt idx="30">
                  <c:v>2.6726124191242435E-2</c:v>
                </c:pt>
                <c:pt idx="31">
                  <c:v>2.5819888974716113E-2</c:v>
                </c:pt>
                <c:pt idx="32">
                  <c:v>2.5000000000000001E-2</c:v>
                </c:pt>
                <c:pt idx="33">
                  <c:v>2.4253562503633298E-2</c:v>
                </c:pt>
                <c:pt idx="34">
                  <c:v>2.3570226039551584E-2</c:v>
                </c:pt>
                <c:pt idx="35">
                  <c:v>2.2941573387056175E-2</c:v>
                </c:pt>
              </c:numCache>
            </c:numRef>
          </c:val>
          <c:smooth val="0"/>
        </c:ser>
        <c:ser>
          <c:idx val="1"/>
          <c:order val="1"/>
          <c:tx>
            <c:strRef>
              <c:f>Sheet1!$G$1</c:f>
              <c:strCache>
                <c:ptCount val="1"/>
                <c:pt idx="0">
                  <c:v>Start Over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Sheet1!$G$2:$G$37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0.1</c:v>
                </c:pt>
                <c:pt idx="21">
                  <c:v>7.0710678118654752E-2</c:v>
                </c:pt>
                <c:pt idx="22">
                  <c:v>5.7735026918962568E-2</c:v>
                </c:pt>
                <c:pt idx="23">
                  <c:v>0.05</c:v>
                </c:pt>
                <c:pt idx="24">
                  <c:v>4.4721359549995794E-2</c:v>
                </c:pt>
                <c:pt idx="25">
                  <c:v>4.0824829046386304E-2</c:v>
                </c:pt>
                <c:pt idx="26">
                  <c:v>3.7796447300922721E-2</c:v>
                </c:pt>
                <c:pt idx="27">
                  <c:v>3.5355339059327376E-2</c:v>
                </c:pt>
                <c:pt idx="28">
                  <c:v>3.3333333333333333E-2</c:v>
                </c:pt>
                <c:pt idx="29">
                  <c:v>3.1622776601683791E-2</c:v>
                </c:pt>
                <c:pt idx="30">
                  <c:v>3.0151134457776358E-2</c:v>
                </c:pt>
                <c:pt idx="31">
                  <c:v>2.8867513459481284E-2</c:v>
                </c:pt>
                <c:pt idx="32">
                  <c:v>2.7735009811261455E-2</c:v>
                </c:pt>
                <c:pt idx="33">
                  <c:v>2.6726124191242435E-2</c:v>
                </c:pt>
                <c:pt idx="34">
                  <c:v>2.5819888974716113E-2</c:v>
                </c:pt>
                <c:pt idx="35">
                  <c:v>2.5000000000000001E-2</c:v>
                </c:pt>
              </c:numCache>
            </c:numRef>
          </c:val>
          <c:smooth val="0"/>
        </c:ser>
        <c:ser>
          <c:idx val="0"/>
          <c:order val="2"/>
          <c:tx>
            <c:strRef>
              <c:f>Sheet1!$E$1</c:f>
              <c:strCache>
                <c:ptCount val="1"/>
                <c:pt idx="0">
                  <c:v>Naïve Regret Transfer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Sheet1!$E$2:$E$37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4.9999789023599236E-2</c:v>
                </c:pt>
                <c:pt idx="21">
                  <c:v>4.9498071635561039E-2</c:v>
                </c:pt>
                <c:pt idx="22">
                  <c:v>4.9029441405707475E-2</c:v>
                </c:pt>
                <c:pt idx="23">
                  <c:v>4.8590414523193154E-2</c:v>
                </c:pt>
                <c:pt idx="24">
                  <c:v>4.8177999999999999E-2</c:v>
                </c:pt>
                <c:pt idx="25">
                  <c:v>4.7789613513818406E-2</c:v>
                </c:pt>
                <c:pt idx="26">
                  <c:v>4.7423008972987526E-2</c:v>
                </c:pt>
                <c:pt idx="27">
                  <c:v>4.7076223650461366E-2</c:v>
                </c:pt>
                <c:pt idx="28">
                  <c:v>4.6747533817705189E-2</c:v>
                </c:pt>
                <c:pt idx="29">
                  <c:v>4.6435418583505542E-2</c:v>
                </c:pt>
                <c:pt idx="30">
                  <c:v>4.6138530202677497E-2</c:v>
                </c:pt>
                <c:pt idx="31">
                  <c:v>4.585566952966369E-2</c:v>
                </c:pt>
                <c:pt idx="32">
                  <c:v>4.5585765595569788E-2</c:v>
                </c:pt>
                <c:pt idx="33">
                  <c:v>4.5327858514250891E-2</c:v>
                </c:pt>
                <c:pt idx="34">
                  <c:v>4.5081085094570331E-2</c:v>
                </c:pt>
                <c:pt idx="35">
                  <c:v>4.4844666666666672E-2</c:v>
                </c:pt>
              </c:numCache>
            </c:numRef>
          </c:val>
          <c:smooth val="0"/>
        </c:ser>
        <c:dLbls>
          <c:showLegendKey val="0"/>
          <c:showVal val="0"/>
          <c:showCatName val="0"/>
          <c:showSerName val="0"/>
          <c:showPercent val="0"/>
          <c:showBubbleSize val="0"/>
        </c:dLbls>
        <c:marker val="1"/>
        <c:smooth val="0"/>
        <c:axId val="112712320"/>
        <c:axId val="112714496"/>
      </c:lineChart>
      <c:catAx>
        <c:axId val="112712320"/>
        <c:scaling>
          <c:orientation val="minMax"/>
        </c:scaling>
        <c:delete val="0"/>
        <c:axPos val="b"/>
        <c:title>
          <c:tx>
            <c:rich>
              <a:bodyPr/>
              <a:lstStyle/>
              <a:p>
                <a:pPr>
                  <a:defRPr/>
                </a:pPr>
                <a:r>
                  <a:rPr lang="en-US"/>
                  <a:t>Iterations</a:t>
                </a:r>
              </a:p>
            </c:rich>
          </c:tx>
          <c:layout/>
          <c:overlay val="0"/>
        </c:title>
        <c:numFmt formatCode="General" sourceLinked="1"/>
        <c:majorTickMark val="out"/>
        <c:minorTickMark val="none"/>
        <c:tickLblPos val="nextTo"/>
        <c:crossAx val="112714496"/>
        <c:crosses val="autoZero"/>
        <c:auto val="1"/>
        <c:lblAlgn val="ctr"/>
        <c:lblOffset val="100"/>
        <c:noMultiLvlLbl val="0"/>
      </c:catAx>
      <c:valAx>
        <c:axId val="112714496"/>
        <c:scaling>
          <c:orientation val="minMax"/>
        </c:scaling>
        <c:delete val="0"/>
        <c:axPos val="l"/>
        <c:majorGridlines/>
        <c:title>
          <c:tx>
            <c:rich>
              <a:bodyPr rot="-5400000" vert="horz"/>
              <a:lstStyle/>
              <a:p>
                <a:pPr>
                  <a:defRPr/>
                </a:pPr>
                <a:r>
                  <a:rPr lang="en-US"/>
                  <a:t>Epsilon</a:t>
                </a:r>
              </a:p>
            </c:rich>
          </c:tx>
          <c:layout/>
          <c:overlay val="0"/>
        </c:title>
        <c:numFmt formatCode="General" sourceLinked="1"/>
        <c:majorTickMark val="out"/>
        <c:minorTickMark val="none"/>
        <c:tickLblPos val="nextTo"/>
        <c:crossAx val="1127123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atin typeface="Calibri"/>
              </a:rPr>
              <a:t>Convergence to Nash</a:t>
            </a:r>
            <a:endParaRPr lang="en-US"/>
          </a:p>
        </c:rich>
      </c:tx>
      <c:layout/>
      <c:overlay val="0"/>
    </c:title>
    <c:autoTitleDeleted val="0"/>
    <c:plotArea>
      <c:layout/>
      <c:lineChart>
        <c:grouping val="standard"/>
        <c:varyColors val="0"/>
        <c:ser>
          <c:idx val="2"/>
          <c:order val="0"/>
          <c:tx>
            <c:strRef>
              <c:f>Sheet1!$F$1</c:f>
              <c:strCache>
                <c:ptCount val="1"/>
                <c:pt idx="0">
                  <c:v>Correct Regret Transfer</c:v>
                </c:pt>
              </c:strCache>
            </c:strRef>
          </c:tx>
          <c:marker>
            <c:symbol val="none"/>
          </c:marker>
          <c:val>
            <c:numRef>
              <c:f>Sheet1!$F$2:$F$37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0.05</c:v>
                </c:pt>
                <c:pt idx="21">
                  <c:v>4.4721359549995794E-2</c:v>
                </c:pt>
                <c:pt idx="22">
                  <c:v>4.0824829046386304E-2</c:v>
                </c:pt>
                <c:pt idx="23">
                  <c:v>3.7796447300922721E-2</c:v>
                </c:pt>
                <c:pt idx="24">
                  <c:v>3.5355339059327376E-2</c:v>
                </c:pt>
                <c:pt idx="25">
                  <c:v>3.3333333333333333E-2</c:v>
                </c:pt>
                <c:pt idx="26">
                  <c:v>3.1622776601683791E-2</c:v>
                </c:pt>
                <c:pt idx="27">
                  <c:v>3.0151134457776358E-2</c:v>
                </c:pt>
                <c:pt idx="28">
                  <c:v>2.8867513459481284E-2</c:v>
                </c:pt>
                <c:pt idx="29">
                  <c:v>2.7735009811261455E-2</c:v>
                </c:pt>
                <c:pt idx="30">
                  <c:v>2.6726124191242435E-2</c:v>
                </c:pt>
                <c:pt idx="31">
                  <c:v>2.5819888974716113E-2</c:v>
                </c:pt>
                <c:pt idx="32">
                  <c:v>2.5000000000000001E-2</c:v>
                </c:pt>
                <c:pt idx="33">
                  <c:v>2.4253562503633298E-2</c:v>
                </c:pt>
                <c:pt idx="34">
                  <c:v>2.3570226039551584E-2</c:v>
                </c:pt>
                <c:pt idx="35">
                  <c:v>2.2941573387056175E-2</c:v>
                </c:pt>
              </c:numCache>
            </c:numRef>
          </c:val>
          <c:smooth val="0"/>
        </c:ser>
        <c:ser>
          <c:idx val="1"/>
          <c:order val="1"/>
          <c:tx>
            <c:strRef>
              <c:f>Sheet1!$G$1</c:f>
              <c:strCache>
                <c:ptCount val="1"/>
                <c:pt idx="0">
                  <c:v>Start Over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Sheet1!$G$2:$G$37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0.1</c:v>
                </c:pt>
                <c:pt idx="21">
                  <c:v>7.0710678118654752E-2</c:v>
                </c:pt>
                <c:pt idx="22">
                  <c:v>5.7735026918962568E-2</c:v>
                </c:pt>
                <c:pt idx="23">
                  <c:v>0.05</c:v>
                </c:pt>
                <c:pt idx="24">
                  <c:v>4.4721359549995794E-2</c:v>
                </c:pt>
                <c:pt idx="25">
                  <c:v>4.0824829046386304E-2</c:v>
                </c:pt>
                <c:pt idx="26">
                  <c:v>3.7796447300922721E-2</c:v>
                </c:pt>
                <c:pt idx="27">
                  <c:v>3.5355339059327376E-2</c:v>
                </c:pt>
                <c:pt idx="28">
                  <c:v>3.3333333333333333E-2</c:v>
                </c:pt>
                <c:pt idx="29">
                  <c:v>3.1622776601683791E-2</c:v>
                </c:pt>
                <c:pt idx="30">
                  <c:v>3.0151134457776358E-2</c:v>
                </c:pt>
                <c:pt idx="31">
                  <c:v>2.8867513459481284E-2</c:v>
                </c:pt>
                <c:pt idx="32">
                  <c:v>2.7735009811261455E-2</c:v>
                </c:pt>
                <c:pt idx="33">
                  <c:v>2.6726124191242435E-2</c:v>
                </c:pt>
                <c:pt idx="34">
                  <c:v>2.5819888974716113E-2</c:v>
                </c:pt>
                <c:pt idx="35">
                  <c:v>2.5000000000000001E-2</c:v>
                </c:pt>
              </c:numCache>
            </c:numRef>
          </c:val>
          <c:smooth val="0"/>
        </c:ser>
        <c:ser>
          <c:idx val="0"/>
          <c:order val="2"/>
          <c:tx>
            <c:strRef>
              <c:f>Sheet1!$E$1</c:f>
              <c:strCache>
                <c:ptCount val="1"/>
                <c:pt idx="0">
                  <c:v>Naïve Regret Transfer</c:v>
                </c:pt>
              </c:strCache>
            </c:strRef>
          </c:tx>
          <c:marker>
            <c:symbol val="none"/>
          </c:marker>
          <c:cat>
            <c:numRef>
              <c:f>Sheet1!$D$2:$D$37</c:f>
              <c:numCache>
                <c:formatCode>General</c:formatCode>
                <c:ptCount val="36"/>
                <c:pt idx="0">
                  <c:v>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2400</c:v>
                </c:pt>
                <c:pt idx="24">
                  <c:v>2500</c:v>
                </c:pt>
                <c:pt idx="25">
                  <c:v>2600</c:v>
                </c:pt>
                <c:pt idx="26">
                  <c:v>2700</c:v>
                </c:pt>
                <c:pt idx="27">
                  <c:v>2800</c:v>
                </c:pt>
                <c:pt idx="28">
                  <c:v>2900</c:v>
                </c:pt>
                <c:pt idx="29">
                  <c:v>3000</c:v>
                </c:pt>
                <c:pt idx="30">
                  <c:v>3100</c:v>
                </c:pt>
                <c:pt idx="31">
                  <c:v>3200</c:v>
                </c:pt>
                <c:pt idx="32">
                  <c:v>3300</c:v>
                </c:pt>
                <c:pt idx="33">
                  <c:v>3400</c:v>
                </c:pt>
                <c:pt idx="34">
                  <c:v>3500</c:v>
                </c:pt>
                <c:pt idx="35">
                  <c:v>3600</c:v>
                </c:pt>
              </c:numCache>
            </c:numRef>
          </c:cat>
          <c:val>
            <c:numRef>
              <c:f>Sheet1!$E$2:$E$37</c:f>
              <c:numCache>
                <c:formatCode>General</c:formatCode>
                <c:ptCount val="36"/>
                <c:pt idx="0">
                  <c:v>0.1</c:v>
                </c:pt>
                <c:pt idx="1">
                  <c:v>7.0710678118654752E-2</c:v>
                </c:pt>
                <c:pt idx="2">
                  <c:v>5.7735026918962568E-2</c:v>
                </c:pt>
                <c:pt idx="3">
                  <c:v>0.05</c:v>
                </c:pt>
                <c:pt idx="4">
                  <c:v>4.4721359549995794E-2</c:v>
                </c:pt>
                <c:pt idx="5">
                  <c:v>4.0824829046386304E-2</c:v>
                </c:pt>
                <c:pt idx="6">
                  <c:v>3.7796447300922721E-2</c:v>
                </c:pt>
                <c:pt idx="7">
                  <c:v>3.5355339059327376E-2</c:v>
                </c:pt>
                <c:pt idx="8">
                  <c:v>3.3333333333333333E-2</c:v>
                </c:pt>
                <c:pt idx="9">
                  <c:v>3.1622776601683791E-2</c:v>
                </c:pt>
                <c:pt idx="10">
                  <c:v>3.0151134457776358E-2</c:v>
                </c:pt>
                <c:pt idx="11">
                  <c:v>2.8867513459481284E-2</c:v>
                </c:pt>
                <c:pt idx="12">
                  <c:v>2.7735009811261455E-2</c:v>
                </c:pt>
                <c:pt idx="13">
                  <c:v>2.6726124191242435E-2</c:v>
                </c:pt>
                <c:pt idx="14">
                  <c:v>2.5819888974716113E-2</c:v>
                </c:pt>
                <c:pt idx="15">
                  <c:v>2.5000000000000001E-2</c:v>
                </c:pt>
                <c:pt idx="16">
                  <c:v>2.4253562503633298E-2</c:v>
                </c:pt>
                <c:pt idx="17">
                  <c:v>2.3570226039551584E-2</c:v>
                </c:pt>
                <c:pt idx="18">
                  <c:v>2.2941573387056175E-2</c:v>
                </c:pt>
                <c:pt idx="19">
                  <c:v>2.2360679774997897E-2</c:v>
                </c:pt>
                <c:pt idx="20">
                  <c:v>4.9999789023599236E-2</c:v>
                </c:pt>
                <c:pt idx="21">
                  <c:v>4.9498071635561039E-2</c:v>
                </c:pt>
                <c:pt idx="22">
                  <c:v>4.9029441405707475E-2</c:v>
                </c:pt>
                <c:pt idx="23">
                  <c:v>4.8590414523193154E-2</c:v>
                </c:pt>
                <c:pt idx="24">
                  <c:v>4.8177999999999999E-2</c:v>
                </c:pt>
                <c:pt idx="25">
                  <c:v>4.7789613513818406E-2</c:v>
                </c:pt>
                <c:pt idx="26">
                  <c:v>4.7423008972987526E-2</c:v>
                </c:pt>
                <c:pt idx="27">
                  <c:v>4.7076223650461366E-2</c:v>
                </c:pt>
                <c:pt idx="28">
                  <c:v>4.6747533817705189E-2</c:v>
                </c:pt>
                <c:pt idx="29">
                  <c:v>4.6435418583505542E-2</c:v>
                </c:pt>
                <c:pt idx="30">
                  <c:v>4.6138530202677497E-2</c:v>
                </c:pt>
                <c:pt idx="31">
                  <c:v>4.585566952966369E-2</c:v>
                </c:pt>
                <c:pt idx="32">
                  <c:v>4.5585765595569788E-2</c:v>
                </c:pt>
                <c:pt idx="33">
                  <c:v>4.5327858514250891E-2</c:v>
                </c:pt>
                <c:pt idx="34">
                  <c:v>4.5081085094570331E-2</c:v>
                </c:pt>
                <c:pt idx="35">
                  <c:v>4.4844666666666672E-2</c:v>
                </c:pt>
              </c:numCache>
            </c:numRef>
          </c:val>
          <c:smooth val="0"/>
        </c:ser>
        <c:dLbls>
          <c:showLegendKey val="0"/>
          <c:showVal val="0"/>
          <c:showCatName val="0"/>
          <c:showSerName val="0"/>
          <c:showPercent val="0"/>
          <c:showBubbleSize val="0"/>
        </c:dLbls>
        <c:marker val="1"/>
        <c:smooth val="0"/>
        <c:axId val="113046656"/>
        <c:axId val="113048576"/>
      </c:lineChart>
      <c:catAx>
        <c:axId val="113046656"/>
        <c:scaling>
          <c:orientation val="minMax"/>
        </c:scaling>
        <c:delete val="0"/>
        <c:axPos val="b"/>
        <c:title>
          <c:tx>
            <c:rich>
              <a:bodyPr/>
              <a:lstStyle/>
              <a:p>
                <a:pPr>
                  <a:defRPr/>
                </a:pPr>
                <a:r>
                  <a:rPr lang="en-US"/>
                  <a:t>Iterations</a:t>
                </a:r>
              </a:p>
            </c:rich>
          </c:tx>
          <c:layout/>
          <c:overlay val="0"/>
        </c:title>
        <c:numFmt formatCode="General" sourceLinked="1"/>
        <c:majorTickMark val="out"/>
        <c:minorTickMark val="none"/>
        <c:tickLblPos val="nextTo"/>
        <c:crossAx val="113048576"/>
        <c:crosses val="autoZero"/>
        <c:auto val="1"/>
        <c:lblAlgn val="ctr"/>
        <c:lblOffset val="100"/>
        <c:noMultiLvlLbl val="0"/>
      </c:catAx>
      <c:valAx>
        <c:axId val="113048576"/>
        <c:scaling>
          <c:orientation val="minMax"/>
        </c:scaling>
        <c:delete val="0"/>
        <c:axPos val="l"/>
        <c:majorGridlines/>
        <c:title>
          <c:tx>
            <c:rich>
              <a:bodyPr rot="-5400000" vert="horz"/>
              <a:lstStyle/>
              <a:p>
                <a:pPr>
                  <a:defRPr/>
                </a:pPr>
                <a:r>
                  <a:rPr lang="en-US"/>
                  <a:t>Epsilon</a:t>
                </a:r>
              </a:p>
            </c:rich>
          </c:tx>
          <c:layout/>
          <c:overlay val="0"/>
        </c:title>
        <c:numFmt formatCode="General" sourceLinked="1"/>
        <c:majorTickMark val="out"/>
        <c:minorTickMark val="none"/>
        <c:tickLblPos val="nextTo"/>
        <c:crossAx val="1130466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NE Value vs Theta</a:t>
            </a:r>
          </a:p>
        </c:rich>
      </c:tx>
      <c:layout/>
      <c:overlay val="0"/>
    </c:title>
    <c:autoTitleDeleted val="0"/>
    <c:plotArea>
      <c:layout/>
      <c:lineChart>
        <c:grouping val="standard"/>
        <c:varyColors val="0"/>
        <c:ser>
          <c:idx val="0"/>
          <c:order val="0"/>
          <c:tx>
            <c:strRef>
              <c:f>Sheet2!$E$1</c:f>
              <c:strCache>
                <c:ptCount val="1"/>
                <c:pt idx="0">
                  <c:v>NE Value</c:v>
                </c:pt>
              </c:strCache>
            </c:strRef>
          </c:tx>
          <c:spPr>
            <a:ln>
              <a:prstDash val="sysDot"/>
            </a:ln>
          </c:spPr>
          <c:marker>
            <c:symbol val="none"/>
          </c:marker>
          <c:cat>
            <c:numRef>
              <c:f>Sheet2!$D$2:$D$102</c:f>
              <c:numCache>
                <c:formatCode>General</c:formatCode>
                <c:ptCount val="1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pt idx="51">
                  <c:v>1.02</c:v>
                </c:pt>
                <c:pt idx="52">
                  <c:v>1.04</c:v>
                </c:pt>
                <c:pt idx="53">
                  <c:v>1.06</c:v>
                </c:pt>
                <c:pt idx="54">
                  <c:v>1.08</c:v>
                </c:pt>
                <c:pt idx="55">
                  <c:v>1.1000000000000001</c:v>
                </c:pt>
                <c:pt idx="56">
                  <c:v>1.1200000000000001</c:v>
                </c:pt>
                <c:pt idx="57">
                  <c:v>1.1400000000000001</c:v>
                </c:pt>
                <c:pt idx="58">
                  <c:v>1.1599999999999999</c:v>
                </c:pt>
                <c:pt idx="59">
                  <c:v>1.18</c:v>
                </c:pt>
                <c:pt idx="60">
                  <c:v>1.2</c:v>
                </c:pt>
                <c:pt idx="61">
                  <c:v>1.22</c:v>
                </c:pt>
                <c:pt idx="62">
                  <c:v>1.24</c:v>
                </c:pt>
                <c:pt idx="63">
                  <c:v>1.26</c:v>
                </c:pt>
                <c:pt idx="64">
                  <c:v>1.28</c:v>
                </c:pt>
                <c:pt idx="65">
                  <c:v>1.3</c:v>
                </c:pt>
                <c:pt idx="66">
                  <c:v>1.32</c:v>
                </c:pt>
                <c:pt idx="67">
                  <c:v>1.34</c:v>
                </c:pt>
                <c:pt idx="68">
                  <c:v>1.36</c:v>
                </c:pt>
                <c:pt idx="69">
                  <c:v>1.3800000000000001</c:v>
                </c:pt>
                <c:pt idx="70">
                  <c:v>1.4000000000000001</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c:v>
                </c:pt>
                <c:pt idx="85">
                  <c:v>1.7</c:v>
                </c:pt>
                <c:pt idx="86">
                  <c:v>1.72</c:v>
                </c:pt>
                <c:pt idx="87">
                  <c:v>1.74</c:v>
                </c:pt>
                <c:pt idx="88">
                  <c:v>1.76</c:v>
                </c:pt>
                <c:pt idx="89">
                  <c:v>1.78</c:v>
                </c:pt>
                <c:pt idx="90">
                  <c:v>1.8</c:v>
                </c:pt>
                <c:pt idx="91">
                  <c:v>1.82</c:v>
                </c:pt>
                <c:pt idx="92">
                  <c:v>1.84</c:v>
                </c:pt>
                <c:pt idx="93">
                  <c:v>1.86</c:v>
                </c:pt>
                <c:pt idx="94">
                  <c:v>1.8800000000000001</c:v>
                </c:pt>
                <c:pt idx="95">
                  <c:v>1.9000000000000001</c:v>
                </c:pt>
                <c:pt idx="96">
                  <c:v>1.92</c:v>
                </c:pt>
                <c:pt idx="97">
                  <c:v>1.94</c:v>
                </c:pt>
                <c:pt idx="98">
                  <c:v>1.96</c:v>
                </c:pt>
                <c:pt idx="99">
                  <c:v>1.98</c:v>
                </c:pt>
                <c:pt idx="100">
                  <c:v>2</c:v>
                </c:pt>
              </c:numCache>
            </c:numRef>
          </c:cat>
          <c:val>
            <c:numRef>
              <c:f>Sheet2!$E$2:$E$102</c:f>
              <c:numCache>
                <c:formatCode>General</c:formatCode>
                <c:ptCount val="101"/>
                <c:pt idx="0">
                  <c:v>0</c:v>
                </c:pt>
                <c:pt idx="1">
                  <c:v>9.801980198019802E-3</c:v>
                </c:pt>
                <c:pt idx="2">
                  <c:v>1.9215686274509803E-2</c:v>
                </c:pt>
                <c:pt idx="3">
                  <c:v>2.8252427184466015E-2</c:v>
                </c:pt>
                <c:pt idx="4">
                  <c:v>3.692307692307692E-2</c:v>
                </c:pt>
                <c:pt idx="5">
                  <c:v>4.5238095238095237E-2</c:v>
                </c:pt>
                <c:pt idx="6">
                  <c:v>5.3207547169811312E-2</c:v>
                </c:pt>
                <c:pt idx="7">
                  <c:v>6.0841121495327104E-2</c:v>
                </c:pt>
                <c:pt idx="8">
                  <c:v>6.8148148148148138E-2</c:v>
                </c:pt>
                <c:pt idx="9">
                  <c:v>7.5137614678899081E-2</c:v>
                </c:pt>
                <c:pt idx="10">
                  <c:v>8.1818181818181818E-2</c:v>
                </c:pt>
                <c:pt idx="11">
                  <c:v>8.8198198198198186E-2</c:v>
                </c:pt>
                <c:pt idx="12">
                  <c:v>9.4285714285714278E-2</c:v>
                </c:pt>
                <c:pt idx="13">
                  <c:v>0.10008849557522126</c:v>
                </c:pt>
                <c:pt idx="14">
                  <c:v>0.1056140350877193</c:v>
                </c:pt>
                <c:pt idx="15">
                  <c:v>0.11086956521739132</c:v>
                </c:pt>
                <c:pt idx="16">
                  <c:v>0.11586206896551725</c:v>
                </c:pt>
                <c:pt idx="17">
                  <c:v>0.12059829059829061</c:v>
                </c:pt>
                <c:pt idx="18">
                  <c:v>0.12508474576271189</c:v>
                </c:pt>
                <c:pt idx="19">
                  <c:v>0.12932773109243698</c:v>
                </c:pt>
                <c:pt idx="20">
                  <c:v>0.13333333333333336</c:v>
                </c:pt>
                <c:pt idx="21">
                  <c:v>0.13710743801652892</c:v>
                </c:pt>
                <c:pt idx="22">
                  <c:v>0.14065573770491804</c:v>
                </c:pt>
                <c:pt idx="23">
                  <c:v>0.14398373983739837</c:v>
                </c:pt>
                <c:pt idx="24">
                  <c:v>0.14709677419354839</c:v>
                </c:pt>
                <c:pt idx="25">
                  <c:v>0.15</c:v>
                </c:pt>
                <c:pt idx="26">
                  <c:v>0.15269841269841272</c:v>
                </c:pt>
                <c:pt idx="27">
                  <c:v>0.15519685039370079</c:v>
                </c:pt>
                <c:pt idx="28">
                  <c:v>0.1575</c:v>
                </c:pt>
                <c:pt idx="29">
                  <c:v>0.15961240310077518</c:v>
                </c:pt>
                <c:pt idx="30">
                  <c:v>0.16153846153846152</c:v>
                </c:pt>
                <c:pt idx="31">
                  <c:v>0.16328244274809159</c:v>
                </c:pt>
                <c:pt idx="32">
                  <c:v>0.16484848484848483</c:v>
                </c:pt>
                <c:pt idx="33">
                  <c:v>0.16624060150375938</c:v>
                </c:pt>
                <c:pt idx="34">
                  <c:v>0.16746268656716415</c:v>
                </c:pt>
                <c:pt idx="35">
                  <c:v>0.16851851851851848</c:v>
                </c:pt>
                <c:pt idx="36">
                  <c:v>0.16941176470588237</c:v>
                </c:pt>
                <c:pt idx="37">
                  <c:v>0.17014598540145984</c:v>
                </c:pt>
                <c:pt idx="38">
                  <c:v>0.17072463768115945</c:v>
                </c:pt>
                <c:pt idx="39">
                  <c:v>0.17115107913669064</c:v>
                </c:pt>
                <c:pt idx="40">
                  <c:v>0.17142857142857143</c:v>
                </c:pt>
                <c:pt idx="41">
                  <c:v>0.17156028368794324</c:v>
                </c:pt>
                <c:pt idx="42">
                  <c:v>0.17154929577464789</c:v>
                </c:pt>
                <c:pt idx="43">
                  <c:v>0.17139860139860141</c:v>
                </c:pt>
                <c:pt idx="44">
                  <c:v>0.17111111111111113</c:v>
                </c:pt>
                <c:pt idx="45">
                  <c:v>0.17068965517241383</c:v>
                </c:pt>
                <c:pt idx="46">
                  <c:v>0.17013698630136989</c:v>
                </c:pt>
                <c:pt idx="47">
                  <c:v>0.16945578231292519</c:v>
                </c:pt>
                <c:pt idx="48">
                  <c:v>0.16864864864864865</c:v>
                </c:pt>
                <c:pt idx="49">
                  <c:v>0.16771812080536913</c:v>
                </c:pt>
                <c:pt idx="50">
                  <c:v>0.16666666666666666</c:v>
                </c:pt>
                <c:pt idx="51">
                  <c:v>0.16549668874172185</c:v>
                </c:pt>
                <c:pt idx="52">
                  <c:v>0.16421052631578947</c:v>
                </c:pt>
                <c:pt idx="53">
                  <c:v>0.16281045751633985</c:v>
                </c:pt>
                <c:pt idx="54">
                  <c:v>0.1612987012987013</c:v>
                </c:pt>
                <c:pt idx="55">
                  <c:v>0.1596774193548387</c:v>
                </c:pt>
                <c:pt idx="56">
                  <c:v>0.15794871794871793</c:v>
                </c:pt>
                <c:pt idx="57">
                  <c:v>0.15611464968152863</c:v>
                </c:pt>
                <c:pt idx="58">
                  <c:v>0.15417721518987343</c:v>
                </c:pt>
                <c:pt idx="59">
                  <c:v>0.15213836477987422</c:v>
                </c:pt>
                <c:pt idx="60">
                  <c:v>0.15</c:v>
                </c:pt>
                <c:pt idx="61">
                  <c:v>0.1477639751552795</c:v>
                </c:pt>
                <c:pt idx="62">
                  <c:v>0.14543209876543209</c:v>
                </c:pt>
                <c:pt idx="63">
                  <c:v>0.14300613496932515</c:v>
                </c:pt>
                <c:pt idx="64">
                  <c:v>0.14048780487804877</c:v>
                </c:pt>
                <c:pt idx="65">
                  <c:v>0.13787878787878788</c:v>
                </c:pt>
                <c:pt idx="66">
                  <c:v>0.13518072289156624</c:v>
                </c:pt>
                <c:pt idx="67">
                  <c:v>0.13239520958083834</c:v>
                </c:pt>
                <c:pt idx="68">
                  <c:v>0.12952380952380951</c:v>
                </c:pt>
                <c:pt idx="69">
                  <c:v>0.12656804733727811</c:v>
                </c:pt>
                <c:pt idx="70">
                  <c:v>0.12352941176470585</c:v>
                </c:pt>
                <c:pt idx="71">
                  <c:v>0.12040935672514622</c:v>
                </c:pt>
                <c:pt idx="72">
                  <c:v>0.1172093023255814</c:v>
                </c:pt>
                <c:pt idx="73">
                  <c:v>0.11393063583815029</c:v>
                </c:pt>
                <c:pt idx="74">
                  <c:v>0.11057471264367817</c:v>
                </c:pt>
                <c:pt idx="75">
                  <c:v>0.10714285714285714</c:v>
                </c:pt>
                <c:pt idx="76">
                  <c:v>0.10363636363636364</c:v>
                </c:pt>
                <c:pt idx="77">
                  <c:v>0.10005649717514123</c:v>
                </c:pt>
                <c:pt idx="78">
                  <c:v>9.6404494382022463E-2</c:v>
                </c:pt>
                <c:pt idx="79">
                  <c:v>9.2681564245810047E-2</c:v>
                </c:pt>
                <c:pt idx="80">
                  <c:v>8.8888888888888878E-2</c:v>
                </c:pt>
                <c:pt idx="81">
                  <c:v>8.502762430939223E-2</c:v>
                </c:pt>
                <c:pt idx="82">
                  <c:v>8.1098901098901069E-2</c:v>
                </c:pt>
                <c:pt idx="83">
                  <c:v>7.7103825136611986E-2</c:v>
                </c:pt>
                <c:pt idx="84">
                  <c:v>7.3043478260869585E-2</c:v>
                </c:pt>
                <c:pt idx="85">
                  <c:v>6.8918918918918923E-2</c:v>
                </c:pt>
                <c:pt idx="86">
                  <c:v>6.4731182795698936E-2</c:v>
                </c:pt>
                <c:pt idx="87">
                  <c:v>6.048128342245989E-2</c:v>
                </c:pt>
                <c:pt idx="88">
                  <c:v>5.6170212765957447E-2</c:v>
                </c:pt>
                <c:pt idx="89">
                  <c:v>5.1798941798941789E-2</c:v>
                </c:pt>
                <c:pt idx="90">
                  <c:v>4.7368421052631574E-2</c:v>
                </c:pt>
                <c:pt idx="91">
                  <c:v>4.2879581151832442E-2</c:v>
                </c:pt>
                <c:pt idx="92">
                  <c:v>3.8333333333333316E-2</c:v>
                </c:pt>
                <c:pt idx="93">
                  <c:v>3.3730569948186503E-2</c:v>
                </c:pt>
                <c:pt idx="94">
                  <c:v>2.9072164948453584E-2</c:v>
                </c:pt>
                <c:pt idx="95">
                  <c:v>2.4358974358974324E-2</c:v>
                </c:pt>
                <c:pt idx="96">
                  <c:v>1.9591836734693894E-2</c:v>
                </c:pt>
                <c:pt idx="97">
                  <c:v>1.4771573604060926E-2</c:v>
                </c:pt>
                <c:pt idx="98">
                  <c:v>9.8989898989899072E-3</c:v>
                </c:pt>
                <c:pt idx="99">
                  <c:v>4.974874371859301E-3</c:v>
                </c:pt>
                <c:pt idx="100">
                  <c:v>0</c:v>
                </c:pt>
              </c:numCache>
            </c:numRef>
          </c:val>
          <c:smooth val="0"/>
        </c:ser>
        <c:dLbls>
          <c:showLegendKey val="0"/>
          <c:showVal val="0"/>
          <c:showCatName val="0"/>
          <c:showSerName val="0"/>
          <c:showPercent val="0"/>
          <c:showBubbleSize val="0"/>
        </c:dLbls>
        <c:marker val="1"/>
        <c:smooth val="0"/>
        <c:axId val="113359488"/>
        <c:axId val="113451776"/>
      </c:lineChart>
      <c:catAx>
        <c:axId val="113359488"/>
        <c:scaling>
          <c:orientation val="minMax"/>
        </c:scaling>
        <c:delete val="0"/>
        <c:axPos val="b"/>
        <c:title>
          <c:tx>
            <c:rich>
              <a:bodyPr/>
              <a:lstStyle/>
              <a:p>
                <a:pPr>
                  <a:defRPr/>
                </a:pPr>
                <a:r>
                  <a:rPr lang="en-US"/>
                  <a:t>Theta</a:t>
                </a:r>
              </a:p>
            </c:rich>
          </c:tx>
          <c:layout/>
          <c:overlay val="0"/>
        </c:title>
        <c:numFmt formatCode="General" sourceLinked="1"/>
        <c:majorTickMark val="out"/>
        <c:minorTickMark val="none"/>
        <c:tickLblPos val="nextTo"/>
        <c:crossAx val="113451776"/>
        <c:crosses val="autoZero"/>
        <c:auto val="1"/>
        <c:lblAlgn val="ctr"/>
        <c:lblOffset val="100"/>
        <c:noMultiLvlLbl val="0"/>
      </c:catAx>
      <c:valAx>
        <c:axId val="113451776"/>
        <c:scaling>
          <c:orientation val="minMax"/>
        </c:scaling>
        <c:delete val="0"/>
        <c:axPos val="l"/>
        <c:majorGridlines/>
        <c:title>
          <c:tx>
            <c:rich>
              <a:bodyPr rot="-5400000" vert="horz"/>
              <a:lstStyle/>
              <a:p>
                <a:pPr>
                  <a:defRPr/>
                </a:pPr>
                <a:r>
                  <a:rPr lang="en-US"/>
                  <a:t>Nash Equilibrium Value</a:t>
                </a:r>
              </a:p>
            </c:rich>
          </c:tx>
          <c:layout/>
          <c:overlay val="0"/>
        </c:title>
        <c:numFmt formatCode="General" sourceLinked="1"/>
        <c:majorTickMark val="out"/>
        <c:minorTickMark val="none"/>
        <c:tickLblPos val="nextTo"/>
        <c:crossAx val="113359488"/>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NE Value vs Theta</a:t>
            </a:r>
          </a:p>
        </c:rich>
      </c:tx>
      <c:layout/>
      <c:overlay val="0"/>
    </c:title>
    <c:autoTitleDeleted val="0"/>
    <c:plotArea>
      <c:layout/>
      <c:lineChart>
        <c:grouping val="standard"/>
        <c:varyColors val="0"/>
        <c:ser>
          <c:idx val="0"/>
          <c:order val="0"/>
          <c:tx>
            <c:strRef>
              <c:f>Sheet2!$E$1</c:f>
              <c:strCache>
                <c:ptCount val="1"/>
                <c:pt idx="0">
                  <c:v>NE Value</c:v>
                </c:pt>
              </c:strCache>
            </c:strRef>
          </c:tx>
          <c:spPr>
            <a:ln>
              <a:prstDash val="sysDot"/>
            </a:ln>
          </c:spPr>
          <c:marker>
            <c:symbol val="none"/>
          </c:marker>
          <c:cat>
            <c:numRef>
              <c:f>Sheet2!$D$2:$D$102</c:f>
              <c:numCache>
                <c:formatCode>General</c:formatCode>
                <c:ptCount val="10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pt idx="51">
                  <c:v>1.02</c:v>
                </c:pt>
                <c:pt idx="52">
                  <c:v>1.04</c:v>
                </c:pt>
                <c:pt idx="53">
                  <c:v>1.06</c:v>
                </c:pt>
                <c:pt idx="54">
                  <c:v>1.08</c:v>
                </c:pt>
                <c:pt idx="55">
                  <c:v>1.1000000000000001</c:v>
                </c:pt>
                <c:pt idx="56">
                  <c:v>1.1200000000000001</c:v>
                </c:pt>
                <c:pt idx="57">
                  <c:v>1.1400000000000001</c:v>
                </c:pt>
                <c:pt idx="58">
                  <c:v>1.1599999999999999</c:v>
                </c:pt>
                <c:pt idx="59">
                  <c:v>1.18</c:v>
                </c:pt>
                <c:pt idx="60">
                  <c:v>1.2</c:v>
                </c:pt>
                <c:pt idx="61">
                  <c:v>1.22</c:v>
                </c:pt>
                <c:pt idx="62">
                  <c:v>1.24</c:v>
                </c:pt>
                <c:pt idx="63">
                  <c:v>1.26</c:v>
                </c:pt>
                <c:pt idx="64">
                  <c:v>1.28</c:v>
                </c:pt>
                <c:pt idx="65">
                  <c:v>1.3</c:v>
                </c:pt>
                <c:pt idx="66">
                  <c:v>1.32</c:v>
                </c:pt>
                <c:pt idx="67">
                  <c:v>1.34</c:v>
                </c:pt>
                <c:pt idx="68">
                  <c:v>1.36</c:v>
                </c:pt>
                <c:pt idx="69">
                  <c:v>1.3800000000000001</c:v>
                </c:pt>
                <c:pt idx="70">
                  <c:v>1.4000000000000001</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c:v>
                </c:pt>
                <c:pt idx="85">
                  <c:v>1.7</c:v>
                </c:pt>
                <c:pt idx="86">
                  <c:v>1.72</c:v>
                </c:pt>
                <c:pt idx="87">
                  <c:v>1.74</c:v>
                </c:pt>
                <c:pt idx="88">
                  <c:v>1.76</c:v>
                </c:pt>
                <c:pt idx="89">
                  <c:v>1.78</c:v>
                </c:pt>
                <c:pt idx="90">
                  <c:v>1.8</c:v>
                </c:pt>
                <c:pt idx="91">
                  <c:v>1.82</c:v>
                </c:pt>
                <c:pt idx="92">
                  <c:v>1.84</c:v>
                </c:pt>
                <c:pt idx="93">
                  <c:v>1.86</c:v>
                </c:pt>
                <c:pt idx="94">
                  <c:v>1.8800000000000001</c:v>
                </c:pt>
                <c:pt idx="95">
                  <c:v>1.9000000000000001</c:v>
                </c:pt>
                <c:pt idx="96">
                  <c:v>1.92</c:v>
                </c:pt>
                <c:pt idx="97">
                  <c:v>1.94</c:v>
                </c:pt>
                <c:pt idx="98">
                  <c:v>1.96</c:v>
                </c:pt>
                <c:pt idx="99">
                  <c:v>1.98</c:v>
                </c:pt>
                <c:pt idx="100">
                  <c:v>2</c:v>
                </c:pt>
              </c:numCache>
            </c:numRef>
          </c:cat>
          <c:val>
            <c:numRef>
              <c:f>Sheet2!$E$2:$E$102</c:f>
              <c:numCache>
                <c:formatCode>General</c:formatCode>
                <c:ptCount val="101"/>
                <c:pt idx="0">
                  <c:v>0</c:v>
                </c:pt>
                <c:pt idx="1">
                  <c:v>9.801980198019802E-3</c:v>
                </c:pt>
                <c:pt idx="2">
                  <c:v>1.9215686274509803E-2</c:v>
                </c:pt>
                <c:pt idx="3">
                  <c:v>2.8252427184466015E-2</c:v>
                </c:pt>
                <c:pt idx="4">
                  <c:v>3.692307692307692E-2</c:v>
                </c:pt>
                <c:pt idx="5">
                  <c:v>4.5238095238095237E-2</c:v>
                </c:pt>
                <c:pt idx="6">
                  <c:v>5.3207547169811312E-2</c:v>
                </c:pt>
                <c:pt idx="7">
                  <c:v>6.0841121495327104E-2</c:v>
                </c:pt>
                <c:pt idx="8">
                  <c:v>6.8148148148148138E-2</c:v>
                </c:pt>
                <c:pt idx="9">
                  <c:v>7.5137614678899081E-2</c:v>
                </c:pt>
                <c:pt idx="10">
                  <c:v>8.1818181818181818E-2</c:v>
                </c:pt>
                <c:pt idx="11">
                  <c:v>8.8198198198198186E-2</c:v>
                </c:pt>
                <c:pt idx="12">
                  <c:v>9.4285714285714278E-2</c:v>
                </c:pt>
                <c:pt idx="13">
                  <c:v>0.10008849557522126</c:v>
                </c:pt>
                <c:pt idx="14">
                  <c:v>0.1056140350877193</c:v>
                </c:pt>
                <c:pt idx="15">
                  <c:v>0.11086956521739132</c:v>
                </c:pt>
                <c:pt idx="16">
                  <c:v>0.11586206896551725</c:v>
                </c:pt>
                <c:pt idx="17">
                  <c:v>0.12059829059829061</c:v>
                </c:pt>
                <c:pt idx="18">
                  <c:v>0.12508474576271189</c:v>
                </c:pt>
                <c:pt idx="19">
                  <c:v>0.12932773109243698</c:v>
                </c:pt>
                <c:pt idx="20">
                  <c:v>0.13333333333333336</c:v>
                </c:pt>
                <c:pt idx="21">
                  <c:v>0.13710743801652892</c:v>
                </c:pt>
                <c:pt idx="22">
                  <c:v>0.14065573770491804</c:v>
                </c:pt>
                <c:pt idx="23">
                  <c:v>0.14398373983739837</c:v>
                </c:pt>
                <c:pt idx="24">
                  <c:v>0.14709677419354839</c:v>
                </c:pt>
                <c:pt idx="25">
                  <c:v>0.15</c:v>
                </c:pt>
                <c:pt idx="26">
                  <c:v>0.15269841269841272</c:v>
                </c:pt>
                <c:pt idx="27">
                  <c:v>0.15519685039370079</c:v>
                </c:pt>
                <c:pt idx="28">
                  <c:v>0.1575</c:v>
                </c:pt>
                <c:pt idx="29">
                  <c:v>0.15961240310077518</c:v>
                </c:pt>
                <c:pt idx="30">
                  <c:v>0.16153846153846152</c:v>
                </c:pt>
                <c:pt idx="31">
                  <c:v>0.16328244274809159</c:v>
                </c:pt>
                <c:pt idx="32">
                  <c:v>0.16484848484848483</c:v>
                </c:pt>
                <c:pt idx="33">
                  <c:v>0.16624060150375938</c:v>
                </c:pt>
                <c:pt idx="34">
                  <c:v>0.16746268656716415</c:v>
                </c:pt>
                <c:pt idx="35">
                  <c:v>0.16851851851851848</c:v>
                </c:pt>
                <c:pt idx="36">
                  <c:v>0.16941176470588237</c:v>
                </c:pt>
                <c:pt idx="37">
                  <c:v>0.17014598540145984</c:v>
                </c:pt>
                <c:pt idx="38">
                  <c:v>0.17072463768115945</c:v>
                </c:pt>
                <c:pt idx="39">
                  <c:v>0.17115107913669064</c:v>
                </c:pt>
                <c:pt idx="40">
                  <c:v>0.17142857142857143</c:v>
                </c:pt>
                <c:pt idx="41">
                  <c:v>0.17156028368794324</c:v>
                </c:pt>
                <c:pt idx="42">
                  <c:v>0.17154929577464789</c:v>
                </c:pt>
                <c:pt idx="43">
                  <c:v>0.17139860139860141</c:v>
                </c:pt>
                <c:pt idx="44">
                  <c:v>0.17111111111111113</c:v>
                </c:pt>
                <c:pt idx="45">
                  <c:v>0.17068965517241383</c:v>
                </c:pt>
                <c:pt idx="46">
                  <c:v>0.17013698630136989</c:v>
                </c:pt>
                <c:pt idx="47">
                  <c:v>0.16945578231292519</c:v>
                </c:pt>
                <c:pt idx="48">
                  <c:v>0.16864864864864865</c:v>
                </c:pt>
                <c:pt idx="49">
                  <c:v>0.16771812080536913</c:v>
                </c:pt>
                <c:pt idx="50">
                  <c:v>0.16666666666666666</c:v>
                </c:pt>
                <c:pt idx="51">
                  <c:v>0.16549668874172185</c:v>
                </c:pt>
                <c:pt idx="52">
                  <c:v>0.16421052631578947</c:v>
                </c:pt>
                <c:pt idx="53">
                  <c:v>0.16281045751633985</c:v>
                </c:pt>
                <c:pt idx="54">
                  <c:v>0.1612987012987013</c:v>
                </c:pt>
                <c:pt idx="55">
                  <c:v>0.1596774193548387</c:v>
                </c:pt>
                <c:pt idx="56">
                  <c:v>0.15794871794871793</c:v>
                </c:pt>
                <c:pt idx="57">
                  <c:v>0.15611464968152863</c:v>
                </c:pt>
                <c:pt idx="58">
                  <c:v>0.15417721518987343</c:v>
                </c:pt>
                <c:pt idx="59">
                  <c:v>0.15213836477987422</c:v>
                </c:pt>
                <c:pt idx="60">
                  <c:v>0.15</c:v>
                </c:pt>
                <c:pt idx="61">
                  <c:v>0.1477639751552795</c:v>
                </c:pt>
                <c:pt idx="62">
                  <c:v>0.14543209876543209</c:v>
                </c:pt>
                <c:pt idx="63">
                  <c:v>0.14300613496932515</c:v>
                </c:pt>
                <c:pt idx="64">
                  <c:v>0.14048780487804877</c:v>
                </c:pt>
                <c:pt idx="65">
                  <c:v>0.13787878787878788</c:v>
                </c:pt>
                <c:pt idx="66">
                  <c:v>0.13518072289156624</c:v>
                </c:pt>
                <c:pt idx="67">
                  <c:v>0.13239520958083834</c:v>
                </c:pt>
                <c:pt idx="68">
                  <c:v>0.12952380952380951</c:v>
                </c:pt>
                <c:pt idx="69">
                  <c:v>0.12656804733727811</c:v>
                </c:pt>
                <c:pt idx="70">
                  <c:v>0.12352941176470585</c:v>
                </c:pt>
                <c:pt idx="71">
                  <c:v>0.12040935672514622</c:v>
                </c:pt>
                <c:pt idx="72">
                  <c:v>0.1172093023255814</c:v>
                </c:pt>
                <c:pt idx="73">
                  <c:v>0.11393063583815029</c:v>
                </c:pt>
                <c:pt idx="74">
                  <c:v>0.11057471264367817</c:v>
                </c:pt>
                <c:pt idx="75">
                  <c:v>0.10714285714285714</c:v>
                </c:pt>
                <c:pt idx="76">
                  <c:v>0.10363636363636364</c:v>
                </c:pt>
                <c:pt idx="77">
                  <c:v>0.10005649717514123</c:v>
                </c:pt>
                <c:pt idx="78">
                  <c:v>9.6404494382022463E-2</c:v>
                </c:pt>
                <c:pt idx="79">
                  <c:v>9.2681564245810047E-2</c:v>
                </c:pt>
                <c:pt idx="80">
                  <c:v>8.8888888888888878E-2</c:v>
                </c:pt>
                <c:pt idx="81">
                  <c:v>8.502762430939223E-2</c:v>
                </c:pt>
                <c:pt idx="82">
                  <c:v>8.1098901098901069E-2</c:v>
                </c:pt>
                <c:pt idx="83">
                  <c:v>7.7103825136611986E-2</c:v>
                </c:pt>
                <c:pt idx="84">
                  <c:v>7.3043478260869585E-2</c:v>
                </c:pt>
                <c:pt idx="85">
                  <c:v>6.8918918918918923E-2</c:v>
                </c:pt>
                <c:pt idx="86">
                  <c:v>6.4731182795698936E-2</c:v>
                </c:pt>
                <c:pt idx="87">
                  <c:v>6.048128342245989E-2</c:v>
                </c:pt>
                <c:pt idx="88">
                  <c:v>5.6170212765957447E-2</c:v>
                </c:pt>
                <c:pt idx="89">
                  <c:v>5.1798941798941789E-2</c:v>
                </c:pt>
                <c:pt idx="90">
                  <c:v>4.7368421052631574E-2</c:v>
                </c:pt>
                <c:pt idx="91">
                  <c:v>4.2879581151832442E-2</c:v>
                </c:pt>
                <c:pt idx="92">
                  <c:v>3.8333333333333316E-2</c:v>
                </c:pt>
                <c:pt idx="93">
                  <c:v>3.3730569948186503E-2</c:v>
                </c:pt>
                <c:pt idx="94">
                  <c:v>2.9072164948453584E-2</c:v>
                </c:pt>
                <c:pt idx="95">
                  <c:v>2.4358974358974324E-2</c:v>
                </c:pt>
                <c:pt idx="96">
                  <c:v>1.9591836734693894E-2</c:v>
                </c:pt>
                <c:pt idx="97">
                  <c:v>1.4771573604060926E-2</c:v>
                </c:pt>
                <c:pt idx="98">
                  <c:v>9.8989898989899072E-3</c:v>
                </c:pt>
                <c:pt idx="99">
                  <c:v>4.974874371859301E-3</c:v>
                </c:pt>
                <c:pt idx="100">
                  <c:v>0</c:v>
                </c:pt>
              </c:numCache>
            </c:numRef>
          </c:val>
          <c:smooth val="0"/>
        </c:ser>
        <c:dLbls>
          <c:showLegendKey val="0"/>
          <c:showVal val="0"/>
          <c:showCatName val="0"/>
          <c:showSerName val="0"/>
          <c:showPercent val="0"/>
          <c:showBubbleSize val="0"/>
        </c:dLbls>
        <c:marker val="1"/>
        <c:smooth val="0"/>
        <c:axId val="113377664"/>
        <c:axId val="113379584"/>
      </c:lineChart>
      <c:catAx>
        <c:axId val="113377664"/>
        <c:scaling>
          <c:orientation val="minMax"/>
        </c:scaling>
        <c:delete val="0"/>
        <c:axPos val="b"/>
        <c:title>
          <c:tx>
            <c:rich>
              <a:bodyPr/>
              <a:lstStyle/>
              <a:p>
                <a:pPr>
                  <a:defRPr/>
                </a:pPr>
                <a:r>
                  <a:rPr lang="en-US"/>
                  <a:t>Theta</a:t>
                </a:r>
              </a:p>
            </c:rich>
          </c:tx>
          <c:layout/>
          <c:overlay val="0"/>
        </c:title>
        <c:numFmt formatCode="General" sourceLinked="1"/>
        <c:majorTickMark val="out"/>
        <c:minorTickMark val="none"/>
        <c:tickLblPos val="nextTo"/>
        <c:crossAx val="113379584"/>
        <c:crosses val="autoZero"/>
        <c:auto val="1"/>
        <c:lblAlgn val="ctr"/>
        <c:lblOffset val="100"/>
        <c:noMultiLvlLbl val="0"/>
      </c:catAx>
      <c:valAx>
        <c:axId val="113379584"/>
        <c:scaling>
          <c:orientation val="minMax"/>
        </c:scaling>
        <c:delete val="0"/>
        <c:axPos val="l"/>
        <c:majorGridlines/>
        <c:title>
          <c:tx>
            <c:rich>
              <a:bodyPr rot="-5400000" vert="horz"/>
              <a:lstStyle/>
              <a:p>
                <a:pPr>
                  <a:defRPr/>
                </a:pPr>
                <a:r>
                  <a:rPr lang="en-US"/>
                  <a:t>Nash Equilibrium Value</a:t>
                </a:r>
              </a:p>
            </c:rich>
          </c:tx>
          <c:layout/>
          <c:overlay val="0"/>
        </c:title>
        <c:numFmt formatCode="General" sourceLinked="1"/>
        <c:majorTickMark val="out"/>
        <c:minorTickMark val="none"/>
        <c:tickLblPos val="nextTo"/>
        <c:crossAx val="113377664"/>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0.87158</cdr:x>
      <cdr:y>0.49387</cdr:y>
    </cdr:from>
    <cdr:to>
      <cdr:x>0.9074</cdr:x>
      <cdr:y>0.50398</cdr:y>
    </cdr:to>
    <cdr:sp macro="" textlink="">
      <cdr:nvSpPr>
        <cdr:cNvPr id="2" name="TextBox 1"/>
        <cdr:cNvSpPr txBox="1"/>
      </cdr:nvSpPr>
      <cdr:spPr>
        <a:xfrm xmlns:a="http://schemas.openxmlformats.org/drawingml/2006/main">
          <a:off x="6046204" y="2234212"/>
          <a:ext cx="248478"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A4F6FF-05D7-4B0C-AC6E-DFADE5AB327C}" type="slidenum">
              <a:rPr lang="en-US"/>
              <a:pPr>
                <a:defRPr/>
              </a:pPr>
              <a:t>‹#›</a:t>
            </a:fld>
            <a:endParaRPr lang="en-US"/>
          </a:p>
        </p:txBody>
      </p:sp>
    </p:spTree>
    <p:extLst>
      <p:ext uri="{BB962C8B-B14F-4D97-AF65-F5344CB8AC3E}">
        <p14:creationId xmlns:p14="http://schemas.microsoft.com/office/powerpoint/2010/main" val="1347584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B6B067-6CFA-47A8-9328-989BCA79F69E}" type="slidenum">
              <a:rPr lang="en-US" smtClean="0"/>
              <a:pPr/>
              <a:t>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3EE3A5E-73DB-4076-96DD-8C8C5459061B}" type="slidenum">
              <a:rPr lang="en-US" smtClean="0"/>
              <a:pPr/>
              <a:t>10</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orange part is determined using a </a:t>
            </a:r>
            <a:r>
              <a:rPr lang="en-US" sz="1200" dirty="0" smtClean="0">
                <a:solidFill>
                  <a:srgbClr val="FFC000"/>
                </a:solidFill>
              </a:rPr>
              <a:t>custom perfect matching algorithm in a bipartite graph.)</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483E4E4-D581-488C-A22D-B5CFB0409B5D}" type="slidenum">
              <a:rPr lang="en-US" smtClean="0"/>
              <a:pPr/>
              <a:t>11</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smtClean="0"/>
              <a:t>(Interpretation into the original game is straightforward.)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249237D-3A77-4A2F-B224-922CB93EB2F9}" type="slidenum">
              <a:rPr lang="en-US" smtClean="0"/>
              <a:pPr/>
              <a:t>12</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B19B289-8F5E-448D-A098-741EA519DAA5}" type="slidenum">
              <a:rPr lang="en-US" smtClean="0"/>
              <a:pPr/>
              <a:t>13</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dirty="0" smtClean="0"/>
              <a:t>Most of the game was redundant.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CA89BCE-75F9-4967-B186-114FED3E0523}" type="slidenum">
              <a:rPr lang="en-US" smtClean="0"/>
              <a:pPr/>
              <a:t>14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popular poker variant.</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15</a:t>
            </a:fld>
            <a:endParaRPr lang="en-US"/>
          </a:p>
        </p:txBody>
      </p:sp>
    </p:spTree>
    <p:extLst>
      <p:ext uri="{BB962C8B-B14F-4D97-AF65-F5344CB8AC3E}">
        <p14:creationId xmlns:p14="http://schemas.microsoft.com/office/powerpoint/2010/main" val="382709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Round by round starting from round 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4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(Operates in signal tree of one player’s signals &amp; common signals)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BA49CA2-860F-4B61-9E66-4F9A27F2AC12}" type="slidenum">
              <a:rPr lang="en-US" smtClean="0"/>
              <a:pPr/>
              <a:t>17</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Hands like flush draws where although the probability of winning is small, the payoff could be high</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0A7222-629A-491E-80EA-AB5214FFDD2A}" type="slidenum">
              <a:rPr lang="en-US" smtClean="0"/>
              <a:pPr/>
              <a:t>18</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a:lnSpc>
                <a:spcPct val="80000"/>
              </a:lnSpc>
            </a:pPr>
            <a:r>
              <a:rPr lang="en-US" sz="1800" dirty="0" smtClean="0"/>
              <a:t>probability of winning (e.g., assuming no more betting)</a:t>
            </a:r>
          </a:p>
          <a:p>
            <a:pPr>
              <a:lnSpc>
                <a:spcPct val="80000"/>
              </a:lnSpc>
            </a:pPr>
            <a:endParaRPr lang="en-US" sz="1800" dirty="0" smtClean="0"/>
          </a:p>
          <a:p>
            <a:pPr>
              <a:lnSpc>
                <a:spcPct val="80000"/>
              </a:lnSpc>
            </a:pPr>
            <a:r>
              <a:rPr lang="en-US" sz="1800" dirty="0" smtClean="0"/>
              <a:t>(Clustering, e.g., using L</a:t>
            </a:r>
            <a:r>
              <a:rPr lang="en-US" sz="1800" baseline="-25000" dirty="0" smtClean="0"/>
              <a:t>1</a:t>
            </a:r>
            <a:r>
              <a:rPr lang="en-US" sz="1800" dirty="0" smtClean="0"/>
              <a:t> norm</a:t>
            </a:r>
          </a:p>
          <a:p>
            <a:pPr lvl="1">
              <a:lnSpc>
                <a:spcPct val="80000"/>
              </a:lnSpc>
            </a:pPr>
            <a:r>
              <a:rPr lang="en-US" sz="1800" dirty="0" smtClean="0"/>
              <a:t>Predetermined number of clusters, based on size of abstraction we want)</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2"/>
                </a:solidFill>
              </a:rPr>
              <a:t>DAG</a:t>
            </a:r>
          </a:p>
          <a:p>
            <a:endParaRPr lang="en-US" dirty="0" smtClean="0">
              <a:solidFill>
                <a:schemeClr val="accent2"/>
              </a:solidFill>
            </a:endParaRPr>
          </a:p>
          <a:p>
            <a:r>
              <a:rPr lang="en-US" dirty="0" smtClean="0">
                <a:solidFill>
                  <a:schemeClr val="accent2"/>
                </a:solidFill>
              </a:rPr>
              <a:t>(Waugh, Zinkevich, Johanson, </a:t>
            </a:r>
            <a:r>
              <a:rPr lang="en-US" dirty="0" err="1" smtClean="0">
                <a:solidFill>
                  <a:schemeClr val="accent2"/>
                </a:solidFill>
              </a:rPr>
              <a:t>Kan</a:t>
            </a:r>
            <a:r>
              <a:rPr lang="en-US" dirty="0" smtClean="0">
                <a:solidFill>
                  <a:schemeClr val="accent2"/>
                </a:solidFill>
              </a:rPr>
              <a:t>, Schnizlein &amp; Bowling)</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19</a:t>
            </a:fld>
            <a:endParaRPr lang="en-US"/>
          </a:p>
        </p:txBody>
      </p:sp>
    </p:spTree>
    <p:extLst>
      <p:ext uri="{BB962C8B-B14F-4D97-AF65-F5344CB8AC3E}">
        <p14:creationId xmlns:p14="http://schemas.microsoft.com/office/powerpoint/2010/main" val="315213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a:t>
            </a:fld>
            <a:endParaRPr lang="en-US"/>
          </a:p>
        </p:txBody>
      </p:sp>
    </p:spTree>
    <p:extLst>
      <p:ext uri="{BB962C8B-B14F-4D97-AF65-F5344CB8AC3E}">
        <p14:creationId xmlns:p14="http://schemas.microsoft.com/office/powerpoint/2010/main" val="4078664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B6B067-6CFA-47A8-9328-989BCA79F69E}" type="slidenum">
              <a:rPr lang="en-US" smtClean="0"/>
              <a:pPr/>
              <a:t>20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EHS (aka equity) is the probability of winning (plus ½ x probability of tying)</a:t>
            </a:r>
          </a:p>
          <a:p>
            <a:pPr lvl="1"/>
            <a:r>
              <a:rPr lang="en-US" sz="1600" dirty="0" smtClean="0"/>
              <a:t>against a uniform random draw of private cards for the opponent, </a:t>
            </a:r>
          </a:p>
          <a:p>
            <a:pPr lvl="1"/>
            <a:r>
              <a:rPr lang="en-US" sz="1600" dirty="0" smtClean="0"/>
              <a:t>assuming a uniform random rollout of the remaining public cards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4s4h and </a:t>
            </a:r>
            <a:r>
              <a:rPr lang="en-US" sz="1600" dirty="0" err="1" smtClean="0"/>
              <a:t>TsJs</a:t>
            </a:r>
            <a:r>
              <a:rPr lang="en-US" sz="1600" dirty="0" smtClean="0"/>
              <a:t> have very similar EHS (0.575 and 0.570), but 44 frequently has EHS in [0.4,0.6] and rarely in [0.7,0.9], while the reverse is true for </a:t>
            </a:r>
            <a:r>
              <a:rPr lang="en-US" sz="1600" dirty="0" err="1" smtClean="0"/>
              <a:t>TsJs</a:t>
            </a:r>
            <a:endParaRPr lang="en-US" sz="1600" dirty="0" smtClean="0"/>
          </a:p>
          <a:p>
            <a:endParaRPr lang="en-US" sz="2800" dirty="0" smtClean="0"/>
          </a:p>
          <a:p>
            <a:r>
              <a:rPr lang="en-US" sz="2800" dirty="0" smtClean="0"/>
              <a:t>For example, with pocket aces in Texas Hold’em:</a:t>
            </a:r>
          </a:p>
          <a:p>
            <a:pPr lvl="1"/>
            <a:r>
              <a:rPr lang="en-US" sz="2400" dirty="0" smtClean="0"/>
              <a:t>It will win 84.93% of the time and tie 0.27% of the time against a random hand with a random rollout of public cards</a:t>
            </a:r>
          </a:p>
          <a:p>
            <a:pPr lvl="1"/>
            <a:r>
              <a:rPr lang="en-US" sz="2400" dirty="0" smtClean="0"/>
              <a:t>So EHS = 0.8493 + ½ * 0.27 = 0.852</a:t>
            </a:r>
          </a:p>
          <a:p>
            <a:r>
              <a:rPr lang="en-US" sz="2800" dirty="0" smtClean="0"/>
              <a:t>Similarly, pocket kings has EHS 0.824</a:t>
            </a:r>
          </a:p>
          <a:p>
            <a:r>
              <a:rPr lang="en-US" sz="2800" dirty="0" smtClean="0"/>
              <a:t>Since these two values are similar, it is likely that they would be grouped together by a clustering algorithm</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21</a:t>
            </a:fld>
            <a:endParaRPr lang="en-US"/>
          </a:p>
        </p:txBody>
      </p:sp>
    </p:spTree>
    <p:extLst>
      <p:ext uri="{BB962C8B-B14F-4D97-AF65-F5344CB8AC3E}">
        <p14:creationId xmlns:p14="http://schemas.microsoft.com/office/powerpoint/2010/main" val="193161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EMD: “minimum cost of turning one pile into the other, where cost is amount of dirt moved times the distance by which it is moved”</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EMD can be computed in linear time for 1D setting, but more challenging in higher dimensions</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t>Histograms were over equities after all public cards are dealt (assuming uniform random hand for opponent)</a:t>
            </a:r>
            <a:endParaRPr lang="en-US" sz="1600" dirty="0" smtClean="0">
              <a:solidFill>
                <a:schemeClr val="accent2"/>
              </a:solidFill>
            </a:endParaRP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22</a:t>
            </a:fld>
            <a:endParaRPr lang="en-US"/>
          </a:p>
        </p:txBody>
      </p:sp>
    </p:spTree>
    <p:extLst>
      <p:ext uri="{BB962C8B-B14F-4D97-AF65-F5344CB8AC3E}">
        <p14:creationId xmlns:p14="http://schemas.microsoft.com/office/powerpoint/2010/main" val="152850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400" dirty="0" smtClean="0"/>
              <a:t>Distances between histogram components (e.g., d(B,D)) are called </a:t>
            </a:r>
            <a:r>
              <a:rPr lang="en-US" sz="1400" b="1" dirty="0" smtClean="0"/>
              <a:t>ground distances.</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23</a:t>
            </a:fld>
            <a:endParaRPr lang="en-US"/>
          </a:p>
        </p:txBody>
      </p:sp>
    </p:spTree>
    <p:extLst>
      <p:ext uri="{BB962C8B-B14F-4D97-AF65-F5344CB8AC3E}">
        <p14:creationId xmlns:p14="http://schemas.microsoft.com/office/powerpoint/2010/main" val="434389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0A7222-629A-491E-80EA-AB5214FFDD2A}" type="slidenum">
              <a:rPr lang="en-US" smtClean="0"/>
              <a:pPr/>
              <a:t>24</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a:lnSpc>
                <a:spcPct val="80000"/>
              </a:lnSpc>
            </a:pPr>
            <a:r>
              <a:rPr lang="en-US" sz="1800" dirty="0" smtClean="0"/>
              <a:t>probability of winning (e.g., assuming no more betting)</a:t>
            </a:r>
          </a:p>
          <a:p>
            <a:pPr>
              <a:lnSpc>
                <a:spcPct val="80000"/>
              </a:lnSpc>
            </a:pPr>
            <a:endParaRPr lang="en-US" sz="1800" dirty="0" smtClean="0"/>
          </a:p>
          <a:p>
            <a:pPr>
              <a:lnSpc>
                <a:spcPct val="80000"/>
              </a:lnSpc>
            </a:pPr>
            <a:r>
              <a:rPr lang="en-US" sz="1800" dirty="0" smtClean="0"/>
              <a:t>(Clustering, e.g., using L</a:t>
            </a:r>
            <a:r>
              <a:rPr lang="en-US" sz="1800" baseline="-25000" dirty="0" smtClean="0"/>
              <a:t>1</a:t>
            </a:r>
            <a:r>
              <a:rPr lang="en-US" sz="1800" dirty="0" smtClean="0"/>
              <a:t> norm</a:t>
            </a:r>
          </a:p>
          <a:p>
            <a:pPr lvl="1">
              <a:lnSpc>
                <a:spcPct val="80000"/>
              </a:lnSpc>
            </a:pPr>
            <a:r>
              <a:rPr lang="en-US" sz="1800" dirty="0" smtClean="0"/>
              <a:t>Predetermined number of clusters, based on size of abstraction we want)</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 to perform multiple bottom up passes like in potential-aware abstraction before, due</a:t>
            </a:r>
            <a:r>
              <a:rPr lang="en-US" baseline="0" dirty="0" smtClean="0"/>
              <a:t> to imperfect recall.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 need for IP</a:t>
            </a:r>
            <a:r>
              <a:rPr lang="en-US" dirty="0" smtClean="0"/>
              <a:t>, due</a:t>
            </a:r>
            <a:r>
              <a:rPr lang="en-US" baseline="0" dirty="0" smtClean="0"/>
              <a:t> to imperfect recall.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Using our algorithm to compute the abstraction (for the flop round), we beat best prior abstraction algorithm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25</a:t>
            </a:fld>
            <a:endParaRPr lang="en-US"/>
          </a:p>
        </p:txBody>
      </p:sp>
    </p:spTree>
    <p:extLst>
      <p:ext uri="{BB962C8B-B14F-4D97-AF65-F5344CB8AC3E}">
        <p14:creationId xmlns:p14="http://schemas.microsoft.com/office/powerpoint/2010/main" val="2564056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Even with just action abstraction and just one level, (even with 2 agents),</a:t>
            </a:r>
            <a:r>
              <a:rPr lang="en-US" sz="1200" baseline="0" dirty="0" smtClean="0"/>
              <a:t> </a:t>
            </a:r>
            <a:r>
              <a:rPr lang="en-US" sz="1200" dirty="0" smtClean="0"/>
              <a:t>finding the abstraction with the smallest number of actions that respects a given regret bound is NP-complete.</a:t>
            </a:r>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29</a:t>
            </a:fld>
            <a:endParaRPr lang="en-US"/>
          </a:p>
        </p:txBody>
      </p:sp>
    </p:spTree>
    <p:extLst>
      <p:ext uri="{BB962C8B-B14F-4D97-AF65-F5344CB8AC3E}">
        <p14:creationId xmlns:p14="http://schemas.microsoft.com/office/powerpoint/2010/main" val="163085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relationship to abstraction pathology.)</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30</a:t>
            </a:fld>
            <a:endParaRPr lang="en-US"/>
          </a:p>
        </p:txBody>
      </p:sp>
    </p:spTree>
    <p:extLst>
      <p:ext uri="{BB962C8B-B14F-4D97-AF65-F5344CB8AC3E}">
        <p14:creationId xmlns:p14="http://schemas.microsoft.com/office/powerpoint/2010/main" val="834979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relationship to abstraction pathology.)</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Abstraction performed in game tree (doesn’t assume game of ordered signals)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31</a:t>
            </a:fld>
            <a:endParaRPr lang="en-US"/>
          </a:p>
        </p:txBody>
      </p:sp>
    </p:spTree>
    <p:extLst>
      <p:ext uri="{BB962C8B-B14F-4D97-AF65-F5344CB8AC3E}">
        <p14:creationId xmlns:p14="http://schemas.microsoft.com/office/powerpoint/2010/main" val="83497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36</a:t>
            </a:fld>
            <a:endParaRPr lang="en-US"/>
          </a:p>
        </p:txBody>
      </p:sp>
    </p:spTree>
    <p:extLst>
      <p:ext uri="{BB962C8B-B14F-4D97-AF65-F5344CB8AC3E}">
        <p14:creationId xmlns:p14="http://schemas.microsoft.com/office/powerpoint/2010/main" val="278219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We define the reward error recursively:</a:t>
            </a:r>
          </a:p>
          <a:p>
            <a:r>
              <a:rPr lang="en-US" sz="1200" b="0" i="0" u="none" strike="noStrike" kern="1200" baseline="0" dirty="0" smtClean="0">
                <a:solidFill>
                  <a:schemeClr val="tx1"/>
                </a:solidFill>
                <a:latin typeface="Times New Roman" pitchFamily="18" charset="0"/>
                <a:ea typeface="+mn-ea"/>
                <a:cs typeface="+mn-cs"/>
              </a:rPr>
              <a:t>at leaf nodes to be the maximum difference between values of the real leaf and the abstract leaves that it maps to,</a:t>
            </a:r>
          </a:p>
          <a:p>
            <a:r>
              <a:rPr lang="en-US" sz="1200" b="0" i="0" u="none" strike="noStrike" kern="1200" baseline="0" dirty="0" smtClean="0">
                <a:solidFill>
                  <a:schemeClr val="tx1"/>
                </a:solidFill>
                <a:latin typeface="Times New Roman" pitchFamily="18" charset="0"/>
                <a:ea typeface="+mn-ea"/>
                <a:cs typeface="+mn-cs"/>
              </a:rPr>
              <a:t>at player nodes to be the maximum error of the child nodes, and </a:t>
            </a:r>
          </a:p>
          <a:p>
            <a:r>
              <a:rPr lang="en-US" sz="1200" b="0" i="0" u="none" strike="noStrike" kern="1200" baseline="0" dirty="0" smtClean="0">
                <a:solidFill>
                  <a:schemeClr val="tx1"/>
                </a:solidFill>
                <a:latin typeface="Times New Roman" pitchFamily="18" charset="0"/>
                <a:ea typeface="+mn-ea"/>
                <a:cs typeface="+mn-cs"/>
              </a:rPr>
              <a:t>at nature nodes to be the weighted sum.</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(The reward error for Player i of an information set I is the maximum error over the nodes in I, and the total</a:t>
            </a:r>
          </a:p>
          <a:p>
            <a:r>
              <a:rPr lang="en-US" sz="1200" b="0" i="0" u="none" strike="noStrike" kern="1200" baseline="0" dirty="0" smtClean="0">
                <a:solidFill>
                  <a:schemeClr val="tx1"/>
                </a:solidFill>
                <a:latin typeface="Times New Roman" pitchFamily="18" charset="0"/>
                <a:ea typeface="+mn-ea"/>
                <a:cs typeface="+mn-cs"/>
              </a:rPr>
              <a:t>reward error is the maximum of this quantity over all information sets.)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40</a:t>
            </a:fld>
            <a:endParaRPr lang="en-US"/>
          </a:p>
        </p:txBody>
      </p:sp>
    </p:spTree>
    <p:extLst>
      <p:ext uri="{BB962C8B-B14F-4D97-AF65-F5344CB8AC3E}">
        <p14:creationId xmlns:p14="http://schemas.microsoft.com/office/powerpoint/2010/main" val="371215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Q: Why is this relevant if the level-by-level abstraction is impossible anyway?  And I thought “extensive-form game-tree isomorphism” was ill-defined?</a:t>
            </a:r>
          </a:p>
          <a:p>
            <a:r>
              <a:rPr lang="en-US" sz="1200" kern="1200" dirty="0" smtClean="0">
                <a:solidFill>
                  <a:schemeClr val="tx1"/>
                </a:solidFill>
                <a:effectLst/>
                <a:latin typeface="Times New Roman" pitchFamily="18" charset="0"/>
                <a:ea typeface="+mn-ea"/>
                <a:cs typeface="+mn-cs"/>
              </a:rPr>
              <a:t>A: That's a good question. One answer could be that it simply shows another facet of the hardness of abstraction: Even just determining if the tree shape is correct for merging two </a:t>
            </a:r>
            <a:r>
              <a:rPr lang="en-US" sz="1200" kern="1200" dirty="0" err="1" smtClean="0">
                <a:solidFill>
                  <a:schemeClr val="tx1"/>
                </a:solidFill>
                <a:effectLst/>
                <a:latin typeface="Times New Roman" pitchFamily="18" charset="0"/>
                <a:ea typeface="+mn-ea"/>
                <a:cs typeface="+mn-cs"/>
              </a:rPr>
              <a:t>subgames</a:t>
            </a:r>
            <a:r>
              <a:rPr lang="en-US" sz="1200" kern="1200" dirty="0" smtClean="0">
                <a:solidFill>
                  <a:schemeClr val="tx1"/>
                </a:solidFill>
                <a:effectLst/>
                <a:latin typeface="Times New Roman" pitchFamily="18" charset="0"/>
                <a:ea typeface="+mn-ea"/>
                <a:cs typeface="+mn-cs"/>
              </a:rPr>
              <a:t> is graph isomorphism complete. Also, since that applies even for two </a:t>
            </a:r>
            <a:r>
              <a:rPr lang="en-US" sz="1200" kern="1200" dirty="0" err="1" smtClean="0">
                <a:solidFill>
                  <a:schemeClr val="tx1"/>
                </a:solidFill>
                <a:effectLst/>
                <a:latin typeface="Times New Roman" pitchFamily="18" charset="0"/>
                <a:ea typeface="+mn-ea"/>
                <a:cs typeface="+mn-cs"/>
              </a:rPr>
              <a:t>subgames</a:t>
            </a:r>
            <a:r>
              <a:rPr lang="en-US" sz="1200" kern="1200" dirty="0" smtClean="0">
                <a:solidFill>
                  <a:schemeClr val="tx1"/>
                </a:solidFill>
                <a:effectLst/>
                <a:latin typeface="Times New Roman" pitchFamily="18" charset="0"/>
                <a:ea typeface="+mn-ea"/>
                <a:cs typeface="+mn-cs"/>
              </a:rPr>
              <a:t>, it shows hardness in a setting where the impossibility result doesn't even apply.</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(I would probably take out the "Needed to reason about level-by-level" since I think it's an interesting hardness aspect in its own right, and that would avoid the confusion about whether it even matters due to the impossibility.)</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50</a:t>
            </a:fld>
            <a:endParaRPr lang="en-US"/>
          </a:p>
        </p:txBody>
      </p:sp>
    </p:spTree>
    <p:extLst>
      <p:ext uri="{BB962C8B-B14F-4D97-AF65-F5344CB8AC3E}">
        <p14:creationId xmlns:p14="http://schemas.microsoft.com/office/powerpoint/2010/main" val="1497481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Explanation of counter-example:</a:t>
            </a:r>
          </a:p>
          <a:p>
            <a:r>
              <a:rPr lang="en-US" dirty="0" smtClean="0"/>
              <a:t>We are concerned with the question of whether the</a:t>
            </a:r>
            <a:r>
              <a:rPr lang="en-US" baseline="0" dirty="0" smtClean="0"/>
              <a:t> decision to merge K1 and K2 at the root is valid for maintaining a lossless abstraction. In this example, that choice depends on the value of delta, which is in a different branch at a different level.</a:t>
            </a:r>
          </a:p>
          <a:p>
            <a:endParaRPr lang="en-US" baseline="0" dirty="0" smtClean="0"/>
          </a:p>
          <a:p>
            <a:r>
              <a:rPr lang="en-US" baseline="0" dirty="0" smtClean="0"/>
              <a:t>If delta is 1 then every payoff is 1, so the game reduces to a single line.</a:t>
            </a:r>
          </a:p>
          <a:p>
            <a:endParaRPr lang="en-US" baseline="0" dirty="0" smtClean="0"/>
          </a:p>
          <a:p>
            <a:r>
              <a:rPr lang="en-US" baseline="0" dirty="0" smtClean="0"/>
              <a:t>If delta is NOT 1, then K1 and K2 cannot be </a:t>
            </a:r>
            <a:r>
              <a:rPr lang="en-US" baseline="0" dirty="0" err="1" smtClean="0"/>
              <a:t>losslessly</a:t>
            </a:r>
            <a:r>
              <a:rPr lang="en-US" baseline="0" dirty="0" smtClean="0"/>
              <a:t> abstracted at the root. The reason for this is that J1 and J2 branches would have to map onto each other in the K1 and K2 </a:t>
            </a:r>
            <a:r>
              <a:rPr lang="en-US" baseline="0" dirty="0" err="1" smtClean="0"/>
              <a:t>subtrees</a:t>
            </a:r>
            <a:r>
              <a:rPr lang="en-US" baseline="0" dirty="0" smtClean="0"/>
              <a:t> (marked with dark green), but these J1 and J2 </a:t>
            </a:r>
            <a:r>
              <a:rPr lang="en-US" baseline="0" dirty="0" err="1" smtClean="0"/>
              <a:t>subtrees</a:t>
            </a:r>
            <a:r>
              <a:rPr lang="en-US" baseline="0" dirty="0" smtClean="0"/>
              <a:t> in turn have public K1 and K2, which would then have to map onto each other for player 2. This causes a problem in the leftmost </a:t>
            </a:r>
            <a:r>
              <a:rPr lang="en-US" baseline="0" dirty="0" err="1" smtClean="0"/>
              <a:t>subtree</a:t>
            </a:r>
            <a:r>
              <a:rPr lang="en-US" baseline="0" dirty="0" smtClean="0"/>
              <a:t>, since the nodes mapped onto each other come from the two different information sets marked with red lines across leaf nodes. This would require the whole information sets to be merged, which is clearly not lossless, as the choice between public K1 or K2 matters in the leftmost </a:t>
            </a:r>
            <a:r>
              <a:rPr lang="en-US" baseline="0" dirty="0" err="1" smtClean="0"/>
              <a:t>subtree</a:t>
            </a:r>
            <a:r>
              <a:rPr lang="en-US" baseline="0" dirty="0" smtClean="0"/>
              <a:t>.</a:t>
            </a:r>
          </a:p>
          <a:p>
            <a:endParaRPr lang="en-US" baseline="0" dirty="0" smtClean="0"/>
          </a:p>
          <a:p>
            <a:r>
              <a:rPr lang="en-US" baseline="0" dirty="0" smtClean="0"/>
              <a:t>RELATIONSHIP TO GAMESHRINK (WHICH USES DP): </a:t>
            </a:r>
            <a:r>
              <a:rPr lang="en-US" sz="1200" kern="1200" dirty="0" smtClean="0">
                <a:solidFill>
                  <a:schemeClr val="tx1"/>
                </a:solidFill>
                <a:effectLst/>
                <a:latin typeface="Times New Roman" pitchFamily="18" charset="0"/>
                <a:ea typeface="+mn-ea"/>
                <a:cs typeface="+mn-cs"/>
              </a:rPr>
              <a:t>The impossibility cannot arise in RI Hold’em, but can in general games of ordered signals. We don’t know how much the class of games of ordered signals would have to be restricted for the impossibility to go away and GameShrink to apply.</a:t>
            </a:r>
            <a:endParaRPr lang="en-US" baseline="0" dirty="0" smtClean="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52</a:t>
            </a:fld>
            <a:endParaRPr lang="en-US"/>
          </a:p>
        </p:txBody>
      </p:sp>
    </p:spTree>
    <p:extLst>
      <p:ext uri="{BB962C8B-B14F-4D97-AF65-F5344CB8AC3E}">
        <p14:creationId xmlns:p14="http://schemas.microsoft.com/office/powerpoint/2010/main" val="317843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000" dirty="0" smtClean="0"/>
              <a:t>No branch removal</a:t>
            </a:r>
          </a:p>
          <a:p>
            <a:pPr marL="857250" lvl="1" indent="-457200">
              <a:buFont typeface="Arial"/>
              <a:buChar char="•"/>
            </a:pPr>
            <a:r>
              <a:rPr lang="en-US" sz="1800" dirty="0" smtClean="0"/>
              <a:t>But can be supported by removing branches to a perfect-recall abstraction first using our theory for that step</a:t>
            </a:r>
          </a:p>
          <a:p>
            <a:endParaRPr lang="en-US"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Sum of errors at levels where player is active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Similar to perfect-recall bound, for a single level</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58</a:t>
            </a:fld>
            <a:endParaRPr lang="en-US"/>
          </a:p>
        </p:txBody>
      </p:sp>
    </p:spTree>
    <p:extLst>
      <p:ext uri="{BB962C8B-B14F-4D97-AF65-F5344CB8AC3E}">
        <p14:creationId xmlns:p14="http://schemas.microsoft.com/office/powerpoint/2010/main" val="2095960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abstraction was done at one level with IP to solve the clustering.</a:t>
            </a:r>
          </a:p>
          <a:p>
            <a:r>
              <a:rPr lang="en-US" dirty="0" smtClean="0"/>
              <a:t>New idea (not shown): ex </a:t>
            </a:r>
            <a:r>
              <a:rPr lang="en-US" smtClean="0"/>
              <a:t>post bounds.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61</a:t>
            </a:fld>
            <a:endParaRPr lang="en-US"/>
          </a:p>
        </p:txBody>
      </p:sp>
    </p:spTree>
    <p:extLst>
      <p:ext uri="{BB962C8B-B14F-4D97-AF65-F5344CB8AC3E}">
        <p14:creationId xmlns:p14="http://schemas.microsoft.com/office/powerpoint/2010/main" val="3576783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(Good abstraction as hard as equilibrium finding?)</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63</a:t>
            </a:fld>
            <a:endParaRPr lang="en-US"/>
          </a:p>
        </p:txBody>
      </p:sp>
    </p:spTree>
    <p:extLst>
      <p:ext uri="{BB962C8B-B14F-4D97-AF65-F5344CB8AC3E}">
        <p14:creationId xmlns:p14="http://schemas.microsoft.com/office/powerpoint/2010/main" val="232889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we have a set of games</a:t>
            </a:r>
            <a:r>
              <a:rPr lang="en-US" baseline="0" dirty="0" smtClean="0"/>
              <a:t> parameterized by \theta. We want to find the value of \theta corresponding to a game whose Nash equilibrium is maximal for Player 1.</a:t>
            </a:r>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66</a:t>
            </a:fld>
            <a:endParaRPr lang="en-US"/>
          </a:p>
        </p:txBody>
      </p:sp>
    </p:spTree>
    <p:extLst>
      <p:ext uri="{BB962C8B-B14F-4D97-AF65-F5344CB8AC3E}">
        <p14:creationId xmlns:p14="http://schemas.microsoft.com/office/powerpoint/2010/main" val="1179490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67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68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69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a:defRPr/>
            </a:pPr>
            <a:r>
              <a:rPr lang="en-US" sz="1200" dirty="0" smtClean="0"/>
              <a:t>(e.g., China owns US reserves)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Has bluffs: Pas de Calais, Israel’s war with Lebanon, Qin’s army, forts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smtClean="0"/>
              <a:t>Combat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a:p>
            <a:pPr>
              <a:defRPr/>
            </a:pPr>
            <a:r>
              <a:rPr lang="en-US" sz="2000" dirty="0" smtClean="0"/>
              <a:t>Currency attacks </a:t>
            </a:r>
          </a:p>
          <a:p>
            <a:pPr>
              <a:defRPr/>
            </a:pPr>
            <a:r>
              <a:rPr lang="en-US" sz="2000" dirty="0" smtClean="0"/>
              <a:t>International (over-)fishing</a:t>
            </a:r>
          </a:p>
          <a:p>
            <a:pPr>
              <a:defRPr/>
            </a:pPr>
            <a:endParaRPr lang="en-US" sz="2000" dirty="0" smtClean="0"/>
          </a:p>
          <a:p>
            <a:pPr>
              <a:defRPr/>
            </a:pPr>
            <a:r>
              <a:rPr lang="en-US" sz="2000" dirty="0" smtClean="0"/>
              <a:t>In </a:t>
            </a:r>
            <a:r>
              <a:rPr lang="en-US" sz="2000" dirty="0" err="1" smtClean="0"/>
              <a:t>cybersecurity</a:t>
            </a:r>
            <a:r>
              <a:rPr lang="en-US" sz="2000" dirty="0" smtClean="0"/>
              <a:t>, active security:</a:t>
            </a:r>
            <a:r>
              <a:rPr lang="en-US" sz="2000" baseline="0" dirty="0" smtClean="0"/>
              <a:t> identify opponent’s objectives and defend based on that.</a:t>
            </a:r>
          </a:p>
          <a:p>
            <a:pPr>
              <a:defRPr/>
            </a:pPr>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From our MURI proposal: Attacks against memory vulnerabilities depend crucially on the memory layout of the program</a:t>
            </a:r>
          </a:p>
          <a:p>
            <a:r>
              <a:rPr lang="en-US" sz="1200" b="0" i="0" u="none" strike="noStrike" kern="1200" baseline="0" dirty="0" smtClean="0">
                <a:solidFill>
                  <a:schemeClr val="tx1"/>
                </a:solidFill>
                <a:latin typeface="Times New Roman" pitchFamily="18" charset="0"/>
                <a:ea typeface="+mn-ea"/>
                <a:cs typeface="+mn-cs"/>
              </a:rPr>
              <a:t>being targeted. On the other hand, legitimate programs are agnostic to details of memory layout</a:t>
            </a:r>
          </a:p>
          <a:p>
            <a:r>
              <a:rPr lang="en-US" sz="1200" b="0" i="0" u="none" strike="noStrike" kern="1200" baseline="0" dirty="0" smtClean="0">
                <a:solidFill>
                  <a:schemeClr val="tx1"/>
                </a:solidFill>
                <a:latin typeface="Times New Roman" pitchFamily="18" charset="0"/>
                <a:ea typeface="+mn-ea"/>
                <a:cs typeface="+mn-cs"/>
              </a:rPr>
              <a:t>because of mechanisms such as dynamic linking. Our adaptive defense strategies will make use of</a:t>
            </a:r>
          </a:p>
          <a:p>
            <a:r>
              <a:rPr lang="en-US" sz="1200" b="0" i="0" u="none" strike="noStrike" kern="1200" baseline="0" dirty="0" smtClean="0">
                <a:solidFill>
                  <a:schemeClr val="tx1"/>
                </a:solidFill>
                <a:latin typeface="Times New Roman" pitchFamily="18" charset="0"/>
                <a:ea typeface="+mn-ea"/>
                <a:cs typeface="+mn-cs"/>
              </a:rPr>
              <a:t>artificial diversity mechanisms such as Address-Space Layout Randomization, or ASLR—a mitigation</a:t>
            </a:r>
          </a:p>
          <a:p>
            <a:r>
              <a:rPr lang="en-US" sz="1200" b="0" i="0" u="none" strike="noStrike" kern="1200" baseline="0" dirty="0" smtClean="0">
                <a:solidFill>
                  <a:schemeClr val="tx1"/>
                </a:solidFill>
                <a:latin typeface="Times New Roman" pitchFamily="18" charset="0"/>
                <a:ea typeface="+mn-ea"/>
                <a:cs typeface="+mn-cs"/>
              </a:rPr>
              <a:t>technique based on this observation. ASLR changes the layout of memory segments in</a:t>
            </a:r>
          </a:p>
          <a:p>
            <a:r>
              <a:rPr lang="en-US" sz="1200" b="0" i="0" u="none" strike="noStrike" kern="1200" baseline="0" dirty="0" smtClean="0">
                <a:solidFill>
                  <a:schemeClr val="tx1"/>
                </a:solidFill>
                <a:latin typeface="Times New Roman" pitchFamily="18" charset="0"/>
                <a:ea typeface="+mn-ea"/>
                <a:cs typeface="+mn-cs"/>
              </a:rPr>
              <a:t>a process’ address space, making it difficult for the attacker to calculate the addresses he needs</a:t>
            </a:r>
          </a:p>
          <a:p>
            <a:r>
              <a:rPr lang="en-US" sz="1200" b="0" i="0" u="none" strike="noStrike" kern="1200" baseline="0" dirty="0" smtClean="0">
                <a:solidFill>
                  <a:schemeClr val="tx1"/>
                </a:solidFill>
                <a:latin typeface="Times New Roman" pitchFamily="18" charset="0"/>
                <a:ea typeface="+mn-ea"/>
                <a:cs typeface="+mn-cs"/>
              </a:rPr>
              <a:t>to mount his attack. ASLR is implemented in most modern operating systems. ASLR introduces</a:t>
            </a:r>
          </a:p>
          <a:p>
            <a:r>
              <a:rPr lang="en-US" sz="1200" b="0" i="0" u="none" strike="noStrike" kern="1200" baseline="0" dirty="0" smtClean="0">
                <a:solidFill>
                  <a:schemeClr val="tx1"/>
                </a:solidFill>
                <a:latin typeface="Times New Roman" pitchFamily="18" charset="0"/>
                <a:ea typeface="+mn-ea"/>
                <a:cs typeface="+mn-cs"/>
              </a:rPr>
              <a:t>artificial diversity to running systems, making them more resistant to attack [52]. The deployed versions</a:t>
            </a:r>
          </a:p>
          <a:p>
            <a:r>
              <a:rPr lang="en-US" sz="1200" b="0" i="0" u="none" strike="noStrike" kern="1200" baseline="0" dirty="0" smtClean="0">
                <a:solidFill>
                  <a:schemeClr val="tx1"/>
                </a:solidFill>
                <a:latin typeface="Times New Roman" pitchFamily="18" charset="0"/>
                <a:ea typeface="+mn-ea"/>
                <a:cs typeface="+mn-cs"/>
              </a:rPr>
              <a:t>of ASLR have low runtime overhead but are vulnerable to attack by determined adversaries,</a:t>
            </a:r>
          </a:p>
          <a:p>
            <a:r>
              <a:rPr lang="en-US" sz="1200" b="0" i="0" u="none" strike="noStrike" kern="1200" baseline="0" dirty="0" smtClean="0">
                <a:solidFill>
                  <a:schemeClr val="tx1"/>
                </a:solidFill>
                <a:latin typeface="Times New Roman" pitchFamily="18" charset="0"/>
                <a:ea typeface="+mn-ea"/>
                <a:cs typeface="+mn-cs"/>
              </a:rPr>
              <a:t>for example after searching the space of possible randomizations by brute force (see </a:t>
            </a:r>
            <a:r>
              <a:rPr lang="en-US" sz="1200" b="0" i="0" u="none" strike="noStrike" kern="1200" baseline="0" dirty="0" err="1" smtClean="0">
                <a:solidFill>
                  <a:schemeClr val="tx1"/>
                </a:solidFill>
                <a:latin typeface="Times New Roman" pitchFamily="18" charset="0"/>
                <a:ea typeface="+mn-ea"/>
                <a:cs typeface="+mn-cs"/>
              </a:rPr>
              <a:t>Shacham</a:t>
            </a:r>
            <a:r>
              <a:rPr lang="en-US" sz="1200" b="0" i="0" u="none" strike="noStrike" kern="1200" baseline="0" dirty="0" smtClean="0">
                <a:solidFill>
                  <a:schemeClr val="tx1"/>
                </a:solidFill>
                <a:latin typeface="Times New Roman" pitchFamily="18" charset="0"/>
                <a:ea typeface="+mn-ea"/>
                <a:cs typeface="+mn-cs"/>
              </a:rPr>
              <a:t> et</a:t>
            </a:r>
          </a:p>
          <a:p>
            <a:r>
              <a:rPr lang="en-US" sz="1200" b="0" i="0" u="none" strike="noStrike" kern="1200" baseline="0" dirty="0" smtClean="0">
                <a:solidFill>
                  <a:schemeClr val="tx1"/>
                </a:solidFill>
                <a:latin typeface="Times New Roman" pitchFamily="18" charset="0"/>
                <a:ea typeface="+mn-ea"/>
                <a:cs typeface="+mn-cs"/>
              </a:rPr>
              <a:t>al. [125]). Researchers have demonstrated the feasibility of randomizing substantially more features</a:t>
            </a:r>
          </a:p>
          <a:p>
            <a:r>
              <a:rPr lang="en-US" sz="1200" b="0" i="0" u="none" strike="noStrike" kern="1200" baseline="0" dirty="0" smtClean="0">
                <a:solidFill>
                  <a:schemeClr val="tx1"/>
                </a:solidFill>
                <a:latin typeface="Times New Roman" pitchFamily="18" charset="0"/>
                <a:ea typeface="+mn-ea"/>
                <a:cs typeface="+mn-cs"/>
              </a:rPr>
              <a:t>of a running system [15], but their proposals have not yet seen adoption.”</a:t>
            </a:r>
            <a:endParaRPr lang="en-US" sz="16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6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70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2CB55D0-955D-4448-AEB3-CCD6518079E0}" type="slidenum">
              <a:rPr lang="en-US" smtClean="0"/>
              <a:pPr/>
              <a:t>71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a:p>
            <a:r>
              <a:rPr lang="en-US" dirty="0" smtClean="0"/>
              <a:t>(Speculation, counter-speculation, … ad infinitum</a:t>
            </a:r>
            <a:r>
              <a:rPr lang="en-US" baseline="0" dirty="0" smtClean="0"/>
              <a:t> </a:t>
            </a:r>
            <a:r>
              <a:rPr lang="en-US" baseline="0" dirty="0" smtClean="0">
                <a:sym typeface="Wingdings" pitchFamily="2" charset="2"/>
              </a:rPr>
              <a:t>-&gt; Nash)</a:t>
            </a:r>
            <a:r>
              <a:rPr lang="en-US" dirty="0" smtClean="0"/>
              <a:t/>
            </a:r>
            <a:br>
              <a:rPr lang="en-US" dirty="0" smtClean="0"/>
            </a:b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store regret as a function of \theta. Then whenever \theta changes we can immediately update</a:t>
            </a:r>
            <a:r>
              <a:rPr lang="en-US" baseline="0" dirty="0" smtClean="0"/>
              <a:t> regret for that new game. However, we did not play according to CFR in this new game, so our convergence guarantees no longer hold.</a:t>
            </a:r>
          </a:p>
          <a:p>
            <a:r>
              <a:rPr lang="en-US" baseline="0" dirty="0" smtClean="0"/>
              <a:t>Fortunately, we can still guarantee CFR converges at the same right by discounting the prior iterations. The amount we discount depends on how high the regret is in the new game. If regret in the new game is low (as it would be when the change to the game is small), then we can carry over a lot of what we learned previously.</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72</a:t>
            </a:fld>
            <a:endParaRPr lang="en-US"/>
          </a:p>
        </p:txBody>
      </p:sp>
    </p:spTree>
    <p:extLst>
      <p:ext uri="{BB962C8B-B14F-4D97-AF65-F5344CB8AC3E}">
        <p14:creationId xmlns:p14="http://schemas.microsoft.com/office/powerpoint/2010/main" val="642647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regret transfer allows us to converge to the optimal \theta asymptotically faster than gradient descent alone.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The game is half-street </a:t>
            </a:r>
            <a:r>
              <a:rPr lang="en-US" sz="1200" kern="1200" dirty="0" err="1" smtClean="0">
                <a:solidFill>
                  <a:schemeClr val="tx1"/>
                </a:solidFill>
                <a:effectLst/>
                <a:latin typeface="Times New Roman" pitchFamily="18" charset="0"/>
                <a:ea typeface="+mn-ea"/>
                <a:cs typeface="+mn-cs"/>
              </a:rPr>
              <a:t>kuhn</a:t>
            </a:r>
            <a:r>
              <a:rPr lang="en-US" sz="1200" kern="1200" dirty="0" smtClean="0">
                <a:solidFill>
                  <a:schemeClr val="tx1"/>
                </a:solidFill>
                <a:effectLst/>
                <a:latin typeface="Times New Roman" pitchFamily="18"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79</a:t>
            </a:fld>
            <a:endParaRPr lang="en-US"/>
          </a:p>
        </p:txBody>
      </p:sp>
    </p:spTree>
    <p:extLst>
      <p:ext uri="{BB962C8B-B14F-4D97-AF65-F5344CB8AC3E}">
        <p14:creationId xmlns:p14="http://schemas.microsoft.com/office/powerpoint/2010/main" val="1105945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Optimal</a:t>
            </a:r>
            <a:r>
              <a:rPr lang="en-US" baseline="0" dirty="0" smtClean="0"/>
              <a:t> first action bet size is 0.77x pot.</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80</a:t>
            </a:fld>
            <a:endParaRPr lang="en-US"/>
          </a:p>
        </p:txBody>
      </p:sp>
    </p:spTree>
    <p:extLst>
      <p:ext uri="{BB962C8B-B14F-4D97-AF65-F5344CB8AC3E}">
        <p14:creationId xmlns:p14="http://schemas.microsoft.com/office/powerpoint/2010/main" val="1105945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81</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a:t>
            </a:r>
            <a:r>
              <a:rPr lang="en-US" dirty="0" smtClean="0"/>
              <a:t>poker in 3 months than </a:t>
            </a:r>
            <a:r>
              <a:rPr lang="en-US" smtClean="0"/>
              <a:t>mankind.)</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82</a:t>
            </a:fld>
            <a:endParaRPr lang="en-US"/>
          </a:p>
        </p:txBody>
      </p:sp>
    </p:spTree>
    <p:extLst>
      <p:ext uri="{BB962C8B-B14F-4D97-AF65-F5344CB8AC3E}">
        <p14:creationId xmlns:p14="http://schemas.microsoft.com/office/powerpoint/2010/main" val="7950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86</a:t>
            </a:fld>
            <a:endParaRPr lang="en-US"/>
          </a:p>
        </p:txBody>
      </p:sp>
    </p:spTree>
    <p:extLst>
      <p:ext uri="{BB962C8B-B14F-4D97-AF65-F5344CB8AC3E}">
        <p14:creationId xmlns:p14="http://schemas.microsoft.com/office/powerpoint/2010/main" val="1259596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87</a:t>
            </a:fld>
            <a:endParaRPr lang="en-US"/>
          </a:p>
        </p:txBody>
      </p:sp>
    </p:spTree>
    <p:extLst>
      <p:ext uri="{BB962C8B-B14F-4D97-AF65-F5344CB8AC3E}">
        <p14:creationId xmlns:p14="http://schemas.microsoft.com/office/powerpoint/2010/main" val="834979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2-player zero-sum 4x4 matrix games (random abstractions): Helps</a:t>
            </a:r>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89</a:t>
            </a:fld>
            <a:endParaRPr lang="en-US"/>
          </a:p>
        </p:txBody>
      </p:sp>
    </p:spTree>
    <p:extLst>
      <p:ext uri="{BB962C8B-B14F-4D97-AF65-F5344CB8AC3E}">
        <p14:creationId xmlns:p14="http://schemas.microsoft.com/office/powerpoint/2010/main" val="105262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1809D0B-1DFA-4B7C-9499-B69E70A37ADD}" type="slidenum">
              <a:rPr lang="en-US" smtClean="0"/>
              <a:pPr/>
              <a:t>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t>2-player is highly complex &amp; difficult to play well.  </a:t>
            </a:r>
          </a:p>
          <a:p>
            <a:endParaRPr lang="en-US" dirty="0" smtClean="0"/>
          </a:p>
          <a:p>
            <a:r>
              <a:rPr lang="en-US" dirty="0" smtClean="0"/>
              <a:t>Mano a </a:t>
            </a:r>
            <a:r>
              <a:rPr lang="en-US" dirty="0" err="1" smtClean="0"/>
              <a:t>mano</a:t>
            </a:r>
            <a:endParaRPr lang="en-US" dirty="0" smtClean="0"/>
          </a:p>
          <a:p>
            <a:endParaRPr lang="en-US" dirty="0" smtClean="0"/>
          </a:p>
          <a:p>
            <a:r>
              <a:rPr lang="en-US" dirty="0" smtClean="0"/>
              <a:t>No others to muddle up the game.</a:t>
            </a:r>
          </a:p>
          <a:p>
            <a:endParaRPr lang="en-US" dirty="0" smtClean="0"/>
          </a:p>
          <a:p>
            <a:r>
              <a:rPr lang="en-US" dirty="0" smtClean="0"/>
              <a:t>(Luck</a:t>
            </a:r>
            <a:r>
              <a:rPr lang="en-US" baseline="0" dirty="0" smtClean="0"/>
              <a:t> plays a smaller role.)</a:t>
            </a:r>
            <a:endParaRPr lang="en-US" dirty="0" smtClean="0"/>
          </a:p>
          <a:p>
            <a:r>
              <a:rPr lang="en-US" dirty="0" smtClean="0"/>
              <a:t>(Picture is a Heads-Up competition televised by NBC.)</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design choice as to where the endgame starts.</a:t>
            </a:r>
          </a:p>
          <a:p>
            <a:r>
              <a:rPr lang="en-US" dirty="0" smtClean="0"/>
              <a:t>The beliefs at the beginning of the endgame are inferred using Bayes’ rule from the equilibrium</a:t>
            </a:r>
            <a:r>
              <a:rPr lang="en-US" baseline="0" dirty="0" smtClean="0"/>
              <a:t> for the earlier part of the game and the actions taken there.</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90</a:t>
            </a:fld>
            <a:endParaRPr lang="en-US"/>
          </a:p>
        </p:txBody>
      </p:sp>
    </p:spTree>
    <p:extLst>
      <p:ext uri="{BB962C8B-B14F-4D97-AF65-F5344CB8AC3E}">
        <p14:creationId xmlns:p14="http://schemas.microsoft.com/office/powerpoint/2010/main" val="8852901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(Proposition: There exist games with a unique equilibrium and a single endgame for which endgame solving can produce a non-equilibrium strategy profile in the full game.)</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92</a:t>
            </a:fld>
            <a:endParaRPr lang="en-US"/>
          </a:p>
        </p:txBody>
      </p:sp>
    </p:spTree>
    <p:extLst>
      <p:ext uri="{BB962C8B-B14F-4D97-AF65-F5344CB8AC3E}">
        <p14:creationId xmlns:p14="http://schemas.microsoft.com/office/powerpoint/2010/main" val="737908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
            </a:r>
          </a:p>
          <a:p>
            <a:r>
              <a:rPr lang="en-US" dirty="0" smtClean="0"/>
              <a:t>River</a:t>
            </a:r>
            <a:r>
              <a:rPr lang="en-US" baseline="0" dirty="0" smtClean="0"/>
              <a:t> with 1 raise allowed.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a:t>
            </a:r>
            <a:r>
              <a:rPr lang="en-US" baseline="0" dirty="0" smtClean="0"/>
              <a:t> is ok if the models are wrong!</a:t>
            </a:r>
            <a:endParaRPr lang="en-US" dirty="0" smtClean="0"/>
          </a:p>
          <a:p>
            <a:endParaRPr lang="en-US" baseline="0" dirty="0" smtClean="0"/>
          </a:p>
          <a:p>
            <a:r>
              <a:rPr lang="en-US" baseline="0" dirty="0" smtClean="0"/>
              <a:t>(Sam iterated to come up with these 3 models.  He got the first one from Chen &amp; </a:t>
            </a:r>
            <a:r>
              <a:rPr lang="en-US" baseline="0" dirty="0" err="1" smtClean="0"/>
              <a:t>Ankeman</a:t>
            </a:r>
            <a:r>
              <a:rPr lang="en-US" baseline="0" dirty="0" smtClean="0"/>
              <a:t> book.)</a:t>
            </a:r>
            <a:endParaRPr lang="en-US" dirty="0" smtClean="0"/>
          </a:p>
          <a:p>
            <a:endParaRPr lang="en-US" dirty="0" smtClean="0"/>
          </a:p>
          <a:p>
            <a:r>
              <a:rPr lang="en-US" dirty="0" smtClean="0"/>
              <a:t>Which of these 3 models is right depends on the private signal distributions at the beginning of the endgame (fourth round).</a:t>
            </a:r>
          </a:p>
          <a:p>
            <a:r>
              <a:rPr lang="en-US" dirty="0" smtClean="0"/>
              <a:t>Experiments found</a:t>
            </a:r>
            <a:r>
              <a:rPr lang="en-US" baseline="0" dirty="0" smtClean="0"/>
              <a:t> an </a:t>
            </a:r>
            <a:r>
              <a:rPr lang="en-US" baseline="0" dirty="0" err="1" smtClean="0"/>
              <a:t>eq</a:t>
            </a:r>
            <a:r>
              <a:rPr lang="en-US" baseline="0" dirty="0" smtClean="0"/>
              <a:t> with one of these for each F1, F2 reached in practice.  Sam says there is a 4</a:t>
            </a:r>
            <a:r>
              <a:rPr lang="en-US" baseline="30000" dirty="0" smtClean="0"/>
              <a:t>th</a:t>
            </a:r>
            <a:r>
              <a:rPr lang="en-US" baseline="0" dirty="0" smtClean="0"/>
              <a:t> one, that was never reached between these players.</a:t>
            </a:r>
          </a:p>
          <a:p>
            <a:endParaRPr lang="en-US" dirty="0" smtClean="0"/>
          </a:p>
          <a:p>
            <a:r>
              <a:rPr lang="en-US" smtClean="0"/>
              <a:t>Use qualitative models to learn about poker </a:t>
            </a:r>
            <a:r>
              <a:rPr lang="en-US" sz="1200" kern="1200" smtClean="0">
                <a:solidFill>
                  <a:schemeClr val="tx1"/>
                </a:solidFill>
                <a:effectLst/>
                <a:latin typeface="Times New Roman" pitchFamily="18" charset="0"/>
                <a:ea typeface="+mn-ea"/>
                <a:cs typeface="+mn-cs"/>
              </a:rPr>
              <a:t>by testing different ones (manually or automatically generated).</a:t>
            </a:r>
            <a:endParaRPr lang="en-US"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FFC000"/>
                </a:solidFill>
              </a:rPr>
              <a:t>(Analogy to air combat)</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94</a:t>
            </a:fld>
            <a:endParaRPr lang="en-US"/>
          </a:p>
        </p:txBody>
      </p:sp>
    </p:spTree>
    <p:extLst>
      <p:ext uri="{BB962C8B-B14F-4D97-AF65-F5344CB8AC3E}">
        <p14:creationId xmlns:p14="http://schemas.microsoft.com/office/powerpoint/2010/main" val="5567369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95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Arithmetic -&gt; geometric</a:t>
            </a:r>
          </a:p>
          <a:p>
            <a:r>
              <a:rPr lang="en-US" dirty="0" smtClean="0"/>
              <a:t>Randomized</a:t>
            </a:r>
          </a:p>
          <a:p>
            <a:r>
              <a:rPr lang="en-US" dirty="0" smtClean="0"/>
              <a:t>We</a:t>
            </a:r>
            <a:r>
              <a:rPr lang="en-US" baseline="0" dirty="0" smtClean="0"/>
              <a:t> showed all these lead to high exploitability in small poker games.</a:t>
            </a:r>
          </a:p>
          <a:p>
            <a:endParaRPr lang="en-US" baseline="0" dirty="0" smtClean="0"/>
          </a:p>
          <a:p>
            <a:r>
              <a:rPr lang="en-US" sz="2400" dirty="0" smtClean="0"/>
              <a:t>Randomized geometric fails the last desideratum.</a:t>
            </a:r>
          </a:p>
          <a:p>
            <a:endParaRPr lang="en-US" sz="24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(Clairvoyance game, Kuhn poker, Leduc Hold’em)</a:t>
            </a:r>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96</a:t>
            </a:fld>
            <a:endParaRPr lang="en-US"/>
          </a:p>
        </p:txBody>
      </p:sp>
    </p:spTree>
    <p:extLst>
      <p:ext uri="{BB962C8B-B14F-4D97-AF65-F5344CB8AC3E}">
        <p14:creationId xmlns:p14="http://schemas.microsoft.com/office/powerpoint/2010/main" val="873109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98</a:t>
            </a:fld>
            <a:endParaRPr lang="en-US"/>
          </a:p>
        </p:txBody>
      </p:sp>
    </p:spTree>
    <p:extLst>
      <p:ext uri="{BB962C8B-B14F-4D97-AF65-F5344CB8AC3E}">
        <p14:creationId xmlns:p14="http://schemas.microsoft.com/office/powerpoint/2010/main" val="4078664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99</a:t>
            </a:fld>
            <a:endParaRPr lang="en-US"/>
          </a:p>
        </p:txBody>
      </p:sp>
    </p:spTree>
    <p:extLst>
      <p:ext uri="{BB962C8B-B14F-4D97-AF65-F5344CB8AC3E}">
        <p14:creationId xmlns:p14="http://schemas.microsoft.com/office/powerpoint/2010/main" val="4078664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100</a:t>
            </a:fld>
            <a:endParaRPr lang="en-US"/>
          </a:p>
        </p:txBody>
      </p:sp>
    </p:spTree>
    <p:extLst>
      <p:ext uri="{BB962C8B-B14F-4D97-AF65-F5344CB8AC3E}">
        <p14:creationId xmlns:p14="http://schemas.microsoft.com/office/powerpoint/2010/main" val="40786645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101</a:t>
            </a:fld>
            <a:endParaRPr lang="en-US"/>
          </a:p>
        </p:txBody>
      </p:sp>
    </p:spTree>
    <p:extLst>
      <p:ext uri="{BB962C8B-B14F-4D97-AF65-F5344CB8AC3E}">
        <p14:creationId xmlns:p14="http://schemas.microsoft.com/office/powerpoint/2010/main" val="40786645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102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MENTION AS OUTLINE:</a:t>
            </a:r>
          </a:p>
          <a:p>
            <a:r>
              <a:rPr lang="en-US" dirty="0" smtClean="0"/>
              <a:t>- Opponent</a:t>
            </a:r>
            <a:r>
              <a:rPr lang="en-US" baseline="0" dirty="0" smtClean="0"/>
              <a:t> exploitation</a:t>
            </a:r>
          </a:p>
          <a:p>
            <a:r>
              <a:rPr lang="en-US" baseline="0" dirty="0" smtClean="0"/>
              <a:t>- Bots </a:t>
            </a:r>
            <a:r>
              <a:rPr lang="en-US" baseline="0" dirty="0" err="1" smtClean="0"/>
              <a:t>vs</a:t>
            </a:r>
            <a:r>
              <a:rPr lang="en-US" baseline="0" dirty="0" smtClean="0"/>
              <a:t> pros</a:t>
            </a:r>
          </a:p>
          <a:p>
            <a:r>
              <a:rPr lang="en-US" baseline="0" dirty="0" smtClean="0"/>
              <a:t>- Learning from bots</a:t>
            </a:r>
            <a:endParaRPr lang="en-US" dirty="0" smtClean="0"/>
          </a:p>
          <a:p>
            <a:endParaRPr lang="en-US" dirty="0" smtClean="0"/>
          </a:p>
          <a:p>
            <a:r>
              <a:rPr lang="en-US" dirty="0" smtClean="0"/>
              <a:t>(Reverse model is straightforward if only signals are abstracted, but an interesting problem if also actions are abstracted, as in No-Limit Texas Hold’em.)</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MENTION AS OUTLINE:</a:t>
            </a:r>
          </a:p>
          <a:p>
            <a:r>
              <a:rPr lang="en-US" dirty="0" smtClean="0"/>
              <a:t>- Opponent</a:t>
            </a:r>
            <a:r>
              <a:rPr lang="en-US" baseline="0" dirty="0" smtClean="0"/>
              <a:t> exploitation</a:t>
            </a:r>
          </a:p>
          <a:p>
            <a:r>
              <a:rPr lang="en-US" baseline="0" dirty="0" smtClean="0"/>
              <a:t>- Bots </a:t>
            </a:r>
            <a:r>
              <a:rPr lang="en-US" baseline="0" dirty="0" err="1" smtClean="0"/>
              <a:t>vs</a:t>
            </a:r>
            <a:r>
              <a:rPr lang="en-US" baseline="0" dirty="0" smtClean="0"/>
              <a:t> pros</a:t>
            </a:r>
          </a:p>
          <a:p>
            <a:r>
              <a:rPr lang="en-US" baseline="0" dirty="0" smtClean="0"/>
              <a:t>- Learning from bots</a:t>
            </a:r>
            <a:endParaRPr lang="en-US" dirty="0" smtClean="0"/>
          </a:p>
          <a:p>
            <a:endParaRPr lang="en-US" dirty="0" smtClean="0"/>
          </a:p>
          <a:p>
            <a:r>
              <a:rPr lang="en-US" dirty="0" smtClean="0"/>
              <a:t>(Reverse model is straightforward if only signals are abstracted, but an interesting problem if also actions are abstracted, as in No-Limit Texas Hold’em.)</a:t>
            </a:r>
          </a:p>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600" dirty="0" smtClean="0"/>
              <a:t>Possible </a:t>
            </a:r>
            <a:r>
              <a:rPr lang="en-US" sz="2600" dirty="0" err="1" smtClean="0"/>
              <a:t>subbullets</a:t>
            </a:r>
            <a:r>
              <a:rPr lang="en-US" sz="2600" dirty="0" smtClean="0"/>
              <a:t> for first bullet:</a:t>
            </a:r>
          </a:p>
          <a:p>
            <a:pPr lvl="1"/>
            <a:r>
              <a:rPr lang="en-US" sz="2600" dirty="0" smtClean="0"/>
              <a:t>	Human domain knowledge is used to get around this</a:t>
            </a:r>
          </a:p>
          <a:p>
            <a:pPr lvl="1"/>
            <a:r>
              <a:rPr lang="en-US" sz="2600" dirty="0" smtClean="0"/>
              <a:t>	Or, can solve a small abstraction and use its solution to build a larger abstraction</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103</a:t>
            </a:fld>
            <a:endParaRPr lang="en-US"/>
          </a:p>
        </p:txBody>
      </p:sp>
    </p:spTree>
    <p:extLst>
      <p:ext uri="{BB962C8B-B14F-4D97-AF65-F5344CB8AC3E}">
        <p14:creationId xmlns:p14="http://schemas.microsoft.com/office/powerpoint/2010/main" val="33371357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104</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MENTION AS OUTLINE:</a:t>
            </a:r>
          </a:p>
          <a:p>
            <a:r>
              <a:rPr lang="en-US" dirty="0" smtClean="0"/>
              <a:t>- Opponent</a:t>
            </a:r>
            <a:r>
              <a:rPr lang="en-US" baseline="0" dirty="0" smtClean="0"/>
              <a:t> exploitation</a:t>
            </a:r>
          </a:p>
          <a:p>
            <a:r>
              <a:rPr lang="en-US" baseline="0" dirty="0" smtClean="0"/>
              <a:t>- Bots </a:t>
            </a:r>
            <a:r>
              <a:rPr lang="en-US" baseline="0" dirty="0" err="1" smtClean="0"/>
              <a:t>vs</a:t>
            </a:r>
            <a:r>
              <a:rPr lang="en-US" baseline="0" dirty="0" smtClean="0"/>
              <a:t> pros</a:t>
            </a:r>
          </a:p>
          <a:p>
            <a:r>
              <a:rPr lang="en-US" baseline="0" dirty="0" smtClean="0"/>
              <a:t>- Learning from bots</a:t>
            </a:r>
            <a:endParaRPr lang="en-US" dirty="0" smtClean="0"/>
          </a:p>
          <a:p>
            <a:endParaRPr lang="en-US" dirty="0" smtClean="0"/>
          </a:p>
          <a:p>
            <a:r>
              <a:rPr lang="en-US" dirty="0" smtClean="0"/>
              <a:t>(Reverse model is straightforward if only signals are abstracted, but an interesting problem if also actions are abstracted, as in No-Limit Texas Hold’em.)</a:t>
            </a:r>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091D5C-157C-410C-BB26-769AFD2DB99E}" type="slidenum">
              <a:rPr lang="en-US" smtClean="0"/>
              <a:pPr/>
              <a:t>105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t>MENTION AS OUTLINE:</a:t>
            </a:r>
          </a:p>
          <a:p>
            <a:r>
              <a:rPr lang="en-US" dirty="0" smtClean="0"/>
              <a:t>- Opponent</a:t>
            </a:r>
            <a:r>
              <a:rPr lang="en-US" baseline="0" dirty="0" smtClean="0"/>
              <a:t> exploitation</a:t>
            </a:r>
          </a:p>
          <a:p>
            <a:r>
              <a:rPr lang="en-US" baseline="0" dirty="0" smtClean="0"/>
              <a:t>- Bots </a:t>
            </a:r>
            <a:r>
              <a:rPr lang="en-US" baseline="0" dirty="0" err="1" smtClean="0"/>
              <a:t>vs</a:t>
            </a:r>
            <a:r>
              <a:rPr lang="en-US" baseline="0" dirty="0" smtClean="0"/>
              <a:t> pros</a:t>
            </a:r>
          </a:p>
          <a:p>
            <a:r>
              <a:rPr lang="en-US" baseline="0" dirty="0" smtClean="0"/>
              <a:t>- Learning from bots</a:t>
            </a:r>
            <a:endParaRPr lang="en-US" dirty="0" smtClean="0"/>
          </a:p>
          <a:p>
            <a:endParaRPr lang="en-US" dirty="0" smtClean="0"/>
          </a:p>
          <a:p>
            <a:r>
              <a:rPr lang="en-US" dirty="0" smtClean="0"/>
              <a:t>(Reverse model is straightforward if only signals are abstracted, but an interesting problem if also actions are abstracted, as in No-Limit Texas Hold’em.)</a:t>
            </a:r>
          </a:p>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sz="1200" b="0" i="1" smtClean="0">
                        <a:latin typeface="Cambria Math"/>
                      </a:rPr>
                      <m:t>𝐼</m:t>
                    </m:r>
                    <m:r>
                      <a:rPr lang="en-US" sz="1200" b="0" i="1" smtClean="0">
                        <a:latin typeface="Cambria Math"/>
                      </a:rPr>
                      <m:t>→</m:t>
                    </m:r>
                    <m:r>
                      <a:rPr lang="en-US" sz="1200" b="0" i="1" smtClean="0">
                        <a:latin typeface="Cambria Math"/>
                      </a:rPr>
                      <m:t>𝑎</m:t>
                    </m:r>
                  </m:oMath>
                </a14:m>
                <a:r>
                  <a:rPr lang="en-US" dirty="0" smtClean="0"/>
                  <a:t> means the player</a:t>
                </a:r>
                <a:r>
                  <a:rPr lang="en-US" baseline="0" dirty="0" smtClean="0"/>
                  <a:t> always chooses action </a:t>
                </a:r>
                <a14:m>
                  <m:oMath xmlns:m="http://schemas.openxmlformats.org/officeDocument/2006/math">
                    <m:r>
                      <a:rPr lang="en-US" sz="1200" b="0" i="1" smtClean="0">
                        <a:latin typeface="Cambria Math"/>
                      </a:rPr>
                      <m:t>𝑎</m:t>
                    </m:r>
                  </m:oMath>
                </a14:m>
                <a:r>
                  <a:rPr lang="en-US" dirty="0" smtClean="0"/>
                  <a:t> in </a:t>
                </a:r>
                <a:r>
                  <a:rPr lang="en-US" dirty="0" err="1" smtClean="0"/>
                  <a:t>infoset</a:t>
                </a:r>
                <a:r>
                  <a:rPr lang="en-US" dirty="0" smtClean="0"/>
                  <a:t> </a:t>
                </a:r>
                <a14:m>
                  <m:oMath xmlns:m="http://schemas.openxmlformats.org/officeDocument/2006/math">
                    <m:r>
                      <a:rPr lang="en-US" sz="1200" b="0" i="1" smtClean="0">
                        <a:latin typeface="Cambria Math"/>
                      </a:rPr>
                      <m:t>𝐼</m:t>
                    </m:r>
                  </m:oMath>
                </a14:m>
                <a:endParaRPr lang="en-US" dirty="0"/>
              </a:p>
            </p:txBody>
          </p:sp>
        </mc:Choice>
        <mc:Fallback xmlns="">
          <p:sp>
            <p:nvSpPr>
              <p:cNvPr id="3" name="Notes Placeholder 2"/>
              <p:cNvSpPr>
                <a:spLocks noGrp="1"/>
              </p:cNvSpPr>
              <p:nvPr>
                <p:ph type="body" idx="1"/>
              </p:nvPr>
            </p:nvSpPr>
            <p:spPr/>
            <p:txBody>
              <a:bodyPr/>
              <a:lstStyle/>
              <a:p>
                <a:r>
                  <a:rPr lang="en-US" sz="1200" b="0" i="0" smtClean="0">
                    <a:latin typeface="Cambria Math"/>
                  </a:rPr>
                  <a:t>𝐼→𝑎</a:t>
                </a:r>
                <a:r>
                  <a:rPr lang="en-US" dirty="0" smtClean="0"/>
                  <a:t> means the player</a:t>
                </a:r>
                <a:r>
                  <a:rPr lang="en-US" baseline="0" dirty="0" smtClean="0"/>
                  <a:t> always chooses action </a:t>
                </a:r>
                <a:r>
                  <a:rPr lang="en-US" sz="1200" b="0" i="0" smtClean="0">
                    <a:latin typeface="Cambria Math"/>
                  </a:rPr>
                  <a:t>𝑎</a:t>
                </a:r>
                <a:r>
                  <a:rPr lang="en-US" dirty="0" smtClean="0"/>
                  <a:t> in </a:t>
                </a:r>
                <a:r>
                  <a:rPr lang="en-US" dirty="0" err="1" smtClean="0"/>
                  <a:t>infoset</a:t>
                </a:r>
                <a:r>
                  <a:rPr lang="en-US" dirty="0" smtClean="0"/>
                  <a:t> </a:t>
                </a:r>
                <a:r>
                  <a:rPr lang="en-US" sz="1200" b="0" i="0" smtClean="0">
                    <a:latin typeface="Cambria Math"/>
                  </a:rPr>
                  <a:t>𝐼</a:t>
                </a:r>
                <a:endParaRPr lang="en-US" dirty="0"/>
              </a:p>
            </p:txBody>
          </p:sp>
        </mc:Fallback>
      </mc:AlternateContent>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107</a:t>
            </a:fld>
            <a:endParaRPr lang="en-US"/>
          </a:p>
        </p:txBody>
      </p:sp>
    </p:spTree>
    <p:extLst>
      <p:ext uri="{BB962C8B-B14F-4D97-AF65-F5344CB8AC3E}">
        <p14:creationId xmlns:p14="http://schemas.microsoft.com/office/powerpoint/2010/main" val="2821942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approach used in Burch et al AAAI-14 and Jackson</a:t>
            </a:r>
            <a:r>
              <a:rPr lang="en-US" baseline="0" dirty="0" smtClean="0"/>
              <a:t> AAAI-14 . However, those were only used to reconstruct a strategy for an existing action after equilibrium finding finished (for example, to compress the storage of the strategy).</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111</a:t>
            </a:fld>
            <a:endParaRPr lang="en-US"/>
          </a:p>
        </p:txBody>
      </p:sp>
    </p:spTree>
    <p:extLst>
      <p:ext uri="{BB962C8B-B14F-4D97-AF65-F5344CB8AC3E}">
        <p14:creationId xmlns:p14="http://schemas.microsoft.com/office/powerpoint/2010/main" val="10808132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Regret Transfer is an alternative to the Auxiliary Game, but can</a:t>
            </a:r>
            <a:r>
              <a:rPr lang="en-US" baseline="0" dirty="0" smtClean="0"/>
              <a:t> only be used in special cases.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113</a:t>
            </a:fld>
            <a:endParaRPr lang="en-US"/>
          </a:p>
        </p:txBody>
      </p:sp>
    </p:spTree>
    <p:extLst>
      <p:ext uri="{BB962C8B-B14F-4D97-AF65-F5344CB8AC3E}">
        <p14:creationId xmlns:p14="http://schemas.microsoft.com/office/powerpoint/2010/main" val="3184014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114</a:t>
            </a:fld>
            <a:endParaRPr lang="en-US"/>
          </a:p>
        </p:txBody>
      </p:sp>
    </p:spTree>
    <p:extLst>
      <p:ext uri="{BB962C8B-B14F-4D97-AF65-F5344CB8AC3E}">
        <p14:creationId xmlns:p14="http://schemas.microsoft.com/office/powerpoint/2010/main" val="13808470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Choosing the maximum </a:t>
                </a:r>
                <a14:m>
                  <m:oMath xmlns:m="http://schemas.openxmlformats.org/officeDocument/2006/math">
                    <m:r>
                      <a:rPr lang="en-US" b="0" i="1" smtClean="0">
                        <a:latin typeface="Cambria Math"/>
                      </a:rPr>
                      <m:t>𝑤</m:t>
                    </m:r>
                    <m:r>
                      <a:rPr lang="en-US" b="0" i="1" smtClean="0">
                        <a:latin typeface="Cambria Math"/>
                      </a:rPr>
                      <m:t>_</m:t>
                    </m:r>
                    <m:r>
                      <a:rPr lang="en-US" b="0" i="1" smtClean="0">
                        <a:latin typeface="Cambria Math"/>
                      </a:rPr>
                      <m:t>𝑖</m:t>
                    </m:r>
                  </m:oMath>
                </a14:m>
                <a:r>
                  <a:rPr lang="en-US" dirty="0" smtClean="0"/>
                  <a:t> is not necessarily best</a:t>
                </a:r>
                <a:r>
                  <a:rPr lang="en-US" baseline="0" dirty="0" smtClean="0"/>
                  <a:t> in practice. </a:t>
                </a:r>
                <a:r>
                  <a:rPr lang="en-US" dirty="0" smtClean="0"/>
                  <a:t>The “better choice” satisfies</a:t>
                </a:r>
                <a:r>
                  <a:rPr lang="en-US" baseline="0" dirty="0" smtClean="0"/>
                  <a:t> the theorem, and does better in practice than the maximum possible </a:t>
                </a:r>
                <a14:m>
                  <m:oMath xmlns:m="http://schemas.openxmlformats.org/officeDocument/2006/math">
                    <m:r>
                      <a:rPr lang="en-US" b="0" i="1" smtClean="0">
                        <a:latin typeface="Cambria Math"/>
                      </a:rPr>
                      <m:t>𝑤</m:t>
                    </m:r>
                    <m:r>
                      <a:rPr lang="en-US" b="0" i="1" smtClean="0">
                        <a:latin typeface="Cambria Math"/>
                      </a:rPr>
                      <m:t>_</m:t>
                    </m:r>
                    <m:r>
                      <a:rPr lang="en-US" b="0" i="1" smtClean="0">
                        <a:latin typeface="Cambria Math"/>
                      </a:rPr>
                      <m:t>𝑖</m:t>
                    </m:r>
                  </m:oMath>
                </a14:m>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2"/>
                    </a:solidFill>
                  </a:rPr>
                  <a:t>We had a weaker theorem in Brown &amp; Sandholm AAAI-14.</a:t>
                </a:r>
              </a:p>
              <a:p>
                <a:endParaRPr lang="en-US" dirty="0"/>
              </a:p>
            </p:txBody>
          </p:sp>
        </mc:Choice>
        <mc:Fallback xmlns="">
          <p:sp>
            <p:nvSpPr>
              <p:cNvPr id="3" name="Notes Placeholder 2"/>
              <p:cNvSpPr>
                <a:spLocks noGrp="1"/>
              </p:cNvSpPr>
              <p:nvPr>
                <p:ph type="body" idx="1"/>
              </p:nvPr>
            </p:nvSpPr>
            <p:spPr/>
            <p:txBody>
              <a:bodyPr/>
              <a:lstStyle/>
              <a:p>
                <a:r>
                  <a:rPr lang="en-US" dirty="0" smtClean="0"/>
                  <a:t>Choosing the maximum </a:t>
                </a:r>
                <a:r>
                  <a:rPr lang="en-US" b="0" i="0" smtClean="0">
                    <a:latin typeface="Cambria Math"/>
                  </a:rPr>
                  <a:t>𝑤_𝑖</a:t>
                </a:r>
                <a:r>
                  <a:rPr lang="en-US" dirty="0" smtClean="0"/>
                  <a:t> is not necessarily best</a:t>
                </a:r>
                <a:r>
                  <a:rPr lang="en-US" baseline="0" dirty="0" smtClean="0"/>
                  <a:t> in practice. </a:t>
                </a:r>
                <a:r>
                  <a:rPr lang="en-US" dirty="0" smtClean="0"/>
                  <a:t>The “better choice” satisfies</a:t>
                </a:r>
                <a:r>
                  <a:rPr lang="en-US" baseline="0" dirty="0" smtClean="0"/>
                  <a:t> the theorem, and does better in practice than the maximum possible </a:t>
                </a:r>
                <a:r>
                  <a:rPr lang="en-US" b="0" i="0" smtClean="0">
                    <a:latin typeface="Cambria Math"/>
                  </a:rPr>
                  <a:t>𝑤_𝑖</a:t>
                </a:r>
                <a:r>
                  <a:rPr lang="en-US" dirty="0" smtClean="0"/>
                  <a:t>.</a:t>
                </a:r>
                <a:endParaRPr lang="en-US" dirty="0"/>
              </a:p>
            </p:txBody>
          </p:sp>
        </mc:Fallback>
      </mc:AlternateContent>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115</a:t>
            </a:fld>
            <a:endParaRPr lang="en-US"/>
          </a:p>
        </p:txBody>
      </p:sp>
    </p:spTree>
    <p:extLst>
      <p:ext uri="{BB962C8B-B14F-4D97-AF65-F5344CB8AC3E}">
        <p14:creationId xmlns:p14="http://schemas.microsoft.com/office/powerpoint/2010/main" val="38005215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We use “nodes touched” as a proxy for time. Once an action is in the abstraction, its</a:t>
                </a:r>
                <a:r>
                  <a:rPr lang="en-US" baseline="0" dirty="0" smtClean="0"/>
                  <a:t> regret grows in </a:t>
                </a:r>
                <a14:m>
                  <m:oMath xmlns:m="http://schemas.openxmlformats.org/officeDocument/2006/math">
                    <m:r>
                      <a:rPr lang="en-US" b="0" i="1" baseline="0" smtClean="0">
                        <a:latin typeface="Cambria Math"/>
                      </a:rPr>
                      <m:t>𝑂</m:t>
                    </m:r>
                    <m:r>
                      <a:rPr lang="en-US" b="0" i="1" baseline="0" smtClean="0">
                        <a:latin typeface="Cambria Math"/>
                      </a:rPr>
                      <m:t>(</m:t>
                    </m:r>
                    <m:rad>
                      <m:radPr>
                        <m:degHide m:val="on"/>
                        <m:ctrlPr>
                          <a:rPr lang="en-US" b="0" i="1" baseline="0" smtClean="0">
                            <a:latin typeface="Cambria Math"/>
                          </a:rPr>
                        </m:ctrlPr>
                      </m:radPr>
                      <m:deg/>
                      <m:e>
                        <m:r>
                          <a:rPr lang="en-US" b="0" i="1" baseline="0" smtClean="0">
                            <a:latin typeface="Cambria Math"/>
                          </a:rPr>
                          <m:t>𝑇</m:t>
                        </m:r>
                      </m:e>
                    </m:rad>
                    <m:r>
                      <a:rPr lang="en-US" b="0" i="1" baseline="0" smtClean="0">
                        <a:latin typeface="Cambria Math"/>
                      </a:rPr>
                      <m:t>)</m:t>
                    </m:r>
                  </m:oMath>
                </a14:m>
                <a:r>
                  <a:rPr lang="en-US" dirty="0" smtClean="0"/>
                  <a:t>. Therefore, any action with </a:t>
                </a:r>
                <a14:m>
                  <m:oMath xmlns:m="http://schemas.openxmlformats.org/officeDocument/2006/math">
                    <m:r>
                      <m:rPr>
                        <m:sty m:val="p"/>
                      </m:rPr>
                      <a:rPr lang="en-US" b="0" i="0" smtClean="0">
                        <a:latin typeface="Cambria Math"/>
                      </a:rPr>
                      <m:t>Ω</m:t>
                    </m:r>
                    <m:r>
                      <a:rPr lang="en-US" b="0" i="1" smtClean="0">
                        <a:latin typeface="Cambria Math"/>
                      </a:rPr>
                      <m:t>(</m:t>
                    </m:r>
                    <m:r>
                      <a:rPr lang="en-US" b="0" i="1" smtClean="0">
                        <a:latin typeface="Cambria Math"/>
                      </a:rPr>
                      <m:t>𝑇</m:t>
                    </m:r>
                    <m:r>
                      <a:rPr lang="en-US" b="0" i="1" smtClean="0">
                        <a:latin typeface="Cambria Math"/>
                      </a:rPr>
                      <m:t>)</m:t>
                    </m:r>
                  </m:oMath>
                </a14:m>
                <a:r>
                  <a:rPr lang="en-US" dirty="0" smtClean="0"/>
                  <a:t> regret growth will eventually</a:t>
                </a:r>
                <a:r>
                  <a:rPr lang="en-US" baseline="0" dirty="0" smtClean="0"/>
                  <a:t> have regret grow faster than any finite number of </a:t>
                </a:r>
                <a14:m>
                  <m:oMath xmlns:m="http://schemas.openxmlformats.org/officeDocument/2006/math">
                    <m:r>
                      <a:rPr lang="en-US" b="0" i="1" baseline="0" smtClean="0">
                        <a:latin typeface="Cambria Math"/>
                      </a:rPr>
                      <m:t>𝑂</m:t>
                    </m:r>
                    <m:r>
                      <a:rPr lang="en-US" b="0" i="1" baseline="0" smtClean="0">
                        <a:latin typeface="Cambria Math"/>
                      </a:rPr>
                      <m:t>(</m:t>
                    </m:r>
                    <m:rad>
                      <m:radPr>
                        <m:degHide m:val="on"/>
                        <m:ctrlPr>
                          <a:rPr lang="en-US" b="0" i="1" baseline="0" smtClean="0">
                            <a:latin typeface="Cambria Math"/>
                          </a:rPr>
                        </m:ctrlPr>
                      </m:radPr>
                      <m:deg/>
                      <m:e>
                        <m:r>
                          <a:rPr lang="en-US" b="0" i="1" baseline="0" smtClean="0">
                            <a:latin typeface="Cambria Math"/>
                          </a:rPr>
                          <m:t>𝑇</m:t>
                        </m:r>
                      </m:e>
                    </m:rad>
                    <m:r>
                      <a:rPr lang="en-US" b="0" i="1" baseline="0" smtClean="0">
                        <a:latin typeface="Cambria Math"/>
                      </a:rPr>
                      <m:t>)</m:t>
                    </m:r>
                  </m:oMath>
                </a14:m>
                <a:r>
                  <a:rPr lang="en-US" dirty="0" smtClean="0"/>
                  <a:t> </a:t>
                </a:r>
                <a:r>
                  <a:rPr lang="en-US" dirty="0" err="1" smtClean="0"/>
                  <a:t>infosets</a:t>
                </a:r>
                <a:r>
                  <a:rPr lang="en-US" dirty="0" smtClean="0"/>
                  <a:t>. Thus, we will eventually add that action to the abstraction.  (We actually add all actions whose regret grows faster than ~</a:t>
                </a:r>
                <a14:m>
                  <m:oMath xmlns:m="http://schemas.openxmlformats.org/officeDocument/2006/math">
                    <m:rad>
                      <m:radPr>
                        <m:degHide m:val="on"/>
                        <m:ctrlPr>
                          <a:rPr lang="en-US" b="0" i="1" baseline="0" smtClean="0">
                            <a:latin typeface="Cambria Math"/>
                          </a:rPr>
                        </m:ctrlPr>
                      </m:radPr>
                      <m:deg/>
                      <m:e>
                        <m:r>
                          <a:rPr lang="en-US" b="0" i="1" baseline="0" smtClean="0">
                            <a:latin typeface="Cambria Math"/>
                          </a:rPr>
                          <m:t>𝑇</m:t>
                        </m:r>
                      </m:e>
                    </m:rad>
                  </m:oMath>
                </a14:m>
                <a:r>
                  <a:rPr lang="en-US" dirty="0" smtClean="0"/>
                  <a:t>.</a:t>
                </a:r>
                <a:endParaRPr lang="en-US" dirty="0"/>
              </a:p>
            </p:txBody>
          </p:sp>
        </mc:Choice>
        <mc:Fallback xmlns="">
          <p:sp>
            <p:nvSpPr>
              <p:cNvPr id="3" name="Notes Placeholder 2"/>
              <p:cNvSpPr>
                <a:spLocks noGrp="1"/>
              </p:cNvSpPr>
              <p:nvPr>
                <p:ph type="body" idx="1"/>
              </p:nvPr>
            </p:nvSpPr>
            <p:spPr/>
            <p:txBody>
              <a:bodyPr/>
              <a:lstStyle/>
              <a:p>
                <a:r>
                  <a:rPr lang="en-US" dirty="0" smtClean="0"/>
                  <a:t>We use “nodes touched” as a proxy for time. Once an action is in the abstraction, its</a:t>
                </a:r>
                <a:r>
                  <a:rPr lang="en-US" baseline="0" dirty="0" smtClean="0"/>
                  <a:t> regret grows in </a:t>
                </a:r>
                <a:r>
                  <a:rPr lang="en-US" b="0" i="0" baseline="0" smtClean="0">
                    <a:latin typeface="Cambria Math"/>
                  </a:rPr>
                  <a:t>𝑂(√𝑇)</a:t>
                </a:r>
                <a:r>
                  <a:rPr lang="en-US" dirty="0" smtClean="0"/>
                  <a:t>. Therefore, any action with </a:t>
                </a:r>
                <a:r>
                  <a:rPr lang="en-US" b="0" i="0" smtClean="0">
                    <a:latin typeface="Cambria Math"/>
                  </a:rPr>
                  <a:t>Ω(𝑇)</a:t>
                </a:r>
                <a:r>
                  <a:rPr lang="en-US" dirty="0" smtClean="0"/>
                  <a:t> regret growth will eventually</a:t>
                </a:r>
                <a:r>
                  <a:rPr lang="en-US" baseline="0" dirty="0" smtClean="0"/>
                  <a:t> have regret grow faster than any finite number of </a:t>
                </a:r>
                <a:r>
                  <a:rPr lang="en-US" b="0" i="0" baseline="0" smtClean="0">
                    <a:latin typeface="Cambria Math"/>
                  </a:rPr>
                  <a:t>𝑂(</a:t>
                </a:r>
                <a:r>
                  <a:rPr lang="en-US" b="0" i="0" baseline="0" smtClean="0">
                    <a:latin typeface="Cambria Math"/>
                  </a:rPr>
                  <a:t>√𝑇)</a:t>
                </a:r>
                <a:r>
                  <a:rPr lang="en-US" dirty="0" smtClean="0"/>
                  <a:t> </a:t>
                </a:r>
                <a:r>
                  <a:rPr lang="en-US" dirty="0" err="1" smtClean="0"/>
                  <a:t>infosets</a:t>
                </a:r>
                <a:r>
                  <a:rPr lang="en-US" dirty="0" smtClean="0"/>
                  <a:t>. Thus, we will eventually add that action to the abstraction.</a:t>
                </a:r>
                <a:endParaRPr lang="en-US" dirty="0"/>
              </a:p>
            </p:txBody>
          </p:sp>
        </mc:Fallback>
      </mc:AlternateContent>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116</a:t>
            </a:fld>
            <a:endParaRPr lang="en-US"/>
          </a:p>
        </p:txBody>
      </p:sp>
    </p:spTree>
    <p:extLst>
      <p:ext uri="{BB962C8B-B14F-4D97-AF65-F5344CB8AC3E}">
        <p14:creationId xmlns:p14="http://schemas.microsoft.com/office/powerpoint/2010/main" val="2220669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Theorem</a:t>
            </a:r>
            <a:r>
              <a:rPr lang="en-US" baseline="0" dirty="0" smtClean="0"/>
              <a:t> says we asymptotically prune almost all actions that are played with zero probability. However, there are some actions that are part of a best response, but not part of any Nash equilibrium support. These are not pruned.</a:t>
            </a:r>
          </a:p>
          <a:p>
            <a:endParaRPr lang="en-US" baseline="0" dirty="0"/>
          </a:p>
          <a:p>
            <a:r>
              <a:rPr lang="en-US" baseline="0" dirty="0" smtClean="0"/>
              <a:t>We don’t know how to calculate the O(1) constant before we reach that time. </a:t>
            </a:r>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121</a:t>
            </a:fld>
            <a:endParaRPr lang="en-US"/>
          </a:p>
        </p:txBody>
      </p:sp>
    </p:spTree>
    <p:extLst>
      <p:ext uri="{BB962C8B-B14F-4D97-AF65-F5344CB8AC3E}">
        <p14:creationId xmlns:p14="http://schemas.microsoft.com/office/powerpoint/2010/main" val="365593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JACM</a:t>
            </a:r>
            <a:r>
              <a:rPr lang="en-US" baseline="0" dirty="0" smtClean="0"/>
              <a:t> reviewer: This is to incomplete-information games like what alpha-beta search is to complete-information games.</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7</a:t>
            </a:fld>
            <a:endParaRPr lang="en-US"/>
          </a:p>
        </p:txBody>
      </p:sp>
    </p:spTree>
    <p:extLst>
      <p:ext uri="{BB962C8B-B14F-4D97-AF65-F5344CB8AC3E}">
        <p14:creationId xmlns:p14="http://schemas.microsoft.com/office/powerpoint/2010/main" val="1459378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Cannot calculate a full-game best response in large games</a:t>
            </a:r>
          </a:p>
          <a:p>
            <a:pPr lvl="1"/>
            <a:r>
              <a:rPr lang="en-US" sz="2600" dirty="0" smtClean="0"/>
              <a:t>In special cases, possible in the size of the abstraction</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126</a:t>
            </a:fld>
            <a:endParaRPr lang="en-US"/>
          </a:p>
        </p:txBody>
      </p:sp>
    </p:spTree>
    <p:extLst>
      <p:ext uri="{BB962C8B-B14F-4D97-AF65-F5344CB8AC3E}">
        <p14:creationId xmlns:p14="http://schemas.microsoft.com/office/powerpoint/2010/main" val="3094912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6/25/2013 in a live stream, Phil </a:t>
            </a:r>
            <a:r>
              <a:rPr lang="en-US" dirty="0" err="1" smtClean="0"/>
              <a:t>Galfond</a:t>
            </a:r>
            <a:r>
              <a:rPr lang="en-US" dirty="0" smtClean="0"/>
              <a:t> </a:t>
            </a:r>
            <a:r>
              <a:rPr lang="en-US" sz="1200" kern="1200" dirty="0" smtClean="0">
                <a:solidFill>
                  <a:schemeClr val="tx1"/>
                </a:solidFill>
                <a:effectLst/>
                <a:latin typeface="Times New Roman" pitchFamily="18" charset="0"/>
                <a:ea typeface="+mn-ea"/>
                <a:cs typeface="+mn-cs"/>
              </a:rPr>
              <a:t>said he thought that hyperborean could beat mid-stakes online (1-2 and 2-4), but not higher currently. But he thinks within several years it will beat top humans.</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(2008: They had 5 strong human opponents: </a:t>
            </a:r>
            <a:r>
              <a:rPr lang="en-US" sz="1200" kern="1200" dirty="0" err="1" smtClean="0">
                <a:solidFill>
                  <a:schemeClr val="tx1"/>
                </a:solidFill>
                <a:effectLst/>
                <a:latin typeface="Times New Roman" pitchFamily="18" charset="0"/>
                <a:ea typeface="+mn-ea"/>
                <a:cs typeface="+mn-cs"/>
              </a:rPr>
              <a:t>Grudzien</a:t>
            </a:r>
            <a:r>
              <a:rPr lang="en-US" sz="1200" kern="1200" dirty="0" smtClean="0">
                <a:solidFill>
                  <a:schemeClr val="tx1"/>
                </a:solidFill>
                <a:effectLst/>
                <a:latin typeface="Times New Roman" pitchFamily="18" charset="0"/>
                <a:ea typeface="+mn-ea"/>
                <a:cs typeface="+mn-cs"/>
              </a:rPr>
              <a:t>, </a:t>
            </a:r>
            <a:r>
              <a:rPr lang="en-US" dirty="0" err="1" smtClean="0"/>
              <a:t>Hawrilenko</a:t>
            </a:r>
            <a:r>
              <a:rPr lang="en-US" dirty="0" smtClean="0"/>
              <a:t>, </a:t>
            </a:r>
            <a:r>
              <a:rPr lang="en-US" dirty="0" err="1" smtClean="0"/>
              <a:t>Palansky</a:t>
            </a:r>
            <a:r>
              <a:rPr lang="en-US" dirty="0" smtClean="0"/>
              <a:t>, </a:t>
            </a:r>
            <a:r>
              <a:rPr lang="en-US" dirty="0" err="1" smtClean="0"/>
              <a:t>Paradis</a:t>
            </a:r>
            <a:r>
              <a:rPr lang="en-US" dirty="0" smtClean="0"/>
              <a:t>, and Hendon.  The</a:t>
            </a:r>
            <a:r>
              <a:rPr lang="en-US" sz="1200" kern="1200" baseline="0" dirty="0" smtClean="0">
                <a:solidFill>
                  <a:schemeClr val="tx1"/>
                </a:solidFill>
                <a:effectLst/>
                <a:latin typeface="Times New Roman" pitchFamily="18" charset="0"/>
                <a:ea typeface="+mn-ea"/>
                <a:cs typeface="+mn-cs"/>
              </a:rPr>
              <a:t> player in the picture is </a:t>
            </a:r>
            <a:r>
              <a:rPr lang="en-US" dirty="0" smtClean="0"/>
              <a:t>Matt “</a:t>
            </a:r>
            <a:r>
              <a:rPr lang="en-US" dirty="0" err="1" smtClean="0"/>
              <a:t>Hoss_TBF</a:t>
            </a:r>
            <a:r>
              <a:rPr lang="en-US" dirty="0" smtClean="0"/>
              <a:t>” </a:t>
            </a:r>
            <a:r>
              <a:rPr lang="en-US" dirty="0" err="1" smtClean="0"/>
              <a:t>Hawrilenko</a:t>
            </a:r>
            <a:r>
              <a:rPr lang="en-US" dirty="0" smtClean="0"/>
              <a:t>, the strongest heads-up limit player at the time according to Michael</a:t>
            </a:r>
            <a:r>
              <a:rPr lang="en-US" baseline="0" dirty="0" smtClean="0"/>
              <a:t> Bowling.)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129</a:t>
            </a:fld>
            <a:endParaRPr lang="en-US"/>
          </a:p>
        </p:txBody>
      </p:sp>
    </p:spTree>
    <p:extLst>
      <p:ext uri="{BB962C8B-B14F-4D97-AF65-F5344CB8AC3E}">
        <p14:creationId xmlns:p14="http://schemas.microsoft.com/office/powerpoint/2010/main" val="17895044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It's basically the same thing Eric Jackson describes in his workshop paper (and which I independently came up with). We calculated the EV that the SB gets for limping with each hand on the button in the Tartanian7 strategies (which, if limping is in the support, is the same EV the SB should get for taking any other action in the support). We then constructed a game with 90,000 buckets where limping is a legal option for the button player, but where limping results in an immediate payoff of the previously-calculated EV.</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This allows us to avoid having a limping branch in the game tree (which is ~75% of the total size of the game). When playing against the humans, if they ever limp then we play the Tartanian7 strategy from that point on. This does *not* converge to a Nash equilibrium strategy for the SB player. However, if the EV's are "correct" (that is, they are the actual EV's that the SB would get in a NE), then it does lead to a NE strategy for the BB player (which is the player whose strategy we used).</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Refinement could also be used later in the game, but one has to be careful as follows. If one action (preceded by a given action sequence, of course), turns out worse than previously thought, that player has to be allowed to take his fixed EV of </a:t>
            </a:r>
            <a:r>
              <a:rPr lang="en-US" sz="1200" b="1" kern="1200" dirty="0" smtClean="0">
                <a:solidFill>
                  <a:schemeClr val="tx1"/>
                </a:solidFill>
                <a:effectLst/>
                <a:latin typeface="Times New Roman" pitchFamily="18" charset="0"/>
                <a:ea typeface="+mn-ea"/>
                <a:cs typeface="+mn-cs"/>
              </a:rPr>
              <a:t>*any action at any earlier point in that sequence*</a:t>
            </a:r>
            <a:r>
              <a:rPr lang="en-US" sz="1200" kern="1200" dirty="0" smtClean="0">
                <a:solidFill>
                  <a:schemeClr val="tx1"/>
                </a:solidFill>
                <a:effectLst/>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131</a:t>
            </a:fld>
            <a:endParaRPr lang="en-US"/>
          </a:p>
        </p:txBody>
      </p:sp>
    </p:spTree>
    <p:extLst>
      <p:ext uri="{BB962C8B-B14F-4D97-AF65-F5344CB8AC3E}">
        <p14:creationId xmlns:p14="http://schemas.microsoft.com/office/powerpoint/2010/main" val="8668969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Humans can learn from the bots.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More poker in 3 months than mankind.</a:t>
            </a:r>
          </a:p>
          <a:p>
            <a:r>
              <a:rPr lang="en-US" dirty="0" smtClean="0"/>
              <a:t>(What I present below is for stacks of 200 big blinds, i.e., the No-Limit Texas Hold’em game</a:t>
            </a:r>
            <a:r>
              <a:rPr lang="en-US" baseline="0" dirty="0" smtClean="0"/>
              <a:t> in the Annual Computer Poker Competition.)</a:t>
            </a:r>
            <a:endParaRPr lang="en-US" dirty="0"/>
          </a:p>
        </p:txBody>
      </p:sp>
      <p:sp>
        <p:nvSpPr>
          <p:cNvPr id="4" name="Slide Number Placeholder 3"/>
          <p:cNvSpPr>
            <a:spLocks noGrp="1"/>
          </p:cNvSpPr>
          <p:nvPr>
            <p:ph type="sldNum" sz="quarter" idx="10"/>
          </p:nvPr>
        </p:nvSpPr>
        <p:spPr/>
        <p:txBody>
          <a:bodyPr/>
          <a:lstStyle/>
          <a:p>
            <a:pPr>
              <a:defRPr/>
            </a:pPr>
            <a:fld id="{D2A4F6FF-05D7-4B0C-AC6E-DFADE5AB327C}" type="slidenum">
              <a:rPr lang="en-US" smtClean="0"/>
              <a:pPr>
                <a:defRPr/>
              </a:pPr>
              <a:t>143</a:t>
            </a:fld>
            <a:endParaRPr lang="en-US"/>
          </a:p>
        </p:txBody>
      </p:sp>
    </p:spTree>
    <p:extLst>
      <p:ext uri="{BB962C8B-B14F-4D97-AF65-F5344CB8AC3E}">
        <p14:creationId xmlns:p14="http://schemas.microsoft.com/office/powerpoint/2010/main" val="2516145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ADE036D-D6C6-447B-8B7C-4089F6D06AB6}" type="slidenum">
              <a:rPr lang="en-US" smtClean="0"/>
              <a:pPr/>
              <a:t>144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ADE036D-D6C6-447B-8B7C-4089F6D06AB6}" type="slidenum">
              <a:rPr lang="en-US" smtClean="0"/>
              <a:pPr/>
              <a:t>145</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32212C6-C883-4F23-9861-6D13C2430459}" type="slidenum">
              <a:rPr lang="en-US" smtClean="0"/>
              <a:pPr/>
              <a:t>147</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(Ex ante &amp; ex post)</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1B637D9-62F7-4E0E-9CED-26C9DBC3A3D5}" type="slidenum">
              <a:rPr lang="en-US" smtClean="0"/>
              <a:pPr/>
              <a:t>8</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mtClean="0"/>
              <a:t>Information filters isolate signal history from action history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CF1F9F7-831D-44A6-8259-F3758DCB98AD}"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152400"/>
            <a:ext cx="2182812" cy="629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52400"/>
            <a:ext cx="6396038" cy="629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30325"/>
            <a:ext cx="4143375"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330325"/>
            <a:ext cx="4144962" cy="511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749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30325"/>
            <a:ext cx="8440737" cy="51181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30325"/>
            <a:ext cx="4143375"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0113" y="1330325"/>
            <a:ext cx="4144962"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99"/>
            </a:gs>
            <a:gs pos="100000">
              <a:srgbClr val="000000"/>
            </a:gs>
          </a:gsLst>
          <a:path path="rect">
            <a:fillToRect t="100000" r="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52400"/>
            <a:ext cx="8731250" cy="749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1027" name="Rectangle 3"/>
          <p:cNvSpPr>
            <a:spLocks noGrp="1" noChangeArrowheads="1"/>
          </p:cNvSpPr>
          <p:nvPr>
            <p:ph type="body" idx="1"/>
          </p:nvPr>
        </p:nvSpPr>
        <p:spPr bwMode="auto">
          <a:xfrm>
            <a:off x="414338" y="1330325"/>
            <a:ext cx="8440737"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Point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ftr" sz="quarter" idx="3"/>
          </p:nvPr>
        </p:nvSpPr>
        <p:spPr bwMode="auto">
          <a:xfrm>
            <a:off x="423863" y="6484938"/>
            <a:ext cx="8467725" cy="37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800">
                <a:solidFill>
                  <a:srgbClr val="66FFFF"/>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p:txStyles>
    <p:titleStyle>
      <a:lvl1pPr algn="ctr" rtl="0" eaLnBrk="0" fontAlgn="base" hangingPunct="0">
        <a:spcBef>
          <a:spcPct val="0"/>
        </a:spcBef>
        <a:spcAft>
          <a:spcPct val="0"/>
        </a:spcAft>
        <a:defRPr sz="4400" b="1">
          <a:solidFill>
            <a:srgbClr val="FFFF99"/>
          </a:solidFill>
          <a:latin typeface="+mj-lt"/>
          <a:ea typeface="+mj-ea"/>
          <a:cs typeface="+mj-cs"/>
        </a:defRPr>
      </a:lvl1pPr>
      <a:lvl2pPr algn="ctr" rtl="0" eaLnBrk="0" fontAlgn="base" hangingPunct="0">
        <a:spcBef>
          <a:spcPct val="0"/>
        </a:spcBef>
        <a:spcAft>
          <a:spcPct val="0"/>
        </a:spcAft>
        <a:defRPr sz="4400" b="1">
          <a:solidFill>
            <a:srgbClr val="FFFF99"/>
          </a:solidFill>
          <a:latin typeface="Times New Roman" pitchFamily="18" charset="0"/>
        </a:defRPr>
      </a:lvl2pPr>
      <a:lvl3pPr algn="ctr" rtl="0" eaLnBrk="0" fontAlgn="base" hangingPunct="0">
        <a:spcBef>
          <a:spcPct val="0"/>
        </a:spcBef>
        <a:spcAft>
          <a:spcPct val="0"/>
        </a:spcAft>
        <a:defRPr sz="4400" b="1">
          <a:solidFill>
            <a:srgbClr val="FFFF99"/>
          </a:solidFill>
          <a:latin typeface="Times New Roman" pitchFamily="18" charset="0"/>
        </a:defRPr>
      </a:lvl3pPr>
      <a:lvl4pPr algn="ctr" rtl="0" eaLnBrk="0" fontAlgn="base" hangingPunct="0">
        <a:spcBef>
          <a:spcPct val="0"/>
        </a:spcBef>
        <a:spcAft>
          <a:spcPct val="0"/>
        </a:spcAft>
        <a:defRPr sz="4400" b="1">
          <a:solidFill>
            <a:srgbClr val="FFFF99"/>
          </a:solidFill>
          <a:latin typeface="Times New Roman" pitchFamily="18" charset="0"/>
        </a:defRPr>
      </a:lvl4pPr>
      <a:lvl5pPr algn="ctr" rtl="0" eaLnBrk="0" fontAlgn="base" hangingPunct="0">
        <a:spcBef>
          <a:spcPct val="0"/>
        </a:spcBef>
        <a:spcAft>
          <a:spcPct val="0"/>
        </a:spcAft>
        <a:defRPr sz="4400" b="1">
          <a:solidFill>
            <a:srgbClr val="FFFF99"/>
          </a:solidFill>
          <a:latin typeface="Times New Roman" pitchFamily="18" charset="0"/>
        </a:defRPr>
      </a:lvl5pPr>
      <a:lvl6pPr marL="457200" algn="ctr" rtl="0" eaLnBrk="0" fontAlgn="base" hangingPunct="0">
        <a:spcBef>
          <a:spcPct val="0"/>
        </a:spcBef>
        <a:spcAft>
          <a:spcPct val="0"/>
        </a:spcAft>
        <a:defRPr sz="4400" b="1">
          <a:solidFill>
            <a:srgbClr val="FFFF99"/>
          </a:solidFill>
          <a:latin typeface="Times New Roman" pitchFamily="18" charset="0"/>
        </a:defRPr>
      </a:lvl6pPr>
      <a:lvl7pPr marL="914400" algn="ctr" rtl="0" eaLnBrk="0" fontAlgn="base" hangingPunct="0">
        <a:spcBef>
          <a:spcPct val="0"/>
        </a:spcBef>
        <a:spcAft>
          <a:spcPct val="0"/>
        </a:spcAft>
        <a:defRPr sz="4400" b="1">
          <a:solidFill>
            <a:srgbClr val="FFFF99"/>
          </a:solidFill>
          <a:latin typeface="Times New Roman" pitchFamily="18" charset="0"/>
        </a:defRPr>
      </a:lvl7pPr>
      <a:lvl8pPr marL="1371600" algn="ctr" rtl="0" eaLnBrk="0" fontAlgn="base" hangingPunct="0">
        <a:spcBef>
          <a:spcPct val="0"/>
        </a:spcBef>
        <a:spcAft>
          <a:spcPct val="0"/>
        </a:spcAft>
        <a:defRPr sz="4400" b="1">
          <a:solidFill>
            <a:srgbClr val="FFFF99"/>
          </a:solidFill>
          <a:latin typeface="Times New Roman" pitchFamily="18" charset="0"/>
        </a:defRPr>
      </a:lvl8pPr>
      <a:lvl9pPr marL="1828800" algn="ctr" rtl="0" eaLnBrk="0" fontAlgn="base" hangingPunct="0">
        <a:spcBef>
          <a:spcPct val="0"/>
        </a:spcBef>
        <a:spcAft>
          <a:spcPct val="0"/>
        </a:spcAft>
        <a:defRPr sz="4400" b="1">
          <a:solidFill>
            <a:srgbClr val="FFFF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401.png"/></Relationships>
</file>

<file path=ppt/slides/_rels/slide1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101.png"/></Relationships>
</file>

<file path=ppt/slides/_rels/slide1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image" Target="../media/image81.png"/></Relationships>
</file>

<file path=ppt/slides/_rels/slide1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71.png"/></Relationships>
</file>

<file path=ppt/slides/_rels/slide1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00.png"/><Relationship Id="rId7" Type="http://schemas.openxmlformats.org/officeDocument/2006/relationships/image" Target="../media/image60.png"/><Relationship Id="rId2" Type="http://schemas.openxmlformats.org/officeDocument/2006/relationships/image" Target="../media/image170.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00.png"/><Relationship Id="rId4" Type="http://schemas.openxmlformats.org/officeDocument/2006/relationships/image" Target="../media/image3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0.png"/><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00.png"/></Relationships>
</file>

<file path=ppt/slides/_rels/slide1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59.wmf"/><Relationship Id="rId5" Type="http://schemas.openxmlformats.org/officeDocument/2006/relationships/image" Target="../media/image58.jpeg"/><Relationship Id="rId4" Type="http://schemas.openxmlformats.org/officeDocument/2006/relationships/image" Target="../media/image57.emf"/></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0.png"/><Relationship Id="rId4" Type="http://schemas.microsoft.com/office/2007/relationships/hdphoto" Target="../media/hdphoto10.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pokertelegraph.com/blog/2013/01/27/mike-matusow-wins-the-2013-nbc-national-heads-up-poker-champion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hart" Target="../charts/char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9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857328"/>
            <a:ext cx="8991600" cy="1470025"/>
          </a:xfrm>
        </p:spPr>
        <p:txBody>
          <a:bodyPr/>
          <a:lstStyle/>
          <a:p>
            <a:r>
              <a:rPr lang="en-US" sz="4000" dirty="0"/>
              <a:t>The State of Techniques for Solving Large Imperfect-Information </a:t>
            </a:r>
            <a:r>
              <a:rPr lang="en-US" sz="4000" dirty="0" smtClean="0"/>
              <a:t>Games</a:t>
            </a:r>
            <a:endParaRPr lang="en-US" sz="4000" dirty="0"/>
          </a:p>
        </p:txBody>
      </p:sp>
      <p:sp>
        <p:nvSpPr>
          <p:cNvPr id="7171" name="Rectangle 3"/>
          <p:cNvSpPr>
            <a:spLocks noGrp="1" noChangeArrowheads="1"/>
          </p:cNvSpPr>
          <p:nvPr>
            <p:ph type="subTitle" idx="1"/>
          </p:nvPr>
        </p:nvSpPr>
        <p:spPr>
          <a:xfrm>
            <a:off x="381000" y="3434093"/>
            <a:ext cx="8382000" cy="1752600"/>
          </a:xfrm>
        </p:spPr>
        <p:txBody>
          <a:bodyPr/>
          <a:lstStyle/>
          <a:p>
            <a:pPr>
              <a:defRPr/>
            </a:pPr>
            <a:r>
              <a:rPr lang="en-US" sz="2800" b="1" dirty="0" smtClean="0">
                <a:effectLst>
                  <a:outerShdw blurRad="38100" dist="38100" dir="2700000" algn="tl">
                    <a:srgbClr val="000000"/>
                  </a:outerShdw>
                </a:effectLst>
              </a:rPr>
              <a:t>Tuomas Sandholm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Isomorphic relation</a:t>
            </a:r>
          </a:p>
        </p:txBody>
      </p:sp>
      <p:sp>
        <p:nvSpPr>
          <p:cNvPr id="22531" name="Rectangle 3"/>
          <p:cNvSpPr>
            <a:spLocks noGrp="1" noChangeArrowheads="1"/>
          </p:cNvSpPr>
          <p:nvPr>
            <p:ph type="body" idx="1"/>
          </p:nvPr>
        </p:nvSpPr>
        <p:spPr>
          <a:xfrm>
            <a:off x="152400" y="1371600"/>
            <a:ext cx="8763000" cy="5334000"/>
          </a:xfrm>
        </p:spPr>
        <p:txBody>
          <a:bodyPr/>
          <a:lstStyle/>
          <a:p>
            <a:r>
              <a:rPr lang="en-US" sz="2800" dirty="0" smtClean="0"/>
              <a:t>Captures the notion of strategic symmetry between nodes</a:t>
            </a:r>
          </a:p>
          <a:p>
            <a:r>
              <a:rPr lang="en-US" sz="2800" dirty="0" smtClean="0"/>
              <a:t>Defined recursively:</a:t>
            </a:r>
          </a:p>
          <a:p>
            <a:pPr lvl="1"/>
            <a:r>
              <a:rPr lang="en-US" sz="2400" dirty="0" smtClean="0"/>
              <a:t>Two leaves in signal tree are </a:t>
            </a:r>
            <a:r>
              <a:rPr lang="en-US" sz="2400" dirty="0" smtClean="0">
                <a:solidFill>
                  <a:srgbClr val="FFFF00"/>
                </a:solidFill>
              </a:rPr>
              <a:t>isomorphic </a:t>
            </a:r>
            <a:r>
              <a:rPr lang="en-US" sz="2400" dirty="0" smtClean="0"/>
              <a:t>if for each action history in the game, the payoff vectors (one payoff per player) are the same</a:t>
            </a:r>
          </a:p>
          <a:p>
            <a:pPr lvl="1"/>
            <a:r>
              <a:rPr lang="en-US" sz="2400" dirty="0" smtClean="0"/>
              <a:t>Two internal nodes in signal tree are </a:t>
            </a:r>
            <a:r>
              <a:rPr lang="en-US" sz="2400" dirty="0" smtClean="0">
                <a:solidFill>
                  <a:srgbClr val="FFFF00"/>
                </a:solidFill>
              </a:rPr>
              <a:t>isomorphic </a:t>
            </a:r>
            <a:r>
              <a:rPr lang="en-US" sz="2400" dirty="0" smtClean="0"/>
              <a:t>if they are siblings and their children are isomorphic </a:t>
            </a:r>
          </a:p>
          <a:p>
            <a:pPr lvl="2"/>
            <a:r>
              <a:rPr lang="en-US" sz="2000" i="1" dirty="0" smtClean="0"/>
              <a:t>Challenge</a:t>
            </a:r>
            <a:r>
              <a:rPr lang="en-US" sz="2000" dirty="0" smtClean="0"/>
              <a:t>: permutations of children</a:t>
            </a:r>
          </a:p>
          <a:p>
            <a:pPr lvl="2"/>
            <a:r>
              <a:rPr lang="en-US" sz="2000" i="1" dirty="0" smtClean="0"/>
              <a:t>Solution</a:t>
            </a:r>
            <a:r>
              <a:rPr lang="en-US" sz="2000" dirty="0" smtClean="0"/>
              <a:t>: custom </a:t>
            </a:r>
            <a:r>
              <a:rPr lang="en-US" sz="2000" dirty="0" smtClean="0">
                <a:solidFill>
                  <a:srgbClr val="FFC000"/>
                </a:solidFill>
              </a:rPr>
              <a:t>perfect matching algorithm between children of the two nodes such that only isomorphic children are matched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bldLvl="2"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273844"/>
            <a:ext cx="8731250" cy="749300"/>
          </a:xfrm>
        </p:spPr>
        <p:txBody>
          <a:bodyPr/>
          <a:lstStyle/>
          <a:p>
            <a:r>
              <a:rPr lang="en-US" dirty="0" smtClean="0"/>
              <a:t>Reverse Mapping</a:t>
            </a:r>
            <a:endParaRPr lang="en-US" dirty="0"/>
          </a:p>
        </p:txBody>
      </p:sp>
      <p:sp>
        <p:nvSpPr>
          <p:cNvPr id="71" name="Oval 70"/>
          <p:cNvSpPr>
            <a:spLocks/>
          </p:cNvSpPr>
          <p:nvPr/>
        </p:nvSpPr>
        <p:spPr bwMode="auto">
          <a:xfrm>
            <a:off x="4099451" y="1153574"/>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5" name="Line 16"/>
          <p:cNvSpPr>
            <a:spLocks noChangeShapeType="1"/>
          </p:cNvSpPr>
          <p:nvPr/>
        </p:nvSpPr>
        <p:spPr bwMode="auto">
          <a:xfrm rot="10800000" flipH="1">
            <a:off x="1693718" y="1502819"/>
            <a:ext cx="2754982"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flipH="1">
            <a:off x="949349" y="1502821"/>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7" name="Line 16"/>
          <p:cNvSpPr>
            <a:spLocks noChangeShapeType="1"/>
          </p:cNvSpPr>
          <p:nvPr/>
        </p:nvSpPr>
        <p:spPr bwMode="auto">
          <a:xfrm rot="10800000" flipH="1">
            <a:off x="2234044" y="1502819"/>
            <a:ext cx="2214655"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Line 16"/>
          <p:cNvSpPr>
            <a:spLocks noChangeShapeType="1"/>
          </p:cNvSpPr>
          <p:nvPr/>
        </p:nvSpPr>
        <p:spPr bwMode="auto">
          <a:xfrm rot="10800000" flipH="1">
            <a:off x="2705427" y="1502820"/>
            <a:ext cx="1743273" cy="241755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9" name="Line 16"/>
          <p:cNvSpPr>
            <a:spLocks noChangeShapeType="1"/>
          </p:cNvSpPr>
          <p:nvPr/>
        </p:nvSpPr>
        <p:spPr bwMode="auto">
          <a:xfrm rot="10800000">
            <a:off x="4448700" y="1502821"/>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 name="Line 16"/>
          <p:cNvSpPr>
            <a:spLocks noChangeShapeType="1"/>
          </p:cNvSpPr>
          <p:nvPr/>
        </p:nvSpPr>
        <p:spPr bwMode="auto">
          <a:xfrm rot="10800000">
            <a:off x="4448699" y="1502820"/>
            <a:ext cx="458893" cy="241755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Line 16"/>
          <p:cNvSpPr>
            <a:spLocks noChangeShapeType="1"/>
          </p:cNvSpPr>
          <p:nvPr/>
        </p:nvSpPr>
        <p:spPr bwMode="auto">
          <a:xfrm rot="10800000">
            <a:off x="4448699" y="1502817"/>
            <a:ext cx="889604" cy="2417556"/>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Line 16"/>
          <p:cNvSpPr>
            <a:spLocks noChangeShapeType="1"/>
          </p:cNvSpPr>
          <p:nvPr/>
        </p:nvSpPr>
        <p:spPr bwMode="auto">
          <a:xfrm rot="10800000">
            <a:off x="4448700" y="1502820"/>
            <a:ext cx="1403352"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3341370" y="1502819"/>
            <a:ext cx="1107329" cy="2417554"/>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3895034" y="1502820"/>
            <a:ext cx="553666"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a:off x="4448700" y="1502820"/>
            <a:ext cx="1962491" cy="241755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Line 16"/>
          <p:cNvSpPr>
            <a:spLocks noChangeShapeType="1"/>
          </p:cNvSpPr>
          <p:nvPr/>
        </p:nvSpPr>
        <p:spPr bwMode="auto">
          <a:xfrm rot="10800000">
            <a:off x="4448700" y="1502820"/>
            <a:ext cx="2606244"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a:off x="4448700" y="1502820"/>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1"/>
          <p:cNvSpPr>
            <a:spLocks noChangeShapeType="1"/>
          </p:cNvSpPr>
          <p:nvPr/>
        </p:nvSpPr>
        <p:spPr bwMode="auto">
          <a:xfrm rot="10800000" flipH="1">
            <a:off x="3824920"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Oval 38"/>
          <p:cNvSpPr>
            <a:spLocks/>
          </p:cNvSpPr>
          <p:nvPr/>
        </p:nvSpPr>
        <p:spPr bwMode="auto">
          <a:xfrm>
            <a:off x="4112257"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3"/>
          <p:cNvSpPr>
            <a:spLocks noChangeShapeType="1"/>
          </p:cNvSpPr>
          <p:nvPr/>
        </p:nvSpPr>
        <p:spPr bwMode="auto">
          <a:xfrm rot="10800000">
            <a:off x="4709156"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1"/>
          <p:cNvSpPr>
            <a:spLocks noChangeShapeType="1"/>
          </p:cNvSpPr>
          <p:nvPr/>
        </p:nvSpPr>
        <p:spPr bwMode="auto">
          <a:xfrm rot="10800000" flipH="1">
            <a:off x="282262"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Oval 45"/>
          <p:cNvSpPr>
            <a:spLocks/>
          </p:cNvSpPr>
          <p:nvPr/>
        </p:nvSpPr>
        <p:spPr bwMode="auto">
          <a:xfrm>
            <a:off x="569599"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166498"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Line 11"/>
          <p:cNvSpPr>
            <a:spLocks noChangeShapeType="1"/>
          </p:cNvSpPr>
          <p:nvPr/>
        </p:nvSpPr>
        <p:spPr bwMode="auto">
          <a:xfrm rot="10800000" flipH="1">
            <a:off x="7299144"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Oval 56"/>
          <p:cNvSpPr>
            <a:spLocks/>
          </p:cNvSpPr>
          <p:nvPr/>
        </p:nvSpPr>
        <p:spPr bwMode="auto">
          <a:xfrm>
            <a:off x="7586481"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3"/>
          <p:cNvSpPr>
            <a:spLocks noChangeShapeType="1"/>
          </p:cNvSpPr>
          <p:nvPr/>
        </p:nvSpPr>
        <p:spPr bwMode="auto">
          <a:xfrm rot="10800000">
            <a:off x="8183380"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9" name="TextBox 88"/>
          <p:cNvSpPr txBox="1"/>
          <p:nvPr/>
        </p:nvSpPr>
        <p:spPr>
          <a:xfrm>
            <a:off x="4220911" y="1153574"/>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90" name="TextBox 89"/>
          <p:cNvSpPr txBox="1"/>
          <p:nvPr/>
        </p:nvSpPr>
        <p:spPr>
          <a:xfrm>
            <a:off x="4220911"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1" name="TextBox 90"/>
          <p:cNvSpPr txBox="1"/>
          <p:nvPr/>
        </p:nvSpPr>
        <p:spPr>
          <a:xfrm>
            <a:off x="7705544"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2" name="TextBox 91"/>
          <p:cNvSpPr txBox="1"/>
          <p:nvPr/>
        </p:nvSpPr>
        <p:spPr>
          <a:xfrm>
            <a:off x="684006"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40" name="TextBox 39"/>
          <p:cNvSpPr txBox="1"/>
          <p:nvPr/>
        </p:nvSpPr>
        <p:spPr>
          <a:xfrm>
            <a:off x="1254093" y="5473381"/>
            <a:ext cx="5777223" cy="1015663"/>
          </a:xfrm>
          <a:prstGeom prst="rect">
            <a:avLst/>
          </a:prstGeom>
          <a:noFill/>
        </p:spPr>
        <p:txBody>
          <a:bodyPr wrap="none" rtlCol="0">
            <a:spAutoFit/>
          </a:bodyPr>
          <a:lstStyle/>
          <a:p>
            <a:r>
              <a:rPr lang="en-US" dirty="0">
                <a:solidFill>
                  <a:schemeClr val="accent2"/>
                </a:solidFill>
              </a:rPr>
              <a:t>[Gilpin, A., Sandholm, </a:t>
            </a:r>
            <a:r>
              <a:rPr lang="en-US" dirty="0" smtClean="0">
                <a:solidFill>
                  <a:schemeClr val="accent2"/>
                </a:solidFill>
              </a:rPr>
              <a:t>T. &amp; </a:t>
            </a:r>
            <a:r>
              <a:rPr lang="en-US" dirty="0" err="1" smtClean="0">
                <a:solidFill>
                  <a:schemeClr val="accent2"/>
                </a:solidFill>
              </a:rPr>
              <a:t>Sørensen</a:t>
            </a:r>
            <a:r>
              <a:rPr lang="en-US" dirty="0">
                <a:solidFill>
                  <a:schemeClr val="accent2"/>
                </a:solidFill>
              </a:rPr>
              <a:t>, T</a:t>
            </a:r>
            <a:r>
              <a:rPr lang="en-US" dirty="0" smtClean="0">
                <a:solidFill>
                  <a:schemeClr val="accent2"/>
                </a:solidFill>
              </a:rPr>
              <a:t>. AAMAS-08]</a:t>
            </a:r>
          </a:p>
          <a:p>
            <a:r>
              <a:rPr lang="en-US" dirty="0" smtClean="0">
                <a:solidFill>
                  <a:schemeClr val="accent2"/>
                </a:solidFill>
              </a:rPr>
              <a:t>[</a:t>
            </a:r>
            <a:r>
              <a:rPr lang="en-US" dirty="0" err="1" smtClean="0">
                <a:solidFill>
                  <a:schemeClr val="accent2"/>
                </a:solidFill>
              </a:rPr>
              <a:t>Schnizlein</a:t>
            </a:r>
            <a:r>
              <a:rPr lang="en-US" dirty="0" smtClean="0">
                <a:solidFill>
                  <a:schemeClr val="accent2"/>
                </a:solidFill>
              </a:rPr>
              <a:t> et al. IJCAI-09]</a:t>
            </a:r>
          </a:p>
          <a:p>
            <a:r>
              <a:rPr lang="en-US" dirty="0">
                <a:solidFill>
                  <a:schemeClr val="accent2"/>
                </a:solidFill>
              </a:rPr>
              <a:t>[</a:t>
            </a:r>
            <a:r>
              <a:rPr lang="en-US" dirty="0" err="1">
                <a:solidFill>
                  <a:schemeClr val="accent2"/>
                </a:solidFill>
              </a:rPr>
              <a:t>Ganzfried</a:t>
            </a:r>
            <a:r>
              <a:rPr lang="en-US" dirty="0">
                <a:solidFill>
                  <a:schemeClr val="accent2"/>
                </a:solidFill>
              </a:rPr>
              <a:t> &amp; </a:t>
            </a:r>
            <a:r>
              <a:rPr lang="en-US" dirty="0" err="1">
                <a:solidFill>
                  <a:schemeClr val="accent2"/>
                </a:solidFill>
              </a:rPr>
              <a:t>Sandholm</a:t>
            </a:r>
            <a:r>
              <a:rPr lang="en-US" dirty="0">
                <a:solidFill>
                  <a:schemeClr val="accent2"/>
                </a:solidFill>
              </a:rPr>
              <a:t> </a:t>
            </a:r>
            <a:r>
              <a:rPr lang="en-US" dirty="0" smtClean="0">
                <a:solidFill>
                  <a:schemeClr val="accent2"/>
                </a:solidFill>
              </a:rPr>
              <a:t>IJCAI-13]</a:t>
            </a:r>
          </a:p>
        </p:txBody>
      </p:sp>
    </p:spTree>
    <p:extLst>
      <p:ext uri="{BB962C8B-B14F-4D97-AF65-F5344CB8AC3E}">
        <p14:creationId xmlns:p14="http://schemas.microsoft.com/office/powerpoint/2010/main" val="2986580241"/>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273844"/>
            <a:ext cx="8731250" cy="749300"/>
          </a:xfrm>
        </p:spPr>
        <p:txBody>
          <a:bodyPr/>
          <a:lstStyle/>
          <a:p>
            <a:r>
              <a:rPr lang="en-US" dirty="0" smtClean="0"/>
              <a:t>Reverse Mapping</a:t>
            </a:r>
            <a:endParaRPr lang="en-US" dirty="0"/>
          </a:p>
        </p:txBody>
      </p:sp>
      <p:sp>
        <p:nvSpPr>
          <p:cNvPr id="71" name="Oval 70"/>
          <p:cNvSpPr>
            <a:spLocks/>
          </p:cNvSpPr>
          <p:nvPr/>
        </p:nvSpPr>
        <p:spPr bwMode="auto">
          <a:xfrm>
            <a:off x="4099451" y="1153574"/>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5" name="Line 16"/>
          <p:cNvSpPr>
            <a:spLocks noChangeShapeType="1"/>
          </p:cNvSpPr>
          <p:nvPr/>
        </p:nvSpPr>
        <p:spPr bwMode="auto">
          <a:xfrm rot="10800000" flipH="1">
            <a:off x="1693718" y="1502819"/>
            <a:ext cx="2754982"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flipH="1">
            <a:off x="949349" y="1502821"/>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7" name="Line 16"/>
          <p:cNvSpPr>
            <a:spLocks noChangeShapeType="1"/>
          </p:cNvSpPr>
          <p:nvPr/>
        </p:nvSpPr>
        <p:spPr bwMode="auto">
          <a:xfrm rot="10800000" flipH="1">
            <a:off x="2234044" y="1502819"/>
            <a:ext cx="2214655"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Line 16"/>
          <p:cNvSpPr>
            <a:spLocks noChangeShapeType="1"/>
          </p:cNvSpPr>
          <p:nvPr/>
        </p:nvSpPr>
        <p:spPr bwMode="auto">
          <a:xfrm rot="10800000" flipH="1">
            <a:off x="2705427" y="1502820"/>
            <a:ext cx="1743273" cy="241755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9" name="Line 16"/>
          <p:cNvSpPr>
            <a:spLocks noChangeShapeType="1"/>
          </p:cNvSpPr>
          <p:nvPr/>
        </p:nvSpPr>
        <p:spPr bwMode="auto">
          <a:xfrm rot="10800000">
            <a:off x="4448700" y="1502821"/>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 name="Line 16"/>
          <p:cNvSpPr>
            <a:spLocks noChangeShapeType="1"/>
          </p:cNvSpPr>
          <p:nvPr/>
        </p:nvSpPr>
        <p:spPr bwMode="auto">
          <a:xfrm rot="10800000">
            <a:off x="4448699" y="1502820"/>
            <a:ext cx="458893" cy="241755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Line 16"/>
          <p:cNvSpPr>
            <a:spLocks noChangeShapeType="1"/>
          </p:cNvSpPr>
          <p:nvPr/>
        </p:nvSpPr>
        <p:spPr bwMode="auto">
          <a:xfrm rot="10800000">
            <a:off x="4448699" y="1502817"/>
            <a:ext cx="889604" cy="2417556"/>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Line 16"/>
          <p:cNvSpPr>
            <a:spLocks noChangeShapeType="1"/>
          </p:cNvSpPr>
          <p:nvPr/>
        </p:nvSpPr>
        <p:spPr bwMode="auto">
          <a:xfrm rot="10800000">
            <a:off x="4448700" y="1502820"/>
            <a:ext cx="1403352"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3341370" y="1502819"/>
            <a:ext cx="1107329" cy="2417554"/>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3895034" y="1502820"/>
            <a:ext cx="553666"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a:off x="4448700" y="1502820"/>
            <a:ext cx="1962491" cy="241755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Line 16"/>
          <p:cNvSpPr>
            <a:spLocks noChangeShapeType="1"/>
          </p:cNvSpPr>
          <p:nvPr/>
        </p:nvSpPr>
        <p:spPr bwMode="auto">
          <a:xfrm rot="10800000">
            <a:off x="4448700" y="1502820"/>
            <a:ext cx="2606244"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a:off x="4448700" y="1502820"/>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1"/>
          <p:cNvSpPr>
            <a:spLocks noChangeShapeType="1"/>
          </p:cNvSpPr>
          <p:nvPr/>
        </p:nvSpPr>
        <p:spPr bwMode="auto">
          <a:xfrm rot="10800000" flipH="1">
            <a:off x="3824920"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Oval 38"/>
          <p:cNvSpPr>
            <a:spLocks/>
          </p:cNvSpPr>
          <p:nvPr/>
        </p:nvSpPr>
        <p:spPr bwMode="auto">
          <a:xfrm>
            <a:off x="4112257"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3"/>
          <p:cNvSpPr>
            <a:spLocks noChangeShapeType="1"/>
          </p:cNvSpPr>
          <p:nvPr/>
        </p:nvSpPr>
        <p:spPr bwMode="auto">
          <a:xfrm rot="10800000">
            <a:off x="4709156"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1"/>
          <p:cNvSpPr>
            <a:spLocks noChangeShapeType="1"/>
          </p:cNvSpPr>
          <p:nvPr/>
        </p:nvSpPr>
        <p:spPr bwMode="auto">
          <a:xfrm rot="10800000" flipH="1">
            <a:off x="282262"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Oval 45"/>
          <p:cNvSpPr>
            <a:spLocks/>
          </p:cNvSpPr>
          <p:nvPr/>
        </p:nvSpPr>
        <p:spPr bwMode="auto">
          <a:xfrm>
            <a:off x="569599"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166498"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Line 11"/>
          <p:cNvSpPr>
            <a:spLocks noChangeShapeType="1"/>
          </p:cNvSpPr>
          <p:nvPr/>
        </p:nvSpPr>
        <p:spPr bwMode="auto">
          <a:xfrm rot="10800000" flipH="1">
            <a:off x="7299144"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Oval 56"/>
          <p:cNvSpPr>
            <a:spLocks/>
          </p:cNvSpPr>
          <p:nvPr/>
        </p:nvSpPr>
        <p:spPr bwMode="auto">
          <a:xfrm>
            <a:off x="7586481"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3"/>
          <p:cNvSpPr>
            <a:spLocks noChangeShapeType="1"/>
          </p:cNvSpPr>
          <p:nvPr/>
        </p:nvSpPr>
        <p:spPr bwMode="auto">
          <a:xfrm rot="10800000">
            <a:off x="8183380"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9" name="TextBox 88"/>
          <p:cNvSpPr txBox="1"/>
          <p:nvPr/>
        </p:nvSpPr>
        <p:spPr>
          <a:xfrm>
            <a:off x="4220911" y="1153574"/>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90" name="TextBox 89"/>
          <p:cNvSpPr txBox="1"/>
          <p:nvPr/>
        </p:nvSpPr>
        <p:spPr>
          <a:xfrm>
            <a:off x="4220911"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1" name="TextBox 90"/>
          <p:cNvSpPr txBox="1"/>
          <p:nvPr/>
        </p:nvSpPr>
        <p:spPr>
          <a:xfrm>
            <a:off x="7705544"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2" name="TextBox 91"/>
          <p:cNvSpPr txBox="1"/>
          <p:nvPr/>
        </p:nvSpPr>
        <p:spPr>
          <a:xfrm>
            <a:off x="684006"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40" name="TextBox 39"/>
          <p:cNvSpPr txBox="1"/>
          <p:nvPr/>
        </p:nvSpPr>
        <p:spPr>
          <a:xfrm>
            <a:off x="2254204" y="5473381"/>
            <a:ext cx="3776996" cy="1015663"/>
          </a:xfrm>
          <a:prstGeom prst="rect">
            <a:avLst/>
          </a:prstGeom>
          <a:noFill/>
        </p:spPr>
        <p:txBody>
          <a:bodyPr wrap="none" rtlCol="0">
            <a:spAutoFit/>
          </a:bodyPr>
          <a:lstStyle/>
          <a:p>
            <a:r>
              <a:rPr lang="en-US" dirty="0" smtClean="0">
                <a:solidFill>
                  <a:schemeClr val="accent2"/>
                </a:solidFill>
              </a:rPr>
              <a:t>[Gilpin </a:t>
            </a:r>
            <a:r>
              <a:rPr lang="en-US" dirty="0">
                <a:solidFill>
                  <a:schemeClr val="accent2"/>
                </a:solidFill>
              </a:rPr>
              <a:t>et al. </a:t>
            </a:r>
            <a:r>
              <a:rPr lang="en-US" dirty="0" smtClean="0">
                <a:solidFill>
                  <a:schemeClr val="accent2"/>
                </a:solidFill>
              </a:rPr>
              <a:t>AAMAS-08]</a:t>
            </a:r>
          </a:p>
          <a:p>
            <a:r>
              <a:rPr lang="en-US" dirty="0" smtClean="0">
                <a:solidFill>
                  <a:schemeClr val="accent2"/>
                </a:solidFill>
              </a:rPr>
              <a:t>[</a:t>
            </a:r>
            <a:r>
              <a:rPr lang="en-US" dirty="0" err="1" smtClean="0">
                <a:solidFill>
                  <a:schemeClr val="accent2"/>
                </a:solidFill>
              </a:rPr>
              <a:t>Schnizlein</a:t>
            </a:r>
            <a:r>
              <a:rPr lang="en-US" dirty="0" smtClean="0">
                <a:solidFill>
                  <a:schemeClr val="accent2"/>
                </a:solidFill>
              </a:rPr>
              <a:t> et al. IJCAI-09]</a:t>
            </a:r>
          </a:p>
          <a:p>
            <a:r>
              <a:rPr lang="en-US" dirty="0">
                <a:solidFill>
                  <a:schemeClr val="accent2"/>
                </a:solidFill>
              </a:rPr>
              <a:t>[</a:t>
            </a:r>
            <a:r>
              <a:rPr lang="en-US" dirty="0" err="1">
                <a:solidFill>
                  <a:schemeClr val="accent2"/>
                </a:solidFill>
              </a:rPr>
              <a:t>Ganzfried</a:t>
            </a:r>
            <a:r>
              <a:rPr lang="en-US" dirty="0">
                <a:solidFill>
                  <a:schemeClr val="accent2"/>
                </a:solidFill>
              </a:rPr>
              <a:t> &amp; </a:t>
            </a:r>
            <a:r>
              <a:rPr lang="en-US" dirty="0" err="1">
                <a:solidFill>
                  <a:schemeClr val="accent2"/>
                </a:solidFill>
              </a:rPr>
              <a:t>Sandholm</a:t>
            </a:r>
            <a:r>
              <a:rPr lang="en-US" dirty="0">
                <a:solidFill>
                  <a:schemeClr val="accent2"/>
                </a:solidFill>
              </a:rPr>
              <a:t> </a:t>
            </a:r>
            <a:r>
              <a:rPr lang="en-US" dirty="0" smtClean="0">
                <a:solidFill>
                  <a:schemeClr val="accent2"/>
                </a:solidFill>
              </a:rPr>
              <a:t>IJCAI-13]</a:t>
            </a:r>
          </a:p>
        </p:txBody>
      </p:sp>
      <p:cxnSp>
        <p:nvCxnSpPr>
          <p:cNvPr id="4" name="Straight Arrow Connector 3"/>
          <p:cNvCxnSpPr/>
          <p:nvPr/>
        </p:nvCxnSpPr>
        <p:spPr bwMode="auto">
          <a:xfrm rot="10800000" flipH="1">
            <a:off x="3670308" y="4225212"/>
            <a:ext cx="441949" cy="0"/>
          </a:xfrm>
          <a:prstGeom prst="straightConnector1">
            <a:avLst/>
          </a:prstGeom>
          <a:ln>
            <a:solidFill>
              <a:srgbClr val="FFC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43" name="Oval 42"/>
          <p:cNvSpPr>
            <a:spLocks/>
          </p:cNvSpPr>
          <p:nvPr/>
        </p:nvSpPr>
        <p:spPr bwMode="auto">
          <a:xfrm>
            <a:off x="2971808"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7" name="TextBox 46"/>
          <p:cNvSpPr txBox="1"/>
          <p:nvPr/>
        </p:nvSpPr>
        <p:spPr>
          <a:xfrm>
            <a:off x="3080462"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Tree>
    <p:extLst>
      <p:ext uri="{BB962C8B-B14F-4D97-AF65-F5344CB8AC3E}">
        <p14:creationId xmlns:p14="http://schemas.microsoft.com/office/powerpoint/2010/main" val="282642147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lstStyle/>
          <a:p>
            <a:pPr>
              <a:defRPr/>
            </a:pPr>
            <a:r>
              <a:rPr lang="en-US" dirty="0" smtClean="0"/>
              <a:t>Recall: Standard Approach</a:t>
            </a:r>
            <a:br>
              <a:rPr lang="en-US" dirty="0" smtClean="0"/>
            </a:br>
            <a:r>
              <a:rPr lang="en-US" sz="1800" dirty="0" smtClean="0">
                <a:solidFill>
                  <a:schemeClr val="accent2"/>
                </a:solidFill>
              </a:rPr>
              <a:t>[Gilpin &amp; Sandholm EC-06, </a:t>
            </a:r>
            <a:r>
              <a:rPr lang="en-US" sz="1800" i="1" dirty="0" smtClean="0">
                <a:solidFill>
                  <a:schemeClr val="accent2"/>
                </a:solidFill>
              </a:rPr>
              <a:t>J. of the ACM </a:t>
            </a:r>
            <a:r>
              <a:rPr lang="en-US" sz="1800" dirty="0" smtClean="0">
                <a:solidFill>
                  <a:schemeClr val="accent2"/>
                </a:solidFill>
              </a:rPr>
              <a:t>2007…]</a:t>
            </a: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6530" y="5532665"/>
            <a:ext cx="1713932" cy="400110"/>
          </a:xfrm>
          <a:prstGeom prst="rect">
            <a:avLst/>
          </a:prstGeom>
          <a:noFill/>
          <a:ln w="9525">
            <a:noFill/>
            <a:miter lim="800000"/>
            <a:headEnd/>
            <a:tailEnd/>
          </a:ln>
        </p:spPr>
        <p:txBody>
          <a:bodyPr wrap="none">
            <a:spAutoFit/>
          </a:bodyPr>
          <a:lstStyle/>
          <a:p>
            <a:r>
              <a:rPr lang="en-US" dirty="0"/>
              <a:t>Reverse </a:t>
            </a:r>
            <a:r>
              <a:rPr lang="en-US" dirty="0" smtClean="0"/>
              <a:t>model</a:t>
            </a:r>
            <a:endParaRPr lang="en-US" dirty="0"/>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
        <p:nvSpPr>
          <p:cNvPr id="2" name="TextBox 1"/>
          <p:cNvSpPr txBox="1"/>
          <p:nvPr/>
        </p:nvSpPr>
        <p:spPr>
          <a:xfrm>
            <a:off x="1671565" y="6372108"/>
            <a:ext cx="5782353" cy="369332"/>
          </a:xfrm>
          <a:prstGeom prst="rect">
            <a:avLst/>
          </a:prstGeom>
          <a:noFill/>
        </p:spPr>
        <p:txBody>
          <a:bodyPr wrap="none" rtlCol="0">
            <a:spAutoFit/>
          </a:bodyPr>
          <a:lstStyle/>
          <a:p>
            <a:r>
              <a:rPr lang="en-US" sz="1800" dirty="0" smtClean="0">
                <a:solidFill>
                  <a:schemeClr val="accent2"/>
                </a:solidFill>
              </a:rPr>
              <a:t>Foreshadowed by Shi &amp; Littman 01, Billings et al. IJCAI-03</a:t>
            </a:r>
            <a:endParaRPr lang="en-US" sz="1800" dirty="0">
              <a:solidFill>
                <a:schemeClr val="accent2"/>
              </a:solidFill>
            </a:endParaRPr>
          </a:p>
        </p:txBody>
      </p:sp>
    </p:spTree>
    <p:extLst>
      <p:ext uri="{BB962C8B-B14F-4D97-AF65-F5344CB8AC3E}">
        <p14:creationId xmlns:p14="http://schemas.microsoft.com/office/powerpoint/2010/main" val="2060254146"/>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133684" y="1330325"/>
            <a:ext cx="8914063" cy="5118100"/>
          </a:xfrm>
        </p:spPr>
        <p:txBody>
          <a:bodyPr/>
          <a:lstStyle/>
          <a:p>
            <a:r>
              <a:rPr lang="en-US" sz="2600" dirty="0" smtClean="0"/>
              <a:t>Need to abstract to solve the game, but also need the solution to optimally abstract</a:t>
            </a:r>
            <a:endParaRPr lang="en-US" sz="2600" dirty="0"/>
          </a:p>
          <a:p>
            <a:r>
              <a:rPr lang="en-US" sz="2600" dirty="0" smtClean="0"/>
              <a:t>If the abstraction changes, equilibrium finding must restart</a:t>
            </a:r>
            <a:r>
              <a:rPr lang="en-US" sz="2600" dirty="0"/>
              <a:t>	</a:t>
            </a:r>
          </a:p>
          <a:p>
            <a:pPr lvl="1"/>
            <a:r>
              <a:rPr lang="en-US" sz="2600" dirty="0" smtClean="0"/>
              <a:t>Except in special cases </a:t>
            </a:r>
            <a:r>
              <a:rPr lang="en-US" sz="2600" dirty="0" smtClean="0">
                <a:solidFill>
                  <a:schemeClr val="accent2"/>
                </a:solidFill>
              </a:rPr>
              <a:t>[Brown &amp; </a:t>
            </a:r>
            <a:r>
              <a:rPr lang="en-US" sz="2600" dirty="0" err="1" smtClean="0">
                <a:solidFill>
                  <a:schemeClr val="accent2"/>
                </a:solidFill>
              </a:rPr>
              <a:t>Sandholm</a:t>
            </a:r>
            <a:r>
              <a:rPr lang="en-US" sz="2600" dirty="0" smtClean="0">
                <a:solidFill>
                  <a:schemeClr val="accent2"/>
                </a:solidFill>
              </a:rPr>
              <a:t> AAAI-14]</a:t>
            </a:r>
            <a:endParaRPr lang="en-US" sz="2600" dirty="0">
              <a:solidFill>
                <a:schemeClr val="accent2"/>
              </a:solidFill>
            </a:endParaRPr>
          </a:p>
          <a:p>
            <a:r>
              <a:rPr lang="en-US" sz="2600" dirty="0" smtClean="0"/>
              <a:t>Abstraction size must be tuned to the available run time</a:t>
            </a:r>
          </a:p>
          <a:p>
            <a:r>
              <a:rPr lang="en-US" sz="2600" dirty="0" smtClean="0"/>
              <a:t>Finer abstractions not always better </a:t>
            </a:r>
            <a:r>
              <a:rPr lang="en-US" sz="2600" dirty="0" smtClean="0">
                <a:solidFill>
                  <a:schemeClr val="accent2"/>
                </a:solidFill>
              </a:rPr>
              <a:t>[Waugh et al. AAMAS-09</a:t>
            </a:r>
            <a:r>
              <a:rPr lang="en-US" sz="2600" dirty="0" smtClean="0"/>
              <a:t>]</a:t>
            </a:r>
          </a:p>
          <a:p>
            <a:r>
              <a:rPr lang="en-US" sz="2600" dirty="0" smtClean="0"/>
              <a:t>Cannot feasibly calculate exploitability in the full game</a:t>
            </a:r>
            <a:endParaRPr lang="en-US" sz="2600" dirty="0"/>
          </a:p>
        </p:txBody>
      </p:sp>
    </p:spTree>
    <p:extLst>
      <p:ext uri="{BB962C8B-B14F-4D97-AF65-F5344CB8AC3E}">
        <p14:creationId xmlns:p14="http://schemas.microsoft.com/office/powerpoint/2010/main" val="1911739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lstStyle/>
          <a:p>
            <a:pPr>
              <a:defRPr/>
            </a:pPr>
            <a:r>
              <a:rPr lang="en-US" dirty="0" smtClean="0"/>
              <a:t>Simultaneous Approach</a:t>
            </a:r>
            <a:br>
              <a:rPr lang="en-US" dirty="0" smtClean="0"/>
            </a:br>
            <a:r>
              <a:rPr lang="en-US" sz="1800" dirty="0" smtClean="0">
                <a:solidFill>
                  <a:schemeClr val="accent2"/>
                </a:solidFill>
              </a:rPr>
              <a:t>[Brown &amp; </a:t>
            </a:r>
            <a:r>
              <a:rPr lang="en-US" sz="1800" dirty="0" err="1" smtClean="0">
                <a:solidFill>
                  <a:schemeClr val="accent2"/>
                </a:solidFill>
              </a:rPr>
              <a:t>Sandholm</a:t>
            </a:r>
            <a:r>
              <a:rPr lang="en-US" sz="1800" dirty="0" smtClean="0">
                <a:solidFill>
                  <a:schemeClr val="accent2"/>
                </a:solidFill>
              </a:rPr>
              <a:t> IJCAI-15]</a:t>
            </a: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
        <p:nvSpPr>
          <p:cNvPr id="3" name="Oval 2"/>
          <p:cNvSpPr/>
          <p:nvPr/>
        </p:nvSpPr>
        <p:spPr bwMode="auto">
          <a:xfrm rot="5400000">
            <a:off x="3266795" y="868721"/>
            <a:ext cx="5637145" cy="5890437"/>
          </a:xfrm>
          <a:prstGeom prst="ellipse">
            <a:avLst/>
          </a:prstGeom>
          <a:noFill/>
          <a:ln w="38100" cap="flat" cmpd="sng" algn="ctr">
            <a:solidFill>
              <a:schemeClr val="tx2"/>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18835121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lstStyle/>
          <a:p>
            <a:pPr>
              <a:defRPr/>
            </a:pPr>
            <a:r>
              <a:rPr lang="en-US" dirty="0" smtClean="0"/>
              <a:t>Simultaneous Approach</a:t>
            </a:r>
            <a:br>
              <a:rPr lang="en-US" dirty="0" smtClean="0"/>
            </a:br>
            <a:r>
              <a:rPr lang="en-US" sz="1800" dirty="0" smtClean="0">
                <a:solidFill>
                  <a:schemeClr val="accent2"/>
                </a:solidFill>
              </a:rPr>
              <a:t>[Brown &amp; </a:t>
            </a:r>
            <a:r>
              <a:rPr lang="en-US" sz="1800" dirty="0" err="1" smtClean="0">
                <a:solidFill>
                  <a:schemeClr val="accent2"/>
                </a:solidFill>
              </a:rPr>
              <a:t>Sandholm</a:t>
            </a:r>
            <a:r>
              <a:rPr lang="en-US" sz="1800" dirty="0" smtClean="0">
                <a:solidFill>
                  <a:schemeClr val="accent2"/>
                </a:solidFill>
              </a:rPr>
              <a:t> IJCAI-15]</a:t>
            </a: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469013" y="374909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3" name="Text Box 12"/>
          <p:cNvSpPr txBox="1">
            <a:spLocks noChangeArrowheads="1"/>
          </p:cNvSpPr>
          <p:nvPr/>
        </p:nvSpPr>
        <p:spPr bwMode="auto">
          <a:xfrm>
            <a:off x="5244818" y="2872226"/>
            <a:ext cx="3198311" cy="707886"/>
          </a:xfrm>
          <a:prstGeom prst="rect">
            <a:avLst/>
          </a:prstGeom>
          <a:noFill/>
          <a:ln w="38100">
            <a:noFill/>
            <a:miter lim="800000"/>
            <a:headEnd/>
            <a:tailEnd/>
          </a:ln>
        </p:spPr>
        <p:txBody>
          <a:bodyPr wrap="none">
            <a:spAutoFit/>
          </a:bodyPr>
          <a:lstStyle/>
          <a:p>
            <a:r>
              <a:rPr lang="en-US" dirty="0" smtClean="0"/>
              <a:t>Simultaneous abstraction and</a:t>
            </a:r>
          </a:p>
          <a:p>
            <a:r>
              <a:rPr lang="en-US" dirty="0" smtClean="0"/>
              <a:t>equilibrium finding (SAEF)</a:t>
            </a:r>
            <a:endParaRPr lang="en-US" dirty="0"/>
          </a:p>
        </p:txBody>
      </p:sp>
      <p:cxnSp>
        <p:nvCxnSpPr>
          <p:cNvPr id="19" name="Straight Arrow Connector 18"/>
          <p:cNvCxnSpPr/>
          <p:nvPr/>
        </p:nvCxnSpPr>
        <p:spPr bwMode="auto">
          <a:xfrm>
            <a:off x="3444427" y="2872226"/>
            <a:ext cx="3024586" cy="113270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flipH="1">
            <a:off x="3696869" y="4572000"/>
            <a:ext cx="2576569" cy="1374405"/>
          </a:xfrm>
          <a:prstGeom prst="line">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89374417"/>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Matching</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38521" y="868226"/>
                <a:ext cx="8421986" cy="5738174"/>
              </a:xfrm>
              <a:prstGeom prst="rect">
                <a:avLst/>
              </a:prstGeom>
              <a:noFill/>
            </p:spPr>
            <p:txBody>
              <a:bodyPr wrap="none" rtlCol="0">
                <a:spAutoFit/>
              </a:bodyPr>
              <a:lstStyle/>
              <a:p>
                <a:pPr algn="l"/>
                <a:r>
                  <a:rPr lang="en-US" b="1" dirty="0" smtClean="0"/>
                  <a:t>Start with a uniform random strategy </a:t>
                </a:r>
                <a14:m>
                  <m:oMath xmlns:m="http://schemas.openxmlformats.org/officeDocument/2006/math">
                    <m:sSup>
                      <m:sSupPr>
                        <m:ctrlPr>
                          <a:rPr lang="en-US" b="1" i="1" smtClean="0">
                            <a:latin typeface="Cambria Math"/>
                          </a:rPr>
                        </m:ctrlPr>
                      </m:sSupPr>
                      <m:e>
                        <m:r>
                          <a:rPr lang="en-US" b="1" i="1" smtClean="0">
                            <a:latin typeface="Cambria Math"/>
                          </a:rPr>
                          <m:t>𝒑</m:t>
                        </m:r>
                      </m:e>
                      <m:sup>
                        <m:r>
                          <a:rPr lang="en-US" b="1" i="1" smtClean="0">
                            <a:latin typeface="Cambria Math"/>
                          </a:rPr>
                          <m:t>𝟏</m:t>
                        </m:r>
                      </m:sup>
                    </m:sSup>
                    <m:d>
                      <m:dPr>
                        <m:ctrlPr>
                          <a:rPr lang="en-US" b="1" i="1" smtClean="0">
                            <a:latin typeface="Cambria Math"/>
                          </a:rPr>
                        </m:ctrlPr>
                      </m:dPr>
                      <m:e>
                        <m:r>
                          <a:rPr lang="en-US" b="1" i="1" smtClean="0">
                            <a:latin typeface="Cambria Math"/>
                          </a:rPr>
                          <m:t>𝒂</m:t>
                        </m:r>
                      </m:e>
                    </m:d>
                    <m:r>
                      <a:rPr lang="en-US" b="1" i="1" smtClean="0">
                        <a:latin typeface="Cambria Math"/>
                      </a:rPr>
                      <m:t>= </m:t>
                    </m:r>
                    <m:f>
                      <m:fPr>
                        <m:ctrlPr>
                          <a:rPr lang="en-US" b="1" i="1" smtClean="0">
                            <a:latin typeface="Cambria Math"/>
                          </a:rPr>
                        </m:ctrlPr>
                      </m:fPr>
                      <m:num>
                        <m:r>
                          <a:rPr lang="en-US" b="1" i="1" smtClean="0">
                            <a:latin typeface="Cambria Math"/>
                          </a:rPr>
                          <m:t>𝟏</m:t>
                        </m:r>
                      </m:num>
                      <m:den>
                        <m:r>
                          <a:rPr lang="en-US" b="1" i="1" smtClean="0">
                            <a:latin typeface="Cambria Math"/>
                          </a:rPr>
                          <m:t>|</m:t>
                        </m:r>
                        <m:r>
                          <a:rPr lang="en-US" b="1" i="1" smtClean="0">
                            <a:latin typeface="Cambria Math"/>
                          </a:rPr>
                          <m:t>𝑨</m:t>
                        </m:r>
                        <m:r>
                          <a:rPr lang="en-US" b="1" i="1" smtClean="0">
                            <a:latin typeface="Cambria Math"/>
                          </a:rPr>
                          <m:t>|</m:t>
                        </m:r>
                      </m:den>
                    </m:f>
                  </m:oMath>
                </a14:m>
                <a:endParaRPr lang="en-US" sz="1400" b="1" dirty="0" smtClean="0"/>
              </a:p>
              <a:p>
                <a:pPr algn="l"/>
                <a:r>
                  <a:rPr lang="en-US" b="1" dirty="0" smtClean="0"/>
                  <a:t>Each action </a:t>
                </a:r>
                <a14:m>
                  <m:oMath xmlns:m="http://schemas.openxmlformats.org/officeDocument/2006/math">
                    <m:r>
                      <a:rPr lang="en-US" b="1" i="1" smtClean="0">
                        <a:latin typeface="Cambria Math"/>
                      </a:rPr>
                      <m:t>𝒂</m:t>
                    </m:r>
                  </m:oMath>
                </a14:m>
                <a:r>
                  <a:rPr lang="en-US" b="1" dirty="0" smtClean="0"/>
                  <a:t> results in a payoff </a:t>
                </a:r>
                <a14:m>
                  <m:oMath xmlns:m="http://schemas.openxmlformats.org/officeDocument/2006/math">
                    <m:sSup>
                      <m:sSupPr>
                        <m:ctrlPr>
                          <a:rPr lang="en-US" b="1" i="1" smtClean="0">
                            <a:latin typeface="Cambria Math"/>
                          </a:rPr>
                        </m:ctrlPr>
                      </m:sSupPr>
                      <m:e>
                        <m:r>
                          <a:rPr lang="en-US" b="1" i="1" smtClean="0">
                            <a:latin typeface="Cambria Math"/>
                          </a:rPr>
                          <m:t>𝒖</m:t>
                        </m:r>
                      </m:e>
                      <m:sup>
                        <m:r>
                          <a:rPr lang="en-US" b="1" i="1" smtClean="0">
                            <a:latin typeface="Cambria Math"/>
                          </a:rPr>
                          <m:t>𝒕</m:t>
                        </m:r>
                      </m:sup>
                    </m:sSup>
                    <m:d>
                      <m:dPr>
                        <m:ctrlPr>
                          <a:rPr lang="en-US" b="1" i="1" smtClean="0">
                            <a:latin typeface="Cambria Math"/>
                          </a:rPr>
                        </m:ctrlPr>
                      </m:dPr>
                      <m:e>
                        <m:r>
                          <a:rPr lang="en-US" b="1" i="1" smtClean="0">
                            <a:latin typeface="Cambria Math"/>
                          </a:rPr>
                          <m:t>𝒂</m:t>
                        </m:r>
                      </m:e>
                    </m:d>
                  </m:oMath>
                </a14:m>
                <a:endParaRPr lang="en-US" b="1" dirty="0" smtClean="0"/>
              </a:p>
              <a:p>
                <a:pPr algn="l"/>
                <a:endParaRPr lang="en-US" sz="1400" b="1" dirty="0"/>
              </a:p>
              <a:p>
                <a:pPr algn="l"/>
                <a:r>
                  <a:rPr lang="en-US" b="1" dirty="0" smtClean="0"/>
                  <a:t>Receive a reward </a:t>
                </a:r>
                <a14:m>
                  <m:oMath xmlns:m="http://schemas.openxmlformats.org/officeDocument/2006/math">
                    <m:sSup>
                      <m:sSupPr>
                        <m:ctrlPr>
                          <a:rPr lang="en-US" b="1" i="1" smtClean="0">
                            <a:latin typeface="Cambria Math"/>
                          </a:rPr>
                        </m:ctrlPr>
                      </m:sSupPr>
                      <m:e>
                        <m:r>
                          <a:rPr lang="en-US" b="1" i="1" smtClean="0">
                            <a:latin typeface="Cambria Math"/>
                          </a:rPr>
                          <m:t>𝒗</m:t>
                        </m:r>
                      </m:e>
                      <m:sup>
                        <m:r>
                          <a:rPr lang="en-US" b="1" i="1" smtClean="0">
                            <a:latin typeface="Cambria Math"/>
                          </a:rPr>
                          <m:t>𝒕</m:t>
                        </m:r>
                      </m:sup>
                    </m:sSup>
                    <m:r>
                      <a:rPr lang="en-US" b="1" i="0" smtClean="0">
                        <a:latin typeface="Cambria Math"/>
                      </a:rPr>
                      <m:t>=</m:t>
                    </m:r>
                    <m:nary>
                      <m:naryPr>
                        <m:chr m:val="∑"/>
                        <m:supHide m:val="on"/>
                        <m:ctrlPr>
                          <a:rPr lang="en-US" b="1" i="1" smtClean="0">
                            <a:latin typeface="Cambria Math"/>
                          </a:rPr>
                        </m:ctrlPr>
                      </m:naryPr>
                      <m:sub>
                        <m:r>
                          <a:rPr lang="en-US" b="1" i="1" smtClean="0">
                            <a:latin typeface="Cambria Math"/>
                          </a:rPr>
                          <m:t>𝒂</m:t>
                        </m:r>
                      </m:sub>
                      <m:sup/>
                      <m:e>
                        <m:sSup>
                          <m:sSupPr>
                            <m:ctrlPr>
                              <a:rPr lang="en-US" b="1" i="1" smtClean="0">
                                <a:latin typeface="Cambria Math"/>
                              </a:rPr>
                            </m:ctrlPr>
                          </m:sSupPr>
                          <m:e>
                            <m:r>
                              <a:rPr lang="en-US" b="1" i="1" smtClean="0">
                                <a:latin typeface="Cambria Math"/>
                              </a:rPr>
                              <m:t>𝒑</m:t>
                            </m:r>
                          </m:e>
                          <m:sup>
                            <m:r>
                              <a:rPr lang="en-US" b="1" i="1" smtClean="0">
                                <a:latin typeface="Cambria Math"/>
                              </a:rPr>
                              <m:t>𝒕</m:t>
                            </m:r>
                          </m:sup>
                        </m:sSup>
                        <m:d>
                          <m:dPr>
                            <m:ctrlPr>
                              <a:rPr lang="en-US" b="1" i="1" smtClean="0">
                                <a:latin typeface="Cambria Math"/>
                              </a:rPr>
                            </m:ctrlPr>
                          </m:dPr>
                          <m:e>
                            <m:r>
                              <a:rPr lang="en-US" b="1" i="1" smtClean="0">
                                <a:latin typeface="Cambria Math"/>
                              </a:rPr>
                              <m:t>𝒂</m:t>
                            </m:r>
                          </m:e>
                        </m:d>
                        <m:sSup>
                          <m:sSupPr>
                            <m:ctrlPr>
                              <a:rPr lang="en-US" b="1" i="1" smtClean="0">
                                <a:latin typeface="Cambria Math"/>
                              </a:rPr>
                            </m:ctrlPr>
                          </m:sSupPr>
                          <m:e>
                            <m:r>
                              <a:rPr lang="en-US" b="1" i="1" smtClean="0">
                                <a:latin typeface="Cambria Math"/>
                              </a:rPr>
                              <m:t>𝒖</m:t>
                            </m:r>
                          </m:e>
                          <m:sup>
                            <m:r>
                              <a:rPr lang="en-US" b="1" i="1" smtClean="0">
                                <a:latin typeface="Cambria Math"/>
                              </a:rPr>
                              <m:t>𝒕</m:t>
                            </m:r>
                          </m:sup>
                        </m:sSup>
                        <m:d>
                          <m:dPr>
                            <m:ctrlPr>
                              <a:rPr lang="en-US" b="1" i="1" smtClean="0">
                                <a:latin typeface="Cambria Math"/>
                              </a:rPr>
                            </m:ctrlPr>
                          </m:dPr>
                          <m:e>
                            <m:r>
                              <a:rPr lang="en-US" b="1" i="1" smtClean="0">
                                <a:latin typeface="Cambria Math"/>
                              </a:rPr>
                              <m:t>𝒂</m:t>
                            </m:r>
                          </m:e>
                        </m:d>
                      </m:e>
                    </m:nary>
                  </m:oMath>
                </a14:m>
                <a:endParaRPr lang="en-US" b="1" dirty="0" smtClean="0"/>
              </a:p>
              <a:p>
                <a:pPr algn="l"/>
                <a:endParaRPr lang="en-US" sz="1400" b="1" dirty="0" smtClean="0"/>
              </a:p>
              <a:p>
                <a:pPr algn="l"/>
                <a:r>
                  <a:rPr lang="en-US" b="1" dirty="0" smtClean="0"/>
                  <a:t>Regret for action </a:t>
                </a:r>
                <a14:m>
                  <m:oMath xmlns:m="http://schemas.openxmlformats.org/officeDocument/2006/math">
                    <m:r>
                      <a:rPr lang="en-US" b="1" i="1" smtClean="0">
                        <a:latin typeface="Cambria Math"/>
                      </a:rPr>
                      <m:t>𝒂</m:t>
                    </m:r>
                  </m:oMath>
                </a14:m>
                <a:r>
                  <a:rPr lang="en-US" b="1" dirty="0" smtClean="0"/>
                  <a:t> is </a:t>
                </a:r>
                <a14:m>
                  <m:oMath xmlns:m="http://schemas.openxmlformats.org/officeDocument/2006/math">
                    <m:sSup>
                      <m:sSupPr>
                        <m:ctrlPr>
                          <a:rPr lang="en-US" b="1" i="1" smtClean="0">
                            <a:latin typeface="Cambria Math"/>
                          </a:rPr>
                        </m:ctrlPr>
                      </m:sSupPr>
                      <m:e>
                        <m:r>
                          <a:rPr lang="en-US" b="1" i="0" smtClean="0">
                            <a:latin typeface="Cambria Math"/>
                          </a:rPr>
                          <m:t>𝐑</m:t>
                        </m:r>
                      </m:e>
                      <m:sup>
                        <m:r>
                          <a:rPr lang="en-US" b="1" i="0" smtClean="0">
                            <a:latin typeface="Cambria Math"/>
                          </a:rPr>
                          <m:t>𝐭</m:t>
                        </m:r>
                      </m:sup>
                    </m:sSup>
                    <m:d>
                      <m:dPr>
                        <m:ctrlPr>
                          <a:rPr lang="en-US" b="1" i="1" smtClean="0">
                            <a:latin typeface="Cambria Math"/>
                          </a:rPr>
                        </m:ctrlPr>
                      </m:dPr>
                      <m:e>
                        <m:r>
                          <a:rPr lang="en-US" b="1" i="0" smtClean="0">
                            <a:latin typeface="Cambria Math"/>
                          </a:rPr>
                          <m:t>𝐚</m:t>
                        </m:r>
                      </m:e>
                    </m:d>
                    <m:r>
                      <a:rPr lang="en-US" b="1" i="0" smtClean="0">
                        <a:latin typeface="Cambria Math"/>
                      </a:rPr>
                      <m:t>= </m:t>
                    </m:r>
                    <m:nary>
                      <m:naryPr>
                        <m:chr m:val="∑"/>
                        <m:supHide m:val="on"/>
                        <m:ctrlPr>
                          <a:rPr lang="pt-BR" b="1" i="1" smtClean="0">
                            <a:latin typeface="Cambria Math"/>
                          </a:rPr>
                        </m:ctrlPr>
                      </m:naryPr>
                      <m:sub>
                        <m:r>
                          <m:rPr>
                            <m:brk m:alnAt="7"/>
                          </m:rPr>
                          <a:rPr lang="en-US" b="1" i="1" smtClean="0">
                            <a:latin typeface="Cambria Math"/>
                          </a:rPr>
                          <m:t>𝒕</m:t>
                        </m:r>
                      </m:sub>
                      <m:sup/>
                      <m:e>
                        <m:r>
                          <a:rPr lang="en-US" b="1" i="1" smtClean="0">
                            <a:latin typeface="Cambria Math"/>
                          </a:rPr>
                          <m:t>(</m:t>
                        </m:r>
                        <m:sSup>
                          <m:sSupPr>
                            <m:ctrlPr>
                              <a:rPr lang="en-US" b="1" i="1" smtClean="0">
                                <a:latin typeface="Cambria Math"/>
                              </a:rPr>
                            </m:ctrlPr>
                          </m:sSupPr>
                          <m:e>
                            <m:r>
                              <a:rPr lang="en-US" b="1" i="1" smtClean="0">
                                <a:latin typeface="Cambria Math"/>
                              </a:rPr>
                              <m:t>𝒖</m:t>
                            </m:r>
                          </m:e>
                          <m:sup>
                            <m:r>
                              <a:rPr lang="en-US" b="1" i="1" smtClean="0">
                                <a:latin typeface="Cambria Math"/>
                              </a:rPr>
                              <m:t>𝒕</m:t>
                            </m:r>
                          </m:sup>
                        </m:sSup>
                        <m:d>
                          <m:dPr>
                            <m:ctrlPr>
                              <a:rPr lang="en-US" b="1" i="1" smtClean="0">
                                <a:latin typeface="Cambria Math"/>
                              </a:rPr>
                            </m:ctrlPr>
                          </m:dPr>
                          <m:e>
                            <m:r>
                              <a:rPr lang="en-US" b="1" i="1" smtClean="0">
                                <a:latin typeface="Cambria Math"/>
                              </a:rPr>
                              <m:t>𝒂</m:t>
                            </m:r>
                          </m:e>
                        </m:d>
                        <m:r>
                          <a:rPr lang="en-US" b="1" i="1" smtClean="0">
                            <a:latin typeface="Cambria Math"/>
                          </a:rPr>
                          <m:t>−</m:t>
                        </m:r>
                        <m:sSup>
                          <m:sSupPr>
                            <m:ctrlPr>
                              <a:rPr lang="en-US" b="1" i="1">
                                <a:latin typeface="Cambria Math"/>
                              </a:rPr>
                            </m:ctrlPr>
                          </m:sSupPr>
                          <m:e>
                            <m:r>
                              <a:rPr lang="en-US" b="1" i="1">
                                <a:latin typeface="Cambria Math"/>
                              </a:rPr>
                              <m:t>𝒗</m:t>
                            </m:r>
                          </m:e>
                          <m:sup>
                            <m:r>
                              <a:rPr lang="en-US" b="1" i="1">
                                <a:latin typeface="Cambria Math"/>
                              </a:rPr>
                              <m:t>𝒕</m:t>
                            </m:r>
                          </m:sup>
                        </m:sSup>
                        <m:r>
                          <a:rPr lang="en-US" b="1" i="1" smtClean="0">
                            <a:latin typeface="Cambria Math"/>
                          </a:rPr>
                          <m:t>)</m:t>
                        </m:r>
                      </m:e>
                    </m:nary>
                  </m:oMath>
                </a14:m>
                <a:endParaRPr lang="en-US" b="1" dirty="0" smtClean="0"/>
              </a:p>
              <a:p>
                <a:pPr algn="l"/>
                <a:endParaRPr lang="en-US" sz="1400" b="1" dirty="0" smtClean="0"/>
              </a:p>
              <a:p>
                <a:pPr algn="l"/>
                <a:r>
                  <a:rPr lang="en-US" b="1" dirty="0" smtClean="0"/>
                  <a:t>Next probability of action </a:t>
                </a:r>
                <a14:m>
                  <m:oMath xmlns:m="http://schemas.openxmlformats.org/officeDocument/2006/math">
                    <m:r>
                      <a:rPr lang="en-US" b="1" i="1" smtClean="0">
                        <a:latin typeface="Cambria Math"/>
                      </a:rPr>
                      <m:t>𝒂</m:t>
                    </m:r>
                  </m:oMath>
                </a14:m>
                <a:r>
                  <a:rPr lang="en-US" b="1" dirty="0" smtClean="0"/>
                  <a:t> is </a:t>
                </a:r>
                <a14:m>
                  <m:oMath xmlns:m="http://schemas.openxmlformats.org/officeDocument/2006/math">
                    <m:sSup>
                      <m:sSupPr>
                        <m:ctrlPr>
                          <a:rPr lang="en-US" b="1" i="1" smtClean="0">
                            <a:latin typeface="Cambria Math"/>
                          </a:rPr>
                        </m:ctrlPr>
                      </m:sSupPr>
                      <m:e>
                        <m:r>
                          <a:rPr lang="en-US" b="1" i="1" smtClean="0">
                            <a:latin typeface="Cambria Math"/>
                          </a:rPr>
                          <m:t>𝒑</m:t>
                        </m:r>
                      </m:e>
                      <m:sup>
                        <m:r>
                          <a:rPr lang="en-US" b="1" i="1" smtClean="0">
                            <a:latin typeface="Cambria Math"/>
                          </a:rPr>
                          <m:t>𝒕</m:t>
                        </m:r>
                        <m:r>
                          <a:rPr lang="en-US" b="1" i="1" smtClean="0">
                            <a:latin typeface="Cambria Math"/>
                          </a:rPr>
                          <m:t>+</m:t>
                        </m:r>
                        <m:r>
                          <a:rPr lang="en-US" b="1" i="1" smtClean="0">
                            <a:latin typeface="Cambria Math"/>
                          </a:rPr>
                          <m:t>𝟏</m:t>
                        </m:r>
                      </m:sup>
                    </m:sSup>
                    <m:d>
                      <m:dPr>
                        <m:ctrlPr>
                          <a:rPr lang="en-US" b="1" i="1" smtClean="0">
                            <a:latin typeface="Cambria Math"/>
                          </a:rPr>
                        </m:ctrlPr>
                      </m:dPr>
                      <m:e>
                        <m:r>
                          <a:rPr lang="en-US" b="1" i="1" smtClean="0">
                            <a:latin typeface="Cambria Math"/>
                          </a:rPr>
                          <m:t>𝒂</m:t>
                        </m:r>
                      </m:e>
                    </m:d>
                    <m:r>
                      <a:rPr lang="en-US" b="1" i="1" smtClean="0">
                        <a:latin typeface="Cambria Math"/>
                      </a:rPr>
                      <m:t>=</m:t>
                    </m:r>
                    <m:f>
                      <m:fPr>
                        <m:ctrlPr>
                          <a:rPr lang="en-US" b="1" i="1" smtClean="0">
                            <a:latin typeface="Cambria Math"/>
                          </a:rPr>
                        </m:ctrlPr>
                      </m:fPr>
                      <m:num>
                        <m:r>
                          <a:rPr lang="en-US" b="1" i="1">
                            <a:latin typeface="Cambria Math"/>
                          </a:rPr>
                          <m:t>𝒎𝒂𝒙</m:t>
                        </m:r>
                        <m:d>
                          <m:dPr>
                            <m:begChr m:val="{"/>
                            <m:endChr m:val="}"/>
                            <m:ctrlPr>
                              <a:rPr lang="en-US" b="1" i="1">
                                <a:latin typeface="Cambria Math"/>
                              </a:rPr>
                            </m:ctrlPr>
                          </m:dPr>
                          <m:e>
                            <m:r>
                              <a:rPr lang="en-US" b="1" i="1">
                                <a:latin typeface="Cambria Math"/>
                              </a:rPr>
                              <m:t>𝟎</m:t>
                            </m:r>
                            <m:r>
                              <a:rPr lang="en-US" b="1" i="1">
                                <a:latin typeface="Cambria Math"/>
                              </a:rPr>
                              <m:t>, </m:t>
                            </m:r>
                            <m:sSup>
                              <m:sSupPr>
                                <m:ctrlPr>
                                  <a:rPr lang="en-US" b="1" i="1">
                                    <a:latin typeface="Cambria Math"/>
                                  </a:rPr>
                                </m:ctrlPr>
                              </m:sSupPr>
                              <m:e>
                                <m:r>
                                  <a:rPr lang="en-US" b="1" i="1">
                                    <a:latin typeface="Cambria Math"/>
                                  </a:rPr>
                                  <m:t>𝑹</m:t>
                                </m:r>
                              </m:e>
                              <m:sup>
                                <m:r>
                                  <a:rPr lang="en-US" b="1" i="1">
                                    <a:latin typeface="Cambria Math"/>
                                  </a:rPr>
                                  <m:t>𝒕</m:t>
                                </m:r>
                              </m:sup>
                            </m:sSup>
                            <m:d>
                              <m:dPr>
                                <m:ctrlPr>
                                  <a:rPr lang="en-US" b="1" i="1">
                                    <a:latin typeface="Cambria Math"/>
                                  </a:rPr>
                                </m:ctrlPr>
                              </m:dPr>
                              <m:e>
                                <m:r>
                                  <a:rPr lang="en-US" b="1" i="1">
                                    <a:latin typeface="Cambria Math"/>
                                  </a:rPr>
                                  <m:t>𝒂</m:t>
                                </m:r>
                              </m:e>
                            </m:d>
                          </m:e>
                        </m:d>
                      </m:num>
                      <m:den>
                        <m:nary>
                          <m:naryPr>
                            <m:chr m:val="∑"/>
                            <m:supHide m:val="on"/>
                            <m:ctrlPr>
                              <a:rPr lang="en-US" b="1" i="1" smtClean="0">
                                <a:latin typeface="Cambria Math"/>
                              </a:rPr>
                            </m:ctrlPr>
                          </m:naryPr>
                          <m:sub>
                            <m:sSup>
                              <m:sSupPr>
                                <m:ctrlPr>
                                  <a:rPr lang="en-US" b="1" i="1" smtClean="0">
                                    <a:latin typeface="Cambria Math"/>
                                  </a:rPr>
                                </m:ctrlPr>
                              </m:sSupPr>
                              <m:e>
                                <m:r>
                                  <a:rPr lang="en-US" b="1" i="1" smtClean="0">
                                    <a:latin typeface="Cambria Math"/>
                                  </a:rPr>
                                  <m:t>𝒂</m:t>
                                </m:r>
                              </m:e>
                              <m:sup>
                                <m:r>
                                  <a:rPr lang="en-US" b="1" i="1" smtClean="0">
                                    <a:latin typeface="Cambria Math"/>
                                  </a:rPr>
                                  <m:t>′</m:t>
                                </m:r>
                              </m:sup>
                            </m:sSup>
                          </m:sub>
                          <m:sup/>
                          <m:e>
                            <m:r>
                              <a:rPr lang="en-US" b="1" i="1">
                                <a:latin typeface="Cambria Math"/>
                              </a:rPr>
                              <m:t>𝒎𝒂𝒙</m:t>
                            </m:r>
                            <m:d>
                              <m:dPr>
                                <m:begChr m:val="{"/>
                                <m:endChr m:val="}"/>
                                <m:ctrlPr>
                                  <a:rPr lang="en-US" b="1" i="1">
                                    <a:latin typeface="Cambria Math"/>
                                  </a:rPr>
                                </m:ctrlPr>
                              </m:dPr>
                              <m:e>
                                <m:r>
                                  <a:rPr lang="en-US" b="1" i="1">
                                    <a:latin typeface="Cambria Math"/>
                                  </a:rPr>
                                  <m:t>𝟎</m:t>
                                </m:r>
                                <m:r>
                                  <a:rPr lang="en-US" b="1" i="1">
                                    <a:latin typeface="Cambria Math"/>
                                  </a:rPr>
                                  <m:t>, </m:t>
                                </m:r>
                                <m:sSup>
                                  <m:sSupPr>
                                    <m:ctrlPr>
                                      <a:rPr lang="en-US" b="1" i="1">
                                        <a:latin typeface="Cambria Math"/>
                                      </a:rPr>
                                    </m:ctrlPr>
                                  </m:sSupPr>
                                  <m:e>
                                    <m:r>
                                      <a:rPr lang="en-US" b="1" i="1">
                                        <a:latin typeface="Cambria Math"/>
                                      </a:rPr>
                                      <m:t>𝑹</m:t>
                                    </m:r>
                                  </m:e>
                                  <m:sup>
                                    <m:r>
                                      <a:rPr lang="en-US" b="1" i="1">
                                        <a:latin typeface="Cambria Math"/>
                                      </a:rPr>
                                      <m:t>𝒕</m:t>
                                    </m:r>
                                  </m:sup>
                                </m:sSup>
                                <m:d>
                                  <m:dPr>
                                    <m:ctrlPr>
                                      <a:rPr lang="en-US" b="1" i="1">
                                        <a:latin typeface="Cambria Math"/>
                                      </a:rPr>
                                    </m:ctrlPr>
                                  </m:dPr>
                                  <m:e>
                                    <m:sSup>
                                      <m:sSupPr>
                                        <m:ctrlPr>
                                          <a:rPr lang="en-US" b="1" i="1" smtClean="0">
                                            <a:latin typeface="Cambria Math"/>
                                          </a:rPr>
                                        </m:ctrlPr>
                                      </m:sSupPr>
                                      <m:e>
                                        <m:r>
                                          <a:rPr lang="en-US" b="1" i="1">
                                            <a:latin typeface="Cambria Math"/>
                                          </a:rPr>
                                          <m:t>𝒂</m:t>
                                        </m:r>
                                      </m:e>
                                      <m:sup>
                                        <m:r>
                                          <a:rPr lang="en-US" b="1" i="1" smtClean="0">
                                            <a:latin typeface="Cambria Math"/>
                                          </a:rPr>
                                          <m:t>′</m:t>
                                        </m:r>
                                      </m:sup>
                                    </m:sSup>
                                  </m:e>
                                </m:d>
                              </m:e>
                            </m:d>
                          </m:e>
                        </m:nary>
                      </m:den>
                    </m:f>
                  </m:oMath>
                </a14:m>
                <a:endParaRPr lang="en-US" b="1" dirty="0" smtClean="0"/>
              </a:p>
              <a:p>
                <a:pPr algn="l"/>
                <a:endParaRPr lang="en-US" sz="1400" b="1" dirty="0"/>
              </a:p>
              <a:p>
                <a:pPr algn="l"/>
                <a:r>
                  <a:rPr lang="en-US" b="1" dirty="0" smtClean="0"/>
                  <a:t>Regret bound [</a:t>
                </a:r>
                <a:r>
                  <a:rPr lang="en-US" b="1" dirty="0" err="1" smtClean="0"/>
                  <a:t>Cesa</a:t>
                </a:r>
                <a:r>
                  <a:rPr lang="en-US" b="1" dirty="0" smtClean="0"/>
                  <a:t>-Bianchi </a:t>
                </a:r>
                <a:r>
                  <a:rPr lang="en-US" b="1" dirty="0"/>
                  <a:t>and Lugosi </a:t>
                </a:r>
                <a:r>
                  <a:rPr lang="en-US" b="1" dirty="0" smtClean="0"/>
                  <a:t>2006]: </a:t>
                </a:r>
                <a14:m>
                  <m:oMath xmlns:m="http://schemas.openxmlformats.org/officeDocument/2006/math">
                    <m:sSup>
                      <m:sSupPr>
                        <m:ctrlPr>
                          <a:rPr lang="en-US" b="1" i="1" smtClean="0">
                            <a:latin typeface="Cambria Math"/>
                          </a:rPr>
                        </m:ctrlPr>
                      </m:sSupPr>
                      <m:e>
                        <m:r>
                          <a:rPr lang="en-US" b="1" i="0" smtClean="0">
                            <a:latin typeface="Cambria Math"/>
                          </a:rPr>
                          <m:t>𝐑</m:t>
                        </m:r>
                      </m:e>
                      <m:sup>
                        <m:r>
                          <a:rPr lang="en-US" b="1" i="0" smtClean="0">
                            <a:latin typeface="Cambria Math"/>
                          </a:rPr>
                          <m:t>𝐓</m:t>
                        </m:r>
                      </m:sup>
                    </m:sSup>
                    <m:d>
                      <m:dPr>
                        <m:ctrlPr>
                          <a:rPr lang="en-US" b="1" i="1" smtClean="0">
                            <a:latin typeface="Cambria Math"/>
                          </a:rPr>
                        </m:ctrlPr>
                      </m:dPr>
                      <m:e>
                        <m:r>
                          <a:rPr lang="en-US" b="1" i="0" smtClean="0">
                            <a:latin typeface="Cambria Math"/>
                          </a:rPr>
                          <m:t>𝐚</m:t>
                        </m:r>
                      </m:e>
                    </m:d>
                    <m:r>
                      <a:rPr lang="en-US" b="1" i="1" smtClean="0">
                        <a:latin typeface="Cambria Math"/>
                      </a:rPr>
                      <m:t>∈</m:t>
                    </m:r>
                    <m:r>
                      <a:rPr lang="en-US" b="1" i="1" smtClean="0">
                        <a:latin typeface="Cambria Math"/>
                      </a:rPr>
                      <m:t>𝑶</m:t>
                    </m:r>
                    <m:r>
                      <a:rPr lang="en-US" b="1" i="1" smtClean="0">
                        <a:latin typeface="Cambria Math"/>
                      </a:rPr>
                      <m:t>(</m:t>
                    </m:r>
                    <m:rad>
                      <m:radPr>
                        <m:degHide m:val="on"/>
                        <m:ctrlPr>
                          <a:rPr lang="en-US" b="1" i="1" smtClean="0">
                            <a:latin typeface="Cambria Math"/>
                          </a:rPr>
                        </m:ctrlPr>
                      </m:radPr>
                      <m:deg/>
                      <m:e>
                        <m:r>
                          <a:rPr lang="en-US" b="1" i="1" smtClean="0">
                            <a:latin typeface="Cambria Math"/>
                          </a:rPr>
                          <m:t>𝑻</m:t>
                        </m:r>
                      </m:e>
                    </m:rad>
                    <m:r>
                      <a:rPr lang="en-US" b="1" i="1" smtClean="0">
                        <a:latin typeface="Cambria Math"/>
                      </a:rPr>
                      <m:t>)</m:t>
                    </m:r>
                  </m:oMath>
                </a14:m>
                <a:endParaRPr lang="en-US" b="1" dirty="0"/>
              </a:p>
              <a:p>
                <a:pPr algn="l"/>
                <a:endParaRPr lang="en-US" sz="1400" b="1" dirty="0"/>
              </a:p>
              <a:p>
                <a:pPr algn="l"/>
                <a:r>
                  <a:rPr lang="en-US" b="1" dirty="0" smtClean="0"/>
                  <a:t>So, </a:t>
                </a:r>
                <a:r>
                  <a:rPr lang="en-US" b="1" dirty="0"/>
                  <a:t>as </a:t>
                </a:r>
                <a14:m>
                  <m:oMath xmlns:m="http://schemas.openxmlformats.org/officeDocument/2006/math">
                    <m:r>
                      <a:rPr lang="en-US" b="1" i="1">
                        <a:latin typeface="Cambria Math"/>
                      </a:rPr>
                      <m:t>𝑻</m:t>
                    </m:r>
                    <m:r>
                      <a:rPr lang="en-US" b="1" i="1">
                        <a:latin typeface="Cambria Math"/>
                      </a:rPr>
                      <m:t> →∞,</m:t>
                    </m:r>
                    <m:f>
                      <m:fPr>
                        <m:ctrlPr>
                          <a:rPr lang="en-US" b="1" i="1">
                            <a:latin typeface="Cambria Math"/>
                          </a:rPr>
                        </m:ctrlPr>
                      </m:fPr>
                      <m:num>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max</m:t>
                                </m:r>
                              </m:e>
                              <m:lim>
                                <m:r>
                                  <a:rPr lang="en-US" b="1" i="1" smtClean="0">
                                    <a:latin typeface="Cambria Math"/>
                                  </a:rPr>
                                  <m:t>𝒂</m:t>
                                </m:r>
                              </m:lim>
                            </m:limLow>
                          </m:fName>
                          <m:e>
                            <m:sSup>
                              <m:sSupPr>
                                <m:ctrlPr>
                                  <a:rPr lang="en-US" b="1" i="1" smtClean="0">
                                    <a:latin typeface="Cambria Math"/>
                                  </a:rPr>
                                </m:ctrlPr>
                              </m:sSupPr>
                              <m:e>
                                <m:r>
                                  <a:rPr lang="en-US" b="1" i="1" smtClean="0">
                                    <a:latin typeface="Cambria Math"/>
                                  </a:rPr>
                                  <m:t>𝑹</m:t>
                                </m:r>
                              </m:e>
                              <m:sup>
                                <m:r>
                                  <a:rPr lang="en-US" b="1" i="1" smtClean="0">
                                    <a:latin typeface="Cambria Math"/>
                                  </a:rPr>
                                  <m:t>𝑻</m:t>
                                </m:r>
                              </m:sup>
                            </m:sSup>
                            <m:d>
                              <m:dPr>
                                <m:ctrlPr>
                                  <a:rPr lang="en-US" b="1" i="1" smtClean="0">
                                    <a:latin typeface="Cambria Math"/>
                                  </a:rPr>
                                </m:ctrlPr>
                              </m:dPr>
                              <m:e>
                                <m:r>
                                  <a:rPr lang="en-US" b="1" i="1" smtClean="0">
                                    <a:latin typeface="Cambria Math"/>
                                  </a:rPr>
                                  <m:t>𝒂</m:t>
                                </m:r>
                              </m:e>
                            </m:d>
                          </m:e>
                        </m:func>
                      </m:num>
                      <m:den>
                        <m:r>
                          <a:rPr lang="en-US" b="1" i="1">
                            <a:latin typeface="Cambria Math"/>
                          </a:rPr>
                          <m:t>𝑻</m:t>
                        </m:r>
                      </m:den>
                    </m:f>
                    <m:r>
                      <a:rPr lang="en-US" b="1" i="1">
                        <a:latin typeface="Cambria Math"/>
                      </a:rPr>
                      <m:t>→</m:t>
                    </m:r>
                    <m:r>
                      <a:rPr lang="en-US" b="1" i="1">
                        <a:latin typeface="Cambria Math"/>
                      </a:rPr>
                      <m:t>𝟎</m:t>
                    </m:r>
                  </m:oMath>
                </a14:m>
                <a:endParaRPr lang="en-US" b="1" dirty="0"/>
              </a:p>
              <a:p>
                <a:pPr algn="l"/>
                <a:endParaRPr lang="en-US" sz="1400" b="1" dirty="0"/>
              </a:p>
              <a:p>
                <a:pPr algn="l"/>
                <a:r>
                  <a:rPr lang="en-US" b="1" dirty="0"/>
                  <a:t>Folk Theorem</a:t>
                </a:r>
                <a:r>
                  <a:rPr lang="en-US" dirty="0"/>
                  <a:t> </a:t>
                </a:r>
                <a:r>
                  <a:rPr lang="en-US" dirty="0" smtClean="0"/>
                  <a:t>[e.g</a:t>
                </a:r>
                <a:r>
                  <a:rPr lang="en-US" dirty="0"/>
                  <a:t>. Waugh </a:t>
                </a:r>
                <a:r>
                  <a:rPr lang="en-US" dirty="0" smtClean="0"/>
                  <a:t>2009]: </a:t>
                </a:r>
                <a:r>
                  <a:rPr lang="en-US" dirty="0"/>
                  <a:t>In a two-player zero-sum game, if </a:t>
                </a:r>
              </a:p>
              <a:p>
                <a:pPr algn="l"/>
                <a:r>
                  <a:rPr lang="en-US" dirty="0"/>
                  <a:t>both players’ average regrets are bounded by </a:t>
                </a:r>
                <a:r>
                  <a:rPr lang="el-GR" dirty="0">
                    <a:latin typeface="Calibri"/>
                  </a:rPr>
                  <a:t>ε</a:t>
                </a:r>
                <a:r>
                  <a:rPr lang="en-US" dirty="0">
                    <a:latin typeface="+mn-lt"/>
                  </a:rPr>
                  <a:t>, then their average strategies </a:t>
                </a:r>
              </a:p>
              <a:p>
                <a:pPr algn="l"/>
                <a:r>
                  <a:rPr lang="en-US" dirty="0">
                    <a:latin typeface="+mn-lt"/>
                  </a:rPr>
                  <a:t>form a 2</a:t>
                </a:r>
                <a:r>
                  <a:rPr lang="el-GR" dirty="0">
                    <a:latin typeface="+mn-lt"/>
                  </a:rPr>
                  <a:t>ε</a:t>
                </a:r>
                <a:r>
                  <a:rPr lang="en-US" dirty="0">
                    <a:latin typeface="+mn-lt"/>
                  </a:rPr>
                  <a:t>-Nash equilibrium</a:t>
                </a:r>
                <a:r>
                  <a:rPr lang="en-US" dirty="0" smtClean="0">
                    <a:latin typeface="+mn-lt"/>
                  </a:rPr>
                  <a:t>.</a:t>
                </a:r>
              </a:p>
              <a:p>
                <a:pPr algn="l"/>
                <a:endParaRPr lang="en-US" dirty="0">
                  <a:latin typeface="+mn-lt"/>
                </a:endParaRPr>
              </a:p>
              <a:p>
                <a:pPr algn="l"/>
                <a:r>
                  <a:rPr lang="en-US" sz="1600" dirty="0" smtClean="0"/>
                  <a:t>SAEF minimizes regret in all games; converges </a:t>
                </a:r>
                <a:r>
                  <a:rPr lang="en-US" sz="1600" dirty="0"/>
                  <a:t>to a Nash equilibrium </a:t>
                </a:r>
                <a:r>
                  <a:rPr lang="en-US" sz="1600" dirty="0" smtClean="0"/>
                  <a:t>in two-player zero-sum games</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38521" y="868226"/>
                <a:ext cx="8421986" cy="5738174"/>
              </a:xfrm>
              <a:prstGeom prst="rect">
                <a:avLst/>
              </a:prstGeom>
              <a:blipFill rotWithShape="1">
                <a:blip r:embed="rId2"/>
                <a:stretch>
                  <a:fillRect l="-797" r="-145" b="-318"/>
                </a:stretch>
              </a:blipFill>
            </p:spPr>
            <p:txBody>
              <a:bodyPr/>
              <a:lstStyle/>
              <a:p>
                <a:r>
                  <a:rPr lang="en-US">
                    <a:noFill/>
                  </a:rPr>
                  <a:t> </a:t>
                </a:r>
              </a:p>
            </p:txBody>
          </p:sp>
        </mc:Fallback>
      </mc:AlternateContent>
    </p:spTree>
    <p:extLst>
      <p:ext uri="{BB962C8B-B14F-4D97-AF65-F5344CB8AC3E}">
        <p14:creationId xmlns:p14="http://schemas.microsoft.com/office/powerpoint/2010/main" val="3625136990"/>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Counterfactual Regret Minimization (CFR)</a:t>
            </a:r>
            <a:br>
              <a:rPr lang="en-US" sz="3600" dirty="0" smtClean="0"/>
            </a:br>
            <a:r>
              <a:rPr lang="en-US" sz="1600" dirty="0">
                <a:solidFill>
                  <a:schemeClr val="accent2"/>
                </a:solidFill>
              </a:rPr>
              <a:t>[</a:t>
            </a:r>
            <a:r>
              <a:rPr lang="en-US" sz="1600" dirty="0" err="1">
                <a:solidFill>
                  <a:schemeClr val="accent2"/>
                </a:solidFill>
              </a:rPr>
              <a:t>Zinkevich</a:t>
            </a:r>
            <a:r>
              <a:rPr lang="en-US" sz="1600" dirty="0">
                <a:solidFill>
                  <a:schemeClr val="accent2"/>
                </a:solidFill>
              </a:rPr>
              <a:t> et al. NIPS-07]</a:t>
            </a:r>
          </a:p>
        </p:txBody>
      </p:sp>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4294440" y="1346442"/>
                <a:ext cx="4714882" cy="5118100"/>
              </a:xfrm>
            </p:spPr>
            <p:txBody>
              <a:bodyPr/>
              <a:lstStyle/>
              <a:p>
                <a:r>
                  <a:rPr lang="en-US" sz="2000" dirty="0" smtClean="0"/>
                  <a:t>CFR runs regret matching separately for each information set</a:t>
                </a:r>
              </a:p>
              <a:p>
                <a14:m>
                  <m:oMath xmlns:m="http://schemas.openxmlformats.org/officeDocument/2006/math">
                    <m:sSup>
                      <m:sSupPr>
                        <m:ctrlPr>
                          <a:rPr lang="en-US" sz="2000" i="1">
                            <a:latin typeface="Cambria Math"/>
                          </a:rPr>
                        </m:ctrlPr>
                      </m:sSupPr>
                      <m:e>
                        <m:r>
                          <a:rPr lang="en-US" sz="2000" i="1">
                            <a:latin typeface="Cambria Math"/>
                          </a:rPr>
                          <m:t>𝜋</m:t>
                        </m:r>
                      </m:e>
                      <m:sup>
                        <m:r>
                          <a:rPr lang="en-US" sz="2000" i="1">
                            <a:latin typeface="Cambria Math"/>
                          </a:rPr>
                          <m:t>𝑡</m:t>
                        </m:r>
                      </m:sup>
                    </m:sSup>
                    <m:d>
                      <m:dPr>
                        <m:ctrlPr>
                          <a:rPr lang="en-US" sz="2000" i="1">
                            <a:latin typeface="Cambria Math"/>
                          </a:rPr>
                        </m:ctrlPr>
                      </m:dPr>
                      <m:e>
                        <m:r>
                          <a:rPr lang="en-US" sz="2000" i="1">
                            <a:latin typeface="Cambria Math"/>
                          </a:rPr>
                          <m:t>h</m:t>
                        </m:r>
                        <m:r>
                          <a:rPr lang="en-US" sz="2000" i="1">
                            <a:latin typeface="Cambria Math"/>
                          </a:rPr>
                          <m:t>,</m:t>
                        </m:r>
                        <m:r>
                          <a:rPr lang="en-US" sz="2000" i="1">
                            <a:latin typeface="Cambria Math"/>
                          </a:rPr>
                          <m:t>𝑧</m:t>
                        </m:r>
                      </m:e>
                    </m:d>
                  </m:oMath>
                </a14:m>
                <a:r>
                  <a:rPr lang="en-US" sz="2000" dirty="0"/>
                  <a:t> is the probability </a:t>
                </a:r>
                <a:r>
                  <a:rPr lang="en-US" sz="2000" dirty="0" smtClean="0"/>
                  <a:t>that terminal node </a:t>
                </a:r>
                <a14:m>
                  <m:oMath xmlns:m="http://schemas.openxmlformats.org/officeDocument/2006/math">
                    <m:r>
                      <a:rPr lang="en-US" sz="2000" i="1">
                        <a:latin typeface="Cambria Math"/>
                      </a:rPr>
                      <m:t>𝑧</m:t>
                    </m:r>
                  </m:oMath>
                </a14:m>
                <a:r>
                  <a:rPr lang="en-US" sz="2000" dirty="0"/>
                  <a:t> is reached from </a:t>
                </a:r>
                <a14:m>
                  <m:oMath xmlns:m="http://schemas.openxmlformats.org/officeDocument/2006/math">
                    <m:r>
                      <a:rPr lang="en-US" sz="2000" i="1">
                        <a:latin typeface="Cambria Math"/>
                      </a:rPr>
                      <m:t>h</m:t>
                    </m:r>
                  </m:oMath>
                </a14:m>
                <a:r>
                  <a:rPr lang="en-US" sz="2000" dirty="0"/>
                  <a:t> on iteration </a:t>
                </a:r>
                <a14:m>
                  <m:oMath xmlns:m="http://schemas.openxmlformats.org/officeDocument/2006/math">
                    <m:r>
                      <a:rPr lang="en-US" sz="2000" i="1">
                        <a:latin typeface="Cambria Math"/>
                      </a:rPr>
                      <m:t>𝑡</m:t>
                    </m:r>
                  </m:oMath>
                </a14:m>
                <a:endParaRPr lang="en-US" sz="2000" dirty="0" smtClean="0"/>
              </a:p>
              <a:p>
                <a14:m>
                  <m:oMath xmlns:m="http://schemas.openxmlformats.org/officeDocument/2006/math">
                    <m:sSubSup>
                      <m:sSubSupPr>
                        <m:ctrlPr>
                          <a:rPr lang="en-US" sz="2000" b="0" i="1" smtClean="0">
                            <a:latin typeface="Cambria Math"/>
                          </a:rPr>
                        </m:ctrlPr>
                      </m:sSubSupPr>
                      <m:e>
                        <m:r>
                          <a:rPr lang="en-US" sz="2000" b="0" i="1" smtClean="0">
                            <a:latin typeface="Cambria Math"/>
                          </a:rPr>
                          <m:t>𝜋</m:t>
                        </m:r>
                      </m:e>
                      <m:sub>
                        <m:r>
                          <a:rPr lang="en-US" sz="2000" b="0" i="1" smtClean="0">
                            <a:latin typeface="Cambria Math"/>
                          </a:rPr>
                          <m:t>−</m:t>
                        </m:r>
                        <m:r>
                          <a:rPr lang="en-US" sz="2000" b="0" i="1" smtClean="0">
                            <a:latin typeface="Cambria Math"/>
                          </a:rPr>
                          <m:t>𝑖</m:t>
                        </m:r>
                      </m:sub>
                      <m:sup>
                        <m:r>
                          <a:rPr lang="en-US" sz="2000" b="0" i="1" smtClean="0">
                            <a:latin typeface="Cambria Math"/>
                          </a:rPr>
                          <m:t>𝑡</m:t>
                        </m:r>
                      </m:sup>
                    </m:sSubSup>
                    <m:r>
                      <a:rPr lang="en-US" sz="2000" b="0" i="1" smtClean="0">
                        <a:latin typeface="Cambria Math"/>
                      </a:rPr>
                      <m:t>(</m:t>
                    </m:r>
                    <m:r>
                      <a:rPr lang="en-US" sz="2000" b="0" i="1" smtClean="0">
                        <a:latin typeface="Cambria Math"/>
                      </a:rPr>
                      <m:t>h</m:t>
                    </m:r>
                    <m:r>
                      <a:rPr lang="en-US" sz="2000" b="0" i="1" smtClean="0">
                        <a:latin typeface="Cambria Math"/>
                      </a:rPr>
                      <m:t>)</m:t>
                    </m:r>
                  </m:oMath>
                </a14:m>
                <a:r>
                  <a:rPr lang="en-US" sz="2000" dirty="0" smtClean="0"/>
                  <a:t> is the probability state </a:t>
                </a:r>
                <a14:m>
                  <m:oMath xmlns:m="http://schemas.openxmlformats.org/officeDocument/2006/math">
                    <m:r>
                      <a:rPr lang="en-US" sz="2000" b="0" i="1" smtClean="0">
                        <a:latin typeface="Cambria Math"/>
                      </a:rPr>
                      <m:t>h</m:t>
                    </m:r>
                  </m:oMath>
                </a14:m>
                <a:r>
                  <a:rPr lang="en-US" sz="2000" dirty="0" smtClean="0"/>
                  <a:t> is reached, if player </a:t>
                </a:r>
                <a14:m>
                  <m:oMath xmlns:m="http://schemas.openxmlformats.org/officeDocument/2006/math">
                    <m:r>
                      <a:rPr lang="en-US" sz="2000" b="0" i="1" smtClean="0">
                        <a:latin typeface="Cambria Math"/>
                      </a:rPr>
                      <m:t>𝑖</m:t>
                    </m:r>
                  </m:oMath>
                </a14:m>
                <a:r>
                  <a:rPr lang="en-US" sz="2000" dirty="0" smtClean="0"/>
                  <a:t> tries to reach it</a:t>
                </a:r>
              </a:p>
              <a:p>
                <a14:m>
                  <m:oMath xmlns:m="http://schemas.openxmlformats.org/officeDocument/2006/math">
                    <m:sSubSup>
                      <m:sSubSupPr>
                        <m:ctrlPr>
                          <a:rPr lang="en-US" sz="2000" b="0" i="1" smtClean="0">
                            <a:latin typeface="Cambria Math"/>
                          </a:rPr>
                        </m:ctrlPr>
                      </m:sSubSupPr>
                      <m:e>
                        <m:r>
                          <a:rPr lang="en-US" sz="2000" b="0" i="1" smtClean="0">
                            <a:latin typeface="Cambria Math"/>
                          </a:rPr>
                          <m:t>𝑢</m:t>
                        </m:r>
                      </m:e>
                      <m:sub>
                        <m:r>
                          <a:rPr lang="en-US" sz="2000" b="0" i="1" smtClean="0">
                            <a:latin typeface="Cambria Math"/>
                          </a:rPr>
                          <m:t>𝑖</m:t>
                        </m:r>
                      </m:sub>
                      <m:sup>
                        <m:r>
                          <a:rPr lang="en-US" sz="2000" b="0" i="1" smtClean="0">
                            <a:latin typeface="Cambria Math"/>
                          </a:rPr>
                          <m:t>𝑡</m:t>
                        </m:r>
                      </m:sup>
                    </m:sSubSup>
                    <m:d>
                      <m:dPr>
                        <m:ctrlPr>
                          <a:rPr lang="en-US" sz="2000" b="0" i="1" smtClean="0">
                            <a:latin typeface="Cambria Math"/>
                          </a:rPr>
                        </m:ctrlPr>
                      </m:dPr>
                      <m:e>
                        <m:r>
                          <a:rPr lang="en-US" sz="2000" b="0" i="1" smtClean="0">
                            <a:latin typeface="Cambria Math"/>
                          </a:rPr>
                          <m:t>𝐼</m:t>
                        </m:r>
                      </m:e>
                    </m:d>
                    <m:r>
                      <a:rPr lang="en-US" sz="2000" b="0" i="1" smtClean="0">
                        <a:latin typeface="Cambria Math"/>
                      </a:rPr>
                      <m:t>=</m:t>
                    </m:r>
                    <m:nary>
                      <m:naryPr>
                        <m:chr m:val="∑"/>
                        <m:supHide m:val="on"/>
                        <m:ctrlPr>
                          <a:rPr lang="en-US" sz="2000" b="0" i="1" smtClean="0">
                            <a:latin typeface="Cambria Math"/>
                          </a:rPr>
                        </m:ctrlPr>
                      </m:naryPr>
                      <m:sub>
                        <m:r>
                          <a:rPr lang="en-US" sz="2000" b="0" i="1" smtClean="0">
                            <a:latin typeface="Cambria Math"/>
                          </a:rPr>
                          <m:t>h</m:t>
                        </m:r>
                        <m:r>
                          <a:rPr lang="en-US" sz="2000" b="0" i="1" smtClean="0">
                            <a:latin typeface="Cambria Math"/>
                          </a:rPr>
                          <m:t>∈</m:t>
                        </m:r>
                        <m:r>
                          <a:rPr lang="en-US" sz="2000" b="0" i="1" smtClean="0">
                            <a:latin typeface="Cambria Math"/>
                          </a:rPr>
                          <m:t>𝐼</m:t>
                        </m:r>
                        <m:r>
                          <a:rPr lang="en-US" sz="2000" b="0" i="1" smtClean="0">
                            <a:latin typeface="Cambria Math"/>
                          </a:rPr>
                          <m:t>,</m:t>
                        </m:r>
                        <m:r>
                          <a:rPr lang="en-US" sz="2000" b="0" i="1" smtClean="0">
                            <a:latin typeface="Cambria Math"/>
                          </a:rPr>
                          <m:t>𝑧</m:t>
                        </m:r>
                        <m:r>
                          <a:rPr lang="en-US" sz="2000" b="0" i="1" smtClean="0">
                            <a:latin typeface="Cambria Math"/>
                          </a:rPr>
                          <m:t>∈</m:t>
                        </m:r>
                        <m:r>
                          <a:rPr lang="en-US" sz="2000" b="0" i="1" smtClean="0">
                            <a:latin typeface="Cambria Math"/>
                          </a:rPr>
                          <m:t>𝑍</m:t>
                        </m:r>
                      </m:sub>
                      <m:sup/>
                      <m:e>
                        <m:sSubSup>
                          <m:sSubSupPr>
                            <m:ctrlPr>
                              <a:rPr lang="en-US" sz="2000" b="0" i="1" smtClean="0">
                                <a:latin typeface="Cambria Math"/>
                              </a:rPr>
                            </m:ctrlPr>
                          </m:sSubSupPr>
                          <m:e>
                            <m:r>
                              <a:rPr lang="en-US" sz="2000" b="0" i="1" smtClean="0">
                                <a:latin typeface="Cambria Math"/>
                              </a:rPr>
                              <m:t>𝜋</m:t>
                            </m:r>
                          </m:e>
                          <m:sub>
                            <m:r>
                              <a:rPr lang="en-US" sz="2000" b="0" i="1" smtClean="0">
                                <a:latin typeface="Cambria Math"/>
                              </a:rPr>
                              <m:t>−</m:t>
                            </m:r>
                            <m:r>
                              <a:rPr lang="en-US" sz="2000" b="0" i="1" smtClean="0">
                                <a:latin typeface="Cambria Math"/>
                              </a:rPr>
                              <m:t>𝑖</m:t>
                            </m:r>
                          </m:sub>
                          <m:sup>
                            <m:r>
                              <a:rPr lang="en-US" sz="2000" b="0" i="1" smtClean="0">
                                <a:latin typeface="Cambria Math"/>
                              </a:rPr>
                              <m:t>𝑡</m:t>
                            </m:r>
                          </m:sup>
                        </m:sSubSup>
                        <m:d>
                          <m:dPr>
                            <m:ctrlPr>
                              <a:rPr lang="en-US" sz="2000" b="0" i="1" smtClean="0">
                                <a:latin typeface="Cambria Math"/>
                              </a:rPr>
                            </m:ctrlPr>
                          </m:dPr>
                          <m:e>
                            <m:r>
                              <a:rPr lang="en-US" sz="2000" b="0" i="1" smtClean="0">
                                <a:latin typeface="Cambria Math"/>
                              </a:rPr>
                              <m:t>h</m:t>
                            </m:r>
                          </m:e>
                        </m:d>
                        <m:sSup>
                          <m:sSupPr>
                            <m:ctrlPr>
                              <a:rPr lang="en-US" sz="2000" b="0" i="1" smtClean="0">
                                <a:latin typeface="Cambria Math"/>
                              </a:rPr>
                            </m:ctrlPr>
                          </m:sSupPr>
                          <m:e>
                            <m:r>
                              <a:rPr lang="en-US" sz="2000" b="0" i="1" smtClean="0">
                                <a:latin typeface="Cambria Math"/>
                              </a:rPr>
                              <m:t>𝜋</m:t>
                            </m:r>
                          </m:e>
                          <m:sup>
                            <m:r>
                              <a:rPr lang="en-US" sz="2000" b="0" i="1" smtClean="0">
                                <a:latin typeface="Cambria Math"/>
                              </a:rPr>
                              <m:t>𝑡</m:t>
                            </m:r>
                          </m:sup>
                        </m:sSup>
                        <m:d>
                          <m:dPr>
                            <m:ctrlPr>
                              <a:rPr lang="en-US" sz="2000" b="0" i="1" smtClean="0">
                                <a:latin typeface="Cambria Math"/>
                              </a:rPr>
                            </m:ctrlPr>
                          </m:dPr>
                          <m:e>
                            <m:r>
                              <a:rPr lang="en-US" sz="2000" b="0" i="1" smtClean="0">
                                <a:latin typeface="Cambria Math"/>
                              </a:rPr>
                              <m:t>h</m:t>
                            </m:r>
                            <m:r>
                              <a:rPr lang="en-US" sz="2000" b="0" i="1" smtClean="0">
                                <a:latin typeface="Cambria Math"/>
                              </a:rPr>
                              <m:t>,</m:t>
                            </m:r>
                            <m:r>
                              <a:rPr lang="en-US" sz="2000" b="0" i="1" smtClean="0">
                                <a:latin typeface="Cambria Math"/>
                              </a:rPr>
                              <m:t>𝑧</m:t>
                            </m:r>
                          </m:e>
                        </m:d>
                        <m:sSub>
                          <m:sSubPr>
                            <m:ctrlPr>
                              <a:rPr lang="en-US" sz="2000" b="0" i="1" smtClean="0">
                                <a:latin typeface="Cambria Math"/>
                              </a:rPr>
                            </m:ctrlPr>
                          </m:sSubPr>
                          <m:e>
                            <m:r>
                              <a:rPr lang="en-US" sz="2000" b="0" i="1" smtClean="0">
                                <a:latin typeface="Cambria Math"/>
                              </a:rPr>
                              <m:t>𝑢</m:t>
                            </m:r>
                          </m:e>
                          <m:sub>
                            <m:r>
                              <a:rPr lang="en-US" sz="2000" b="0" i="1" smtClean="0">
                                <a:latin typeface="Cambria Math"/>
                              </a:rPr>
                              <m:t>𝑖</m:t>
                            </m:r>
                          </m:sub>
                        </m:sSub>
                        <m:r>
                          <a:rPr lang="en-US" sz="2000" b="0" i="1" smtClean="0">
                            <a:latin typeface="Cambria Math"/>
                          </a:rPr>
                          <m:t>(</m:t>
                        </m:r>
                        <m:r>
                          <a:rPr lang="en-US" sz="2000" b="0" i="1" smtClean="0">
                            <a:latin typeface="Cambria Math"/>
                          </a:rPr>
                          <m:t>𝑧</m:t>
                        </m:r>
                        <m:r>
                          <a:rPr lang="en-US" sz="2000" b="0" i="1" smtClean="0">
                            <a:latin typeface="Cambria Math"/>
                          </a:rPr>
                          <m:t>)</m:t>
                        </m:r>
                      </m:e>
                    </m:nary>
                  </m:oMath>
                </a14:m>
                <a:r>
                  <a:rPr lang="en-US" sz="2000" dirty="0" smtClean="0"/>
                  <a:t> is the reward for </a:t>
                </a:r>
                <a:r>
                  <a:rPr lang="en-US" sz="2000" dirty="0" err="1" smtClean="0"/>
                  <a:t>infoset</a:t>
                </a:r>
                <a:r>
                  <a:rPr lang="en-US" sz="2000" dirty="0" smtClean="0"/>
                  <a:t> </a:t>
                </a:r>
                <a14:m>
                  <m:oMath xmlns:m="http://schemas.openxmlformats.org/officeDocument/2006/math">
                    <m:r>
                      <a:rPr lang="en-US" sz="2000" b="0" i="1" smtClean="0">
                        <a:latin typeface="Cambria Math"/>
                      </a:rPr>
                      <m:t>𝐼</m:t>
                    </m:r>
                  </m:oMath>
                </a14:m>
                <a:r>
                  <a:rPr lang="en-US" sz="2000" dirty="0" smtClean="0"/>
                  <a:t>, weighted by </a:t>
                </a:r>
                <a14:m>
                  <m:oMath xmlns:m="http://schemas.openxmlformats.org/officeDocument/2006/math">
                    <m:sSubSup>
                      <m:sSubSupPr>
                        <m:ctrlPr>
                          <a:rPr lang="en-US" sz="2000" b="0" i="1" smtClean="0">
                            <a:latin typeface="Cambria Math"/>
                          </a:rPr>
                        </m:ctrlPr>
                      </m:sSubSupPr>
                      <m:e>
                        <m:r>
                          <a:rPr lang="en-US" sz="2000" b="0" i="1" smtClean="0">
                            <a:latin typeface="Cambria Math"/>
                          </a:rPr>
                          <m:t>𝜋</m:t>
                        </m:r>
                      </m:e>
                      <m:sub>
                        <m:r>
                          <a:rPr lang="en-US" sz="2000" b="0" i="1" smtClean="0">
                            <a:latin typeface="Cambria Math"/>
                          </a:rPr>
                          <m:t>−</m:t>
                        </m:r>
                        <m:r>
                          <a:rPr lang="en-US" sz="2000" b="0" i="1" smtClean="0">
                            <a:latin typeface="Cambria Math"/>
                          </a:rPr>
                          <m:t>𝑖</m:t>
                        </m:r>
                      </m:sub>
                      <m:sup>
                        <m:r>
                          <a:rPr lang="en-US" sz="2000" b="0" i="1" smtClean="0">
                            <a:latin typeface="Cambria Math"/>
                          </a:rPr>
                          <m:t>𝑡</m:t>
                        </m:r>
                      </m:sup>
                    </m:sSubSup>
                  </m:oMath>
                </a14:m>
                <a:endParaRPr lang="en-US" sz="2000" dirty="0" smtClean="0"/>
              </a:p>
              <a:p>
                <a14:m>
                  <m:oMath xmlns:m="http://schemas.openxmlformats.org/officeDocument/2006/math">
                    <m:sSubSup>
                      <m:sSubSupPr>
                        <m:ctrlPr>
                          <a:rPr lang="en-US" sz="2000" b="0" i="1" smtClean="0">
                            <a:latin typeface="Cambria Math"/>
                          </a:rPr>
                        </m:ctrlPr>
                      </m:sSubSupPr>
                      <m:e>
                        <m:r>
                          <a:rPr lang="en-US" sz="2000" b="0" i="1" smtClean="0">
                            <a:latin typeface="Cambria Math"/>
                          </a:rPr>
                          <m:t>𝑅</m:t>
                        </m:r>
                      </m:e>
                      <m:sub>
                        <m:r>
                          <a:rPr lang="en-US" sz="2000" b="0" i="1" smtClean="0">
                            <a:latin typeface="Cambria Math"/>
                          </a:rPr>
                          <m:t>𝑖</m:t>
                        </m:r>
                      </m:sub>
                      <m:sup>
                        <m:r>
                          <a:rPr lang="en-US" sz="2000" b="0" i="1" smtClean="0">
                            <a:latin typeface="Cambria Math"/>
                          </a:rPr>
                          <m:t>𝑡</m:t>
                        </m:r>
                      </m:sup>
                    </m:sSubSup>
                    <m:d>
                      <m:dPr>
                        <m:ctrlPr>
                          <a:rPr lang="en-US" sz="2000" b="0" i="1" smtClean="0">
                            <a:latin typeface="Cambria Math"/>
                          </a:rPr>
                        </m:ctrlPr>
                      </m:dPr>
                      <m:e>
                        <m:r>
                          <a:rPr lang="en-US" sz="2000" b="0" i="1" smtClean="0">
                            <a:latin typeface="Cambria Math"/>
                          </a:rPr>
                          <m:t>𝐼</m:t>
                        </m:r>
                        <m:r>
                          <a:rPr lang="en-US" sz="2000" b="0" i="1" smtClean="0">
                            <a:latin typeface="Cambria Math"/>
                          </a:rPr>
                          <m:t>,</m:t>
                        </m:r>
                        <m:r>
                          <a:rPr lang="en-US" sz="2000" b="0" i="1" smtClean="0">
                            <a:latin typeface="Cambria Math"/>
                          </a:rPr>
                          <m:t>𝑎</m:t>
                        </m:r>
                      </m:e>
                    </m:d>
                    <m:r>
                      <a:rPr lang="en-US" sz="2000" b="0" i="1" smtClean="0">
                        <a:latin typeface="Cambria Math"/>
                      </a:rPr>
                      <m:t>=</m:t>
                    </m:r>
                    <m:nary>
                      <m:naryPr>
                        <m:chr m:val="∑"/>
                        <m:supHide m:val="on"/>
                        <m:ctrlPr>
                          <a:rPr lang="en-US" sz="2000" b="0" i="1" smtClean="0">
                            <a:latin typeface="Cambria Math"/>
                          </a:rPr>
                        </m:ctrlPr>
                      </m:naryPr>
                      <m:sub>
                        <m:r>
                          <a:rPr lang="en-US" sz="2000" b="0" i="1" smtClean="0">
                            <a:latin typeface="Cambria Math"/>
                          </a:rPr>
                          <m:t>𝑡</m:t>
                        </m:r>
                      </m:sub>
                      <m:sup/>
                      <m:e>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𝑢</m:t>
                                </m:r>
                              </m:e>
                              <m:sub>
                                <m:r>
                                  <a:rPr lang="en-US" sz="2000" b="0" i="1" smtClean="0">
                                    <a:latin typeface="Cambria Math"/>
                                  </a:rPr>
                                  <m:t>𝑖</m:t>
                                </m:r>
                              </m:sub>
                              <m:sup>
                                <m:r>
                                  <a:rPr lang="en-US" sz="2000" b="0" i="1" smtClean="0">
                                    <a:latin typeface="Cambria Math"/>
                                  </a:rPr>
                                  <m:t>𝑡</m:t>
                                </m:r>
                              </m:sup>
                            </m:sSubSup>
                            <m:d>
                              <m:dPr>
                                <m:ctrlPr>
                                  <a:rPr lang="en-US" sz="2000" b="0" i="1" smtClean="0">
                                    <a:latin typeface="Cambria Math"/>
                                  </a:rPr>
                                </m:ctrlPr>
                              </m:dPr>
                              <m:e>
                                <m:r>
                                  <a:rPr lang="en-US" sz="2000" b="0" i="1" smtClean="0">
                                    <a:latin typeface="Cambria Math"/>
                                  </a:rPr>
                                  <m:t>𝐼</m:t>
                                </m:r>
                                <m:r>
                                  <a:rPr lang="en-US" sz="2000" b="0" i="1" smtClean="0">
                                    <a:latin typeface="Cambria Math"/>
                                  </a:rPr>
                                  <m:t>→</m:t>
                                </m:r>
                                <m:r>
                                  <a:rPr lang="en-US" sz="2000" b="0" i="1" smtClean="0">
                                    <a:latin typeface="Cambria Math"/>
                                  </a:rPr>
                                  <m:t>𝑎</m:t>
                                </m:r>
                              </m:e>
                            </m:d>
                            <m:r>
                              <a:rPr lang="en-US" sz="2000" b="0" i="1" smtClean="0">
                                <a:latin typeface="Cambria Math"/>
                              </a:rPr>
                              <m:t>−</m:t>
                            </m:r>
                            <m:sSubSup>
                              <m:sSubSupPr>
                                <m:ctrlPr>
                                  <a:rPr lang="en-US" sz="2000" b="0" i="1" smtClean="0">
                                    <a:latin typeface="Cambria Math"/>
                                  </a:rPr>
                                </m:ctrlPr>
                              </m:sSubSupPr>
                              <m:e>
                                <m:r>
                                  <a:rPr lang="en-US" sz="2000" b="0" i="1" smtClean="0">
                                    <a:latin typeface="Cambria Math"/>
                                  </a:rPr>
                                  <m:t>𝑢</m:t>
                                </m:r>
                              </m:e>
                              <m:sub>
                                <m:r>
                                  <a:rPr lang="en-US" sz="2000" b="0" i="1" smtClean="0">
                                    <a:latin typeface="Cambria Math"/>
                                  </a:rPr>
                                  <m:t>𝑖</m:t>
                                </m:r>
                              </m:sub>
                              <m:sup>
                                <m:r>
                                  <a:rPr lang="en-US" sz="2000" b="0" i="1" smtClean="0">
                                    <a:latin typeface="Cambria Math"/>
                                  </a:rPr>
                                  <m:t>𝑡</m:t>
                                </m:r>
                              </m:sup>
                            </m:sSubSup>
                            <m:d>
                              <m:dPr>
                                <m:ctrlPr>
                                  <a:rPr lang="en-US" sz="2000" b="0" i="1" smtClean="0">
                                    <a:latin typeface="Cambria Math"/>
                                  </a:rPr>
                                </m:ctrlPr>
                              </m:dPr>
                              <m:e>
                                <m:r>
                                  <a:rPr lang="en-US" sz="2000" b="0" i="1" smtClean="0">
                                    <a:latin typeface="Cambria Math"/>
                                  </a:rPr>
                                  <m:t>𝐼</m:t>
                                </m:r>
                              </m:e>
                            </m:d>
                          </m:e>
                        </m:d>
                      </m:e>
                    </m:nary>
                  </m:oMath>
                </a14:m>
                <a:r>
                  <a:rPr lang="en-US" sz="2000" dirty="0" smtClean="0"/>
                  <a:t> is regret for action </a:t>
                </a:r>
                <a14:m>
                  <m:oMath xmlns:m="http://schemas.openxmlformats.org/officeDocument/2006/math">
                    <m:r>
                      <a:rPr lang="en-US" sz="2000" b="0" i="1" smtClean="0">
                        <a:latin typeface="Cambria Math"/>
                      </a:rPr>
                      <m:t>𝑎</m:t>
                    </m:r>
                  </m:oMath>
                </a14:m>
                <a:r>
                  <a:rPr lang="en-US" sz="2000" dirty="0" smtClean="0"/>
                  <a:t> in </a:t>
                </a:r>
                <a:r>
                  <a:rPr lang="en-US" sz="2000" dirty="0" err="1" smtClean="0"/>
                  <a:t>infoset</a:t>
                </a:r>
                <a:r>
                  <a:rPr lang="en-US" sz="2000" dirty="0" smtClean="0"/>
                  <a:t> </a:t>
                </a:r>
                <a14:m>
                  <m:oMath xmlns:m="http://schemas.openxmlformats.org/officeDocument/2006/math">
                    <m:r>
                      <a:rPr lang="en-US" sz="2000" b="0" i="1" smtClean="0">
                        <a:latin typeface="Cambria Math"/>
                      </a:rPr>
                      <m:t>𝐼</m:t>
                    </m:r>
                  </m:oMath>
                </a14:m>
                <a:endParaRPr lang="en-US" sz="2000" dirty="0" smtClean="0"/>
              </a:p>
              <a:p>
                <a:r>
                  <a:rPr lang="en-US" sz="2000" dirty="0" smtClean="0"/>
                  <a:t>Theorem: regret for the whole game is bounded by regret summed over all </a:t>
                </a:r>
                <a:r>
                  <a:rPr lang="en-US" sz="2000" dirty="0" err="1" smtClean="0"/>
                  <a:t>infosets</a:t>
                </a:r>
                <a:r>
                  <a:rPr lang="en-US" sz="2000" dirty="0" smtClean="0"/>
                  <a:t>. </a:t>
                </a:r>
                <a14:m>
                  <m:oMath xmlns:m="http://schemas.openxmlformats.org/officeDocument/2006/math">
                    <m:sSubSup>
                      <m:sSubSupPr>
                        <m:ctrlPr>
                          <a:rPr lang="en-US" sz="2000" b="0" i="1" smtClean="0">
                            <a:latin typeface="Cambria Math"/>
                          </a:rPr>
                        </m:ctrlPr>
                      </m:sSubSupPr>
                      <m:e>
                        <m:r>
                          <a:rPr lang="en-US" sz="2000" b="0" i="1" smtClean="0">
                            <a:latin typeface="Cambria Math"/>
                          </a:rPr>
                          <m:t>𝑅</m:t>
                        </m:r>
                      </m:e>
                      <m:sub>
                        <m:r>
                          <a:rPr lang="en-US" sz="2000" b="0" i="1" smtClean="0">
                            <a:latin typeface="Cambria Math"/>
                          </a:rPr>
                          <m:t>𝑖</m:t>
                        </m:r>
                      </m:sub>
                      <m:sup>
                        <m:r>
                          <a:rPr lang="en-US" sz="2000" b="0" i="1" smtClean="0">
                            <a:latin typeface="Cambria Math"/>
                          </a:rPr>
                          <m:t>𝑡</m:t>
                        </m:r>
                      </m:sup>
                    </m:sSubSup>
                    <m:r>
                      <a:rPr lang="en-US" sz="2000" b="0" i="1" smtClean="0">
                        <a:latin typeface="Cambria Math"/>
                      </a:rPr>
                      <m:t>≤</m:t>
                    </m:r>
                    <m:nary>
                      <m:naryPr>
                        <m:chr m:val="∑"/>
                        <m:supHide m:val="on"/>
                        <m:ctrlPr>
                          <a:rPr lang="en-US" sz="2000" b="0" i="1" smtClean="0">
                            <a:latin typeface="Cambria Math"/>
                          </a:rPr>
                        </m:ctrlPr>
                      </m:naryPr>
                      <m:sub>
                        <m:r>
                          <a:rPr lang="en-US" sz="2000" b="0" i="1" smtClean="0">
                            <a:latin typeface="Cambria Math"/>
                          </a:rPr>
                          <m:t>𝐼</m:t>
                        </m:r>
                      </m:sub>
                      <m:sup/>
                      <m:e>
                        <m:sSubSup>
                          <m:sSubSupPr>
                            <m:ctrlPr>
                              <a:rPr lang="en-US" sz="2000" b="0" i="1" smtClean="0">
                                <a:latin typeface="Cambria Math"/>
                              </a:rPr>
                            </m:ctrlPr>
                          </m:sSubSupPr>
                          <m:e>
                            <m:r>
                              <a:rPr lang="en-US" sz="2000" b="0" i="1" smtClean="0">
                                <a:latin typeface="Cambria Math"/>
                              </a:rPr>
                              <m:t>𝑅</m:t>
                            </m:r>
                          </m:e>
                          <m:sub>
                            <m:r>
                              <a:rPr lang="en-US" sz="2000" b="0" i="1" smtClean="0">
                                <a:latin typeface="Cambria Math"/>
                              </a:rPr>
                              <m:t>𝑖</m:t>
                            </m:r>
                          </m:sub>
                          <m:sup>
                            <m:r>
                              <a:rPr lang="en-US" sz="2000" b="0" i="1" smtClean="0">
                                <a:latin typeface="Cambria Math"/>
                              </a:rPr>
                              <m:t>𝑡</m:t>
                            </m:r>
                          </m:sup>
                        </m:sSubSup>
                        <m:r>
                          <a:rPr lang="en-US" sz="2000" b="0" i="1" smtClean="0">
                            <a:latin typeface="Cambria Math"/>
                          </a:rPr>
                          <m:t>(</m:t>
                        </m:r>
                        <m:r>
                          <a:rPr lang="en-US" sz="2000" b="0" i="1" smtClean="0">
                            <a:latin typeface="Cambria Math"/>
                          </a:rPr>
                          <m:t>𝐼</m:t>
                        </m:r>
                        <m:r>
                          <a:rPr lang="en-US" sz="2000" b="0" i="1" smtClean="0">
                            <a:latin typeface="Cambria Math"/>
                          </a:rPr>
                          <m:t>)</m:t>
                        </m:r>
                      </m:e>
                    </m:nary>
                  </m:oMath>
                </a14:m>
                <a:endParaRPr lang="en-US" sz="2000"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4294440" y="1346442"/>
                <a:ext cx="4714882" cy="5118100"/>
              </a:xfrm>
              <a:blipFill rotWithShape="1">
                <a:blip r:embed="rId3"/>
                <a:stretch>
                  <a:fillRect l="-1163" t="-596" r="-2196" b="-5006"/>
                </a:stretch>
              </a:blipFill>
            </p:spPr>
            <p:txBody>
              <a:bodyPr/>
              <a:lstStyle/>
              <a:p>
                <a:r>
                  <a:rPr lang="en-US">
                    <a:noFill/>
                  </a:rPr>
                  <a:t> </a:t>
                </a:r>
              </a:p>
            </p:txBody>
          </p:sp>
        </mc:Fallback>
      </mc:AlternateContent>
      <p:sp>
        <p:nvSpPr>
          <p:cNvPr id="8" name="Oval 7"/>
          <p:cNvSpPr>
            <a:spLocks/>
          </p:cNvSpPr>
          <p:nvPr/>
        </p:nvSpPr>
        <p:spPr bwMode="auto">
          <a:xfrm>
            <a:off x="1787339" y="413570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 name="Line 16"/>
          <p:cNvSpPr>
            <a:spLocks noChangeShapeType="1"/>
          </p:cNvSpPr>
          <p:nvPr/>
        </p:nvSpPr>
        <p:spPr bwMode="auto">
          <a:xfrm rot="10800000" flipH="1">
            <a:off x="1116601" y="4535809"/>
            <a:ext cx="1019987" cy="827577"/>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 name="Oval 10"/>
          <p:cNvSpPr>
            <a:spLocks/>
          </p:cNvSpPr>
          <p:nvPr/>
        </p:nvSpPr>
        <p:spPr bwMode="auto">
          <a:xfrm>
            <a:off x="767351" y="5363387"/>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 name="TextBox 12"/>
          <p:cNvSpPr txBox="1"/>
          <p:nvPr/>
        </p:nvSpPr>
        <p:spPr>
          <a:xfrm>
            <a:off x="1908799" y="4135700"/>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14" name="TextBox 13"/>
          <p:cNvSpPr txBox="1"/>
          <p:nvPr/>
        </p:nvSpPr>
        <p:spPr>
          <a:xfrm>
            <a:off x="881758" y="5435689"/>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6" name="Oval 15"/>
          <p:cNvSpPr>
            <a:spLocks/>
          </p:cNvSpPr>
          <p:nvPr/>
        </p:nvSpPr>
        <p:spPr bwMode="auto">
          <a:xfrm>
            <a:off x="2768171" y="5362669"/>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 name="Line 3"/>
          <p:cNvSpPr>
            <a:spLocks noChangeShapeType="1"/>
          </p:cNvSpPr>
          <p:nvPr/>
        </p:nvSpPr>
        <p:spPr bwMode="auto">
          <a:xfrm rot="10800000">
            <a:off x="3110363" y="5835799"/>
            <a:ext cx="412557" cy="45867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 name="TextBox 17"/>
          <p:cNvSpPr txBox="1"/>
          <p:nvPr/>
        </p:nvSpPr>
        <p:spPr>
          <a:xfrm>
            <a:off x="2882578" y="5434971"/>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9" name="Line 16"/>
          <p:cNvSpPr>
            <a:spLocks noChangeShapeType="1"/>
          </p:cNvSpPr>
          <p:nvPr/>
        </p:nvSpPr>
        <p:spPr bwMode="auto">
          <a:xfrm rot="10800000">
            <a:off x="2121026" y="4535808"/>
            <a:ext cx="989339" cy="82686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mc:AlternateContent xmlns:mc="http://schemas.openxmlformats.org/markup-compatibility/2006" xmlns:a14="http://schemas.microsoft.com/office/drawing/2010/main">
        <mc:Choice Requires="a14">
          <p:sp>
            <p:nvSpPr>
              <p:cNvPr id="24" name="TextBox 23"/>
              <p:cNvSpPr txBox="1"/>
              <p:nvPr/>
            </p:nvSpPr>
            <p:spPr>
              <a:xfrm>
                <a:off x="2476890" y="4284895"/>
                <a:ext cx="1817549" cy="4147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b="0" i="1" smtClean="0">
                              <a:latin typeface="Cambria Math"/>
                            </a:rPr>
                            <m:t>𝜋</m:t>
                          </m:r>
                        </m:e>
                        <m:sub>
                          <m:r>
                            <a:rPr lang="en-US" b="0" i="1" smtClean="0">
                              <a:latin typeface="Cambria Math"/>
                            </a:rPr>
                            <m:t>−</m:t>
                          </m:r>
                          <m:r>
                            <a:rPr lang="en-US" b="0" i="1" smtClean="0">
                              <a:latin typeface="Cambria Math"/>
                            </a:rPr>
                            <m:t>𝑖</m:t>
                          </m:r>
                        </m:sub>
                        <m:sup>
                          <m:r>
                            <a:rPr lang="en-US" b="0" i="1" smtClean="0">
                              <a:latin typeface="Cambria Math"/>
                            </a:rPr>
                            <m:t>𝑡</m:t>
                          </m:r>
                        </m:sup>
                      </m:sSubSup>
                      <m:r>
                        <a:rPr lang="en-US" b="0" i="1" smtClean="0">
                          <a:latin typeface="Cambria Math"/>
                        </a:rPr>
                        <m:t>=0.5⋅0.2</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476890" y="4284895"/>
                <a:ext cx="1817549" cy="414729"/>
              </a:xfrm>
              <a:prstGeom prst="rect">
                <a:avLst/>
              </a:prstGeom>
              <a:blipFill rotWithShape="1">
                <a:blip r:embed="rId4"/>
                <a:stretch>
                  <a:fillRect b="-4412"/>
                </a:stretch>
              </a:blipFill>
            </p:spPr>
            <p:txBody>
              <a:bodyPr/>
              <a:lstStyle/>
              <a:p>
                <a:r>
                  <a:rPr lang="en-US">
                    <a:noFill/>
                  </a:rPr>
                  <a:t> </a:t>
                </a:r>
              </a:p>
            </p:txBody>
          </p:sp>
        </mc:Fallback>
      </mc:AlternateContent>
      <p:sp>
        <p:nvSpPr>
          <p:cNvPr id="25" name="Oval 24"/>
          <p:cNvSpPr>
            <a:spLocks/>
          </p:cNvSpPr>
          <p:nvPr/>
        </p:nvSpPr>
        <p:spPr bwMode="auto">
          <a:xfrm>
            <a:off x="1787339" y="2929999"/>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TextBox 25"/>
          <p:cNvSpPr txBox="1"/>
          <p:nvPr/>
        </p:nvSpPr>
        <p:spPr>
          <a:xfrm>
            <a:off x="1901746" y="3002301"/>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20" name="Line 16"/>
          <p:cNvSpPr>
            <a:spLocks noChangeShapeType="1"/>
          </p:cNvSpPr>
          <p:nvPr/>
        </p:nvSpPr>
        <p:spPr bwMode="auto">
          <a:xfrm rot="10800000" flipH="1">
            <a:off x="2129533" y="3402411"/>
            <a:ext cx="7056" cy="7332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Oval 36"/>
          <p:cNvSpPr>
            <a:spLocks/>
          </p:cNvSpPr>
          <p:nvPr/>
        </p:nvSpPr>
        <p:spPr bwMode="auto">
          <a:xfrm>
            <a:off x="1787465" y="193188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p:cNvSpPr txBox="1"/>
          <p:nvPr/>
        </p:nvSpPr>
        <p:spPr>
          <a:xfrm>
            <a:off x="1915984" y="1916962"/>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32" name="Line 16"/>
          <p:cNvSpPr>
            <a:spLocks noChangeShapeType="1"/>
          </p:cNvSpPr>
          <p:nvPr/>
        </p:nvSpPr>
        <p:spPr bwMode="auto">
          <a:xfrm rot="10800000">
            <a:off x="2143769" y="2317070"/>
            <a:ext cx="1097504" cy="61292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Line 15"/>
          <p:cNvSpPr>
            <a:spLocks noChangeShapeType="1"/>
          </p:cNvSpPr>
          <p:nvPr/>
        </p:nvSpPr>
        <p:spPr bwMode="auto">
          <a:xfrm rot="10800000" flipH="1">
            <a:off x="2132792" y="2317071"/>
            <a:ext cx="3797" cy="61292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 name="Line 14"/>
          <p:cNvSpPr>
            <a:spLocks noChangeShapeType="1"/>
          </p:cNvSpPr>
          <p:nvPr/>
        </p:nvSpPr>
        <p:spPr bwMode="auto">
          <a:xfrm rot="10800000" flipH="1">
            <a:off x="1045140" y="2317071"/>
            <a:ext cx="1087919" cy="612927"/>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Line 16"/>
          <p:cNvSpPr>
            <a:spLocks noChangeShapeType="1"/>
          </p:cNvSpPr>
          <p:nvPr/>
        </p:nvSpPr>
        <p:spPr bwMode="auto">
          <a:xfrm rot="10800000">
            <a:off x="2133060" y="3402410"/>
            <a:ext cx="1108338" cy="7332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flipH="1">
            <a:off x="1045140" y="3402410"/>
            <a:ext cx="1083860" cy="73328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Rectangle 40"/>
          <p:cNvSpPr>
            <a:spLocks/>
          </p:cNvSpPr>
          <p:nvPr/>
        </p:nvSpPr>
        <p:spPr bwMode="auto">
          <a:xfrm>
            <a:off x="2173253" y="3766993"/>
            <a:ext cx="304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dirty="0" smtClean="0">
                <a:solidFill>
                  <a:schemeClr val="bg1"/>
                </a:solidFill>
                <a:latin typeface="Cambria Math" panose="02040503050406030204" pitchFamily="18" charset="0"/>
                <a:ea typeface="Cambria Math" panose="02040503050406030204" pitchFamily="18" charset="0"/>
              </a:rPr>
              <a:t>0.2</a:t>
            </a:r>
            <a:endParaRPr lang="en-US" sz="1800" dirty="0">
              <a:solidFill>
                <a:schemeClr val="bg1"/>
              </a:solidFill>
              <a:latin typeface="Cambria Math" panose="02040503050406030204" pitchFamily="18" charset="0"/>
              <a:ea typeface="Cambria Math" panose="02040503050406030204" pitchFamily="18" charset="0"/>
            </a:endParaRPr>
          </a:p>
        </p:txBody>
      </p:sp>
      <p:sp>
        <p:nvSpPr>
          <p:cNvPr id="45" name="Rectangle 44"/>
          <p:cNvSpPr>
            <a:spLocks/>
          </p:cNvSpPr>
          <p:nvPr/>
        </p:nvSpPr>
        <p:spPr bwMode="auto">
          <a:xfrm>
            <a:off x="2176668" y="1593781"/>
            <a:ext cx="304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dirty="0">
                <a:solidFill>
                  <a:schemeClr val="bg1"/>
                </a:solidFill>
                <a:latin typeface="Cambria Math" panose="02040503050406030204" pitchFamily="18" charset="0"/>
                <a:ea typeface="Cambria Math" panose="02040503050406030204" pitchFamily="18" charset="0"/>
              </a:rPr>
              <a:t>0.5</a:t>
            </a:r>
          </a:p>
        </p:txBody>
      </p:sp>
      <p:sp>
        <p:nvSpPr>
          <p:cNvPr id="47" name="Oval 46"/>
          <p:cNvSpPr>
            <a:spLocks/>
          </p:cNvSpPr>
          <p:nvPr/>
        </p:nvSpPr>
        <p:spPr bwMode="auto">
          <a:xfrm>
            <a:off x="1787336" y="796817"/>
            <a:ext cx="698500" cy="6985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4"/>
          <p:cNvSpPr>
            <a:spLocks noChangeShapeType="1"/>
          </p:cNvSpPr>
          <p:nvPr/>
        </p:nvSpPr>
        <p:spPr bwMode="auto">
          <a:xfrm rot="10800000" flipH="1">
            <a:off x="1045139" y="1290604"/>
            <a:ext cx="1075887" cy="61111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Line 15"/>
          <p:cNvSpPr>
            <a:spLocks noChangeShapeType="1"/>
          </p:cNvSpPr>
          <p:nvPr/>
        </p:nvSpPr>
        <p:spPr bwMode="auto">
          <a:xfrm rot="10800000" flipH="1">
            <a:off x="2136715" y="1290606"/>
            <a:ext cx="0" cy="65722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a:off x="2165238" y="1290605"/>
            <a:ext cx="979200" cy="6063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 name="Line 11"/>
          <p:cNvSpPr>
            <a:spLocks noChangeShapeType="1"/>
          </p:cNvSpPr>
          <p:nvPr/>
        </p:nvSpPr>
        <p:spPr bwMode="auto">
          <a:xfrm rot="10800000" flipH="1">
            <a:off x="715926" y="5835079"/>
            <a:ext cx="400673" cy="45939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3"/>
          <p:cNvSpPr>
            <a:spLocks noChangeShapeType="1"/>
          </p:cNvSpPr>
          <p:nvPr/>
        </p:nvSpPr>
        <p:spPr bwMode="auto">
          <a:xfrm rot="10800000">
            <a:off x="1109545" y="5835799"/>
            <a:ext cx="412557" cy="45867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Line 11"/>
          <p:cNvSpPr>
            <a:spLocks noChangeShapeType="1"/>
          </p:cNvSpPr>
          <p:nvPr/>
        </p:nvSpPr>
        <p:spPr bwMode="auto">
          <a:xfrm rot="10800000" flipH="1">
            <a:off x="2718484" y="5835799"/>
            <a:ext cx="400673" cy="45939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623695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484" y="2738522"/>
            <a:ext cx="7772400" cy="1362075"/>
          </a:xfrm>
        </p:spPr>
        <p:txBody>
          <a:bodyPr/>
          <a:lstStyle/>
          <a:p>
            <a:r>
              <a:rPr lang="en-US" dirty="0" smtClean="0"/>
              <a:t>New Results</a:t>
            </a:r>
            <a:endParaRPr lang="en-US" dirty="0"/>
          </a:p>
        </p:txBody>
      </p:sp>
    </p:spTree>
    <p:extLst>
      <p:ext uri="{BB962C8B-B14F-4D97-AF65-F5344CB8AC3E}">
        <p14:creationId xmlns:p14="http://schemas.microsoft.com/office/powerpoint/2010/main" val="430019140"/>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Actions to an Abstraction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sz="2200" dirty="0"/>
                  <a:t>Want to add an action on iteration </a:t>
                </a:r>
                <a14:m>
                  <m:oMath xmlns:m="http://schemas.openxmlformats.org/officeDocument/2006/math">
                    <m:r>
                      <a:rPr lang="en-US" sz="2200" i="1">
                        <a:latin typeface="Cambria Math"/>
                      </a:rPr>
                      <m:t>𝑇</m:t>
                    </m:r>
                  </m:oMath>
                </a14:m>
                <a:r>
                  <a:rPr lang="en-US" sz="2200" dirty="0"/>
                  <a:t> of CFR</a:t>
                </a:r>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1">
                <a:blip r:embed="rId2"/>
                <a:stretch>
                  <a:fillRect l="-1618" t="-714"/>
                </a:stretch>
              </a:blipFill>
            </p:spPr>
            <p:txBody>
              <a:bodyPr/>
              <a:lstStyle/>
              <a:p>
                <a:r>
                  <a:rPr lang="en-US">
                    <a:noFill/>
                  </a:rPr>
                  <a:t> </a:t>
                </a:r>
              </a:p>
            </p:txBody>
          </p:sp>
        </mc:Fallback>
      </mc:AlternateContent>
      <p:sp>
        <p:nvSpPr>
          <p:cNvPr id="16" name="Oval 15"/>
          <p:cNvSpPr>
            <a:spLocks/>
          </p:cNvSpPr>
          <p:nvPr/>
        </p:nvSpPr>
        <p:spPr bwMode="auto">
          <a:xfrm>
            <a:off x="1828669" y="2484491"/>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8" name="Line 16"/>
          <p:cNvSpPr>
            <a:spLocks noChangeShapeType="1"/>
          </p:cNvSpPr>
          <p:nvPr/>
        </p:nvSpPr>
        <p:spPr bwMode="auto">
          <a:xfrm rot="10800000" flipH="1">
            <a:off x="776997" y="2833733"/>
            <a:ext cx="1413728" cy="99356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 name="Line 16"/>
          <p:cNvSpPr>
            <a:spLocks noChangeShapeType="1"/>
          </p:cNvSpPr>
          <p:nvPr/>
        </p:nvSpPr>
        <p:spPr bwMode="auto">
          <a:xfrm rot="10800000">
            <a:off x="2177915" y="2833735"/>
            <a:ext cx="1410142" cy="992847"/>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0" name="Line 11"/>
          <p:cNvSpPr>
            <a:spLocks noChangeShapeType="1"/>
          </p:cNvSpPr>
          <p:nvPr/>
        </p:nvSpPr>
        <p:spPr bwMode="auto">
          <a:xfrm rot="10800000" flipH="1">
            <a:off x="140409" y="442420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1" name="Oval 20"/>
          <p:cNvSpPr>
            <a:spLocks/>
          </p:cNvSpPr>
          <p:nvPr/>
        </p:nvSpPr>
        <p:spPr bwMode="auto">
          <a:xfrm>
            <a:off x="427746" y="382730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 name="Line 3"/>
          <p:cNvSpPr>
            <a:spLocks noChangeShapeType="1"/>
          </p:cNvSpPr>
          <p:nvPr/>
        </p:nvSpPr>
        <p:spPr bwMode="auto">
          <a:xfrm rot="10800000">
            <a:off x="1024645" y="441266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3" name="Line 11"/>
          <p:cNvSpPr>
            <a:spLocks noChangeShapeType="1"/>
          </p:cNvSpPr>
          <p:nvPr/>
        </p:nvSpPr>
        <p:spPr bwMode="auto">
          <a:xfrm rot="10800000" flipH="1">
            <a:off x="2951470" y="442420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4" name="Oval 23"/>
          <p:cNvSpPr>
            <a:spLocks/>
          </p:cNvSpPr>
          <p:nvPr/>
        </p:nvSpPr>
        <p:spPr bwMode="auto">
          <a:xfrm>
            <a:off x="3238807" y="382730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5" name="Line 3"/>
          <p:cNvSpPr>
            <a:spLocks noChangeShapeType="1"/>
          </p:cNvSpPr>
          <p:nvPr/>
        </p:nvSpPr>
        <p:spPr bwMode="auto">
          <a:xfrm rot="10800000">
            <a:off x="3835706" y="441266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TextBox 30"/>
          <p:cNvSpPr txBox="1"/>
          <p:nvPr/>
        </p:nvSpPr>
        <p:spPr>
          <a:xfrm>
            <a:off x="1950129" y="2484491"/>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32" name="TextBox 31"/>
          <p:cNvSpPr txBox="1"/>
          <p:nvPr/>
        </p:nvSpPr>
        <p:spPr>
          <a:xfrm>
            <a:off x="3357870" y="389960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33" name="TextBox 32"/>
          <p:cNvSpPr txBox="1"/>
          <p:nvPr/>
        </p:nvSpPr>
        <p:spPr>
          <a:xfrm>
            <a:off x="542153" y="389960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39" name="Line 16"/>
          <p:cNvSpPr>
            <a:spLocks noChangeShapeType="1"/>
          </p:cNvSpPr>
          <p:nvPr/>
        </p:nvSpPr>
        <p:spPr bwMode="auto">
          <a:xfrm rot="10800000" flipH="1">
            <a:off x="2170863" y="1490931"/>
            <a:ext cx="0" cy="99356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 name="Line 11"/>
          <p:cNvSpPr>
            <a:spLocks noChangeShapeType="1"/>
          </p:cNvSpPr>
          <p:nvPr/>
        </p:nvSpPr>
        <p:spPr bwMode="auto">
          <a:xfrm rot="10800000" flipH="1">
            <a:off x="1541332" y="442348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Oval 25"/>
          <p:cNvSpPr>
            <a:spLocks/>
          </p:cNvSpPr>
          <p:nvPr/>
        </p:nvSpPr>
        <p:spPr bwMode="auto">
          <a:xfrm>
            <a:off x="1828669" y="382658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7" name="Line 3"/>
          <p:cNvSpPr>
            <a:spLocks noChangeShapeType="1"/>
          </p:cNvSpPr>
          <p:nvPr/>
        </p:nvSpPr>
        <p:spPr bwMode="auto">
          <a:xfrm rot="10800000">
            <a:off x="2425568" y="441194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TextBox 27"/>
          <p:cNvSpPr txBox="1"/>
          <p:nvPr/>
        </p:nvSpPr>
        <p:spPr>
          <a:xfrm>
            <a:off x="1943076" y="389888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29" name="Line 16"/>
          <p:cNvSpPr>
            <a:spLocks noChangeShapeType="1"/>
          </p:cNvSpPr>
          <p:nvPr/>
        </p:nvSpPr>
        <p:spPr bwMode="auto">
          <a:xfrm rot="10800000" flipH="1">
            <a:off x="2177914" y="2833740"/>
            <a:ext cx="0" cy="993560"/>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3670538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P spid="27" grpId="0" animBg="1"/>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1775" y="393700"/>
            <a:ext cx="8731250" cy="749300"/>
          </a:xfrm>
        </p:spPr>
        <p:txBody>
          <a:bodyPr/>
          <a:lstStyle/>
          <a:p>
            <a:r>
              <a:rPr lang="en-US" smtClean="0"/>
              <a:t>Abstraction transformation</a:t>
            </a:r>
          </a:p>
        </p:txBody>
      </p:sp>
      <p:sp>
        <p:nvSpPr>
          <p:cNvPr id="23555" name="Rectangle 3"/>
          <p:cNvSpPr>
            <a:spLocks noGrp="1" noChangeArrowheads="1"/>
          </p:cNvSpPr>
          <p:nvPr>
            <p:ph type="body" idx="1"/>
          </p:nvPr>
        </p:nvSpPr>
        <p:spPr>
          <a:xfrm>
            <a:off x="414338" y="1981200"/>
            <a:ext cx="8440737" cy="4572000"/>
          </a:xfrm>
        </p:spPr>
        <p:txBody>
          <a:bodyPr/>
          <a:lstStyle/>
          <a:p>
            <a:r>
              <a:rPr lang="en-US" sz="2800" dirty="0" smtClean="0"/>
              <a:t>Merges two isomorphic nodes</a:t>
            </a:r>
          </a:p>
          <a:p>
            <a:endParaRPr lang="en-US" sz="2800" b="1" dirty="0" smtClean="0"/>
          </a:p>
          <a:p>
            <a:r>
              <a:rPr lang="en-US" sz="2800" b="1" dirty="0" smtClean="0">
                <a:solidFill>
                  <a:schemeClr val="tx2"/>
                </a:solidFill>
              </a:rPr>
              <a:t>Theorem. </a:t>
            </a:r>
            <a:r>
              <a:rPr lang="en-US" sz="2800" dirty="0" smtClean="0"/>
              <a:t> </a:t>
            </a:r>
            <a:r>
              <a:rPr lang="en-US" sz="2800" i="1" dirty="0" smtClean="0"/>
              <a:t>If a strategy profile is a Nash equilibrium in the abstracted (smaller) game, then its interpretation in the original game is a Nash equilibrium</a:t>
            </a:r>
          </a:p>
          <a:p>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Actions to an Abstraction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lstStyle/>
              <a:p>
                <a:r>
                  <a:rPr lang="en-US" sz="2200" dirty="0" smtClean="0"/>
                  <a:t>Want to add an action on iteration </a:t>
                </a:r>
                <a14:m>
                  <m:oMath xmlns:m="http://schemas.openxmlformats.org/officeDocument/2006/math">
                    <m:r>
                      <a:rPr lang="en-US" sz="2200" b="0" i="1" smtClean="0">
                        <a:latin typeface="Cambria Math"/>
                      </a:rPr>
                      <m:t>𝑇</m:t>
                    </m:r>
                  </m:oMath>
                </a14:m>
                <a:r>
                  <a:rPr lang="en-US" sz="2200" dirty="0" smtClean="0"/>
                  <a:t> of CFR</a:t>
                </a:r>
              </a:p>
              <a:p>
                <a:endParaRPr lang="en-US" sz="2200" dirty="0"/>
              </a:p>
              <a:p>
                <a:r>
                  <a:rPr lang="en-US" sz="2200" dirty="0" smtClean="0"/>
                  <a:t>Key idea: assume the action was always present, but was never played</a:t>
                </a:r>
              </a:p>
              <a:p>
                <a:endParaRPr lang="en-US" sz="2200" dirty="0"/>
              </a:p>
              <a:p>
                <a:r>
                  <a:rPr lang="en-US" sz="2200" dirty="0" smtClean="0"/>
                  <a:t>Two challenges:</a:t>
                </a:r>
              </a:p>
              <a:p>
                <a:pPr lvl="1"/>
                <a:r>
                  <a:rPr lang="en-US" sz="2200" dirty="0" smtClean="0"/>
                  <a:t>What happened in that branch on iterations </a:t>
                </a:r>
                <a14:m>
                  <m:oMath xmlns:m="http://schemas.openxmlformats.org/officeDocument/2006/math">
                    <m:r>
                      <a:rPr lang="en-US" sz="2200" b="0" i="1" smtClean="0">
                        <a:latin typeface="Cambria Math"/>
                      </a:rPr>
                      <m:t>1</m:t>
                    </m:r>
                  </m:oMath>
                </a14:m>
                <a:r>
                  <a:rPr lang="en-US" sz="2200" dirty="0" smtClean="0"/>
                  <a:t> through </a:t>
                </a:r>
                <a14:m>
                  <m:oMath xmlns:m="http://schemas.openxmlformats.org/officeDocument/2006/math">
                    <m:r>
                      <a:rPr lang="en-US" sz="2200" b="0" i="1" smtClean="0">
                        <a:latin typeface="Cambria Math"/>
                      </a:rPr>
                      <m:t>𝑇</m:t>
                    </m:r>
                  </m:oMath>
                </a14:m>
                <a:r>
                  <a:rPr lang="en-US" sz="2200" dirty="0" smtClean="0"/>
                  <a:t>?</a:t>
                </a:r>
              </a:p>
              <a:p>
                <a:pPr lvl="1"/>
                <a:r>
                  <a:rPr lang="en-US" sz="2200" dirty="0" smtClean="0"/>
                  <a:t>This may violate CFR, so regret may exceed its bound</a:t>
                </a:r>
                <a:endParaRPr lang="en-US" sz="22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1">
                <a:blip r:embed="rId2"/>
                <a:stretch>
                  <a:fillRect l="-1618" t="-714"/>
                </a:stretch>
              </a:blipFill>
            </p:spPr>
            <p:txBody>
              <a:bodyPr/>
              <a:lstStyle/>
              <a:p>
                <a:r>
                  <a:rPr lang="en-US">
                    <a:noFill/>
                  </a:rPr>
                  <a:t> </a:t>
                </a:r>
              </a:p>
            </p:txBody>
          </p:sp>
        </mc:Fallback>
      </mc:AlternateContent>
      <p:sp>
        <p:nvSpPr>
          <p:cNvPr id="23" name="Oval 22"/>
          <p:cNvSpPr>
            <a:spLocks/>
          </p:cNvSpPr>
          <p:nvPr/>
        </p:nvSpPr>
        <p:spPr bwMode="auto">
          <a:xfrm>
            <a:off x="1828669" y="2484491"/>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4" name="Line 16"/>
          <p:cNvSpPr>
            <a:spLocks noChangeShapeType="1"/>
          </p:cNvSpPr>
          <p:nvPr/>
        </p:nvSpPr>
        <p:spPr bwMode="auto">
          <a:xfrm rot="10800000" flipH="1">
            <a:off x="776997" y="2833733"/>
            <a:ext cx="1413728" cy="99356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5" name="Line 16"/>
          <p:cNvSpPr>
            <a:spLocks noChangeShapeType="1"/>
          </p:cNvSpPr>
          <p:nvPr/>
        </p:nvSpPr>
        <p:spPr bwMode="auto">
          <a:xfrm rot="10800000">
            <a:off x="2177915" y="2833735"/>
            <a:ext cx="1410142" cy="992847"/>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1"/>
          <p:cNvSpPr>
            <a:spLocks noChangeShapeType="1"/>
          </p:cNvSpPr>
          <p:nvPr/>
        </p:nvSpPr>
        <p:spPr bwMode="auto">
          <a:xfrm rot="10800000" flipH="1">
            <a:off x="140409" y="442420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7" name="Oval 26"/>
          <p:cNvSpPr>
            <a:spLocks/>
          </p:cNvSpPr>
          <p:nvPr/>
        </p:nvSpPr>
        <p:spPr bwMode="auto">
          <a:xfrm>
            <a:off x="427746" y="382730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Line 3"/>
          <p:cNvSpPr>
            <a:spLocks noChangeShapeType="1"/>
          </p:cNvSpPr>
          <p:nvPr/>
        </p:nvSpPr>
        <p:spPr bwMode="auto">
          <a:xfrm rot="10800000">
            <a:off x="1024645" y="441266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9" name="Line 11"/>
          <p:cNvSpPr>
            <a:spLocks noChangeShapeType="1"/>
          </p:cNvSpPr>
          <p:nvPr/>
        </p:nvSpPr>
        <p:spPr bwMode="auto">
          <a:xfrm rot="10800000" flipH="1">
            <a:off x="2951470" y="442420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 name="Oval 29"/>
          <p:cNvSpPr>
            <a:spLocks/>
          </p:cNvSpPr>
          <p:nvPr/>
        </p:nvSpPr>
        <p:spPr bwMode="auto">
          <a:xfrm>
            <a:off x="3238807" y="382730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Line 3"/>
          <p:cNvSpPr>
            <a:spLocks noChangeShapeType="1"/>
          </p:cNvSpPr>
          <p:nvPr/>
        </p:nvSpPr>
        <p:spPr bwMode="auto">
          <a:xfrm rot="10800000">
            <a:off x="3835706" y="441266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TextBox 31"/>
          <p:cNvSpPr txBox="1"/>
          <p:nvPr/>
        </p:nvSpPr>
        <p:spPr>
          <a:xfrm>
            <a:off x="1950129" y="2484491"/>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33" name="TextBox 32"/>
          <p:cNvSpPr txBox="1"/>
          <p:nvPr/>
        </p:nvSpPr>
        <p:spPr>
          <a:xfrm>
            <a:off x="3357870" y="389960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34" name="TextBox 33"/>
          <p:cNvSpPr txBox="1"/>
          <p:nvPr/>
        </p:nvSpPr>
        <p:spPr>
          <a:xfrm>
            <a:off x="542153" y="389960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35" name="Line 11"/>
          <p:cNvSpPr>
            <a:spLocks noChangeShapeType="1"/>
          </p:cNvSpPr>
          <p:nvPr/>
        </p:nvSpPr>
        <p:spPr bwMode="auto">
          <a:xfrm rot="10800000" flipH="1">
            <a:off x="1541332" y="442348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Oval 35"/>
          <p:cNvSpPr>
            <a:spLocks/>
          </p:cNvSpPr>
          <p:nvPr/>
        </p:nvSpPr>
        <p:spPr bwMode="auto">
          <a:xfrm>
            <a:off x="1828669" y="382658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3"/>
          <p:cNvSpPr>
            <a:spLocks noChangeShapeType="1"/>
          </p:cNvSpPr>
          <p:nvPr/>
        </p:nvSpPr>
        <p:spPr bwMode="auto">
          <a:xfrm rot="10800000">
            <a:off x="2425568" y="441194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TextBox 37"/>
          <p:cNvSpPr txBox="1"/>
          <p:nvPr/>
        </p:nvSpPr>
        <p:spPr>
          <a:xfrm>
            <a:off x="1943076" y="389888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39" name="Line 16"/>
          <p:cNvSpPr>
            <a:spLocks noChangeShapeType="1"/>
          </p:cNvSpPr>
          <p:nvPr/>
        </p:nvSpPr>
        <p:spPr bwMode="auto">
          <a:xfrm rot="10800000" flipH="1">
            <a:off x="2177914" y="2833740"/>
            <a:ext cx="0" cy="993560"/>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16"/>
          <p:cNvSpPr>
            <a:spLocks noChangeShapeType="1"/>
          </p:cNvSpPr>
          <p:nvPr/>
        </p:nvSpPr>
        <p:spPr bwMode="auto">
          <a:xfrm rot="10800000" flipH="1">
            <a:off x="2170863" y="1490931"/>
            <a:ext cx="0" cy="99356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272085768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in Iterations</a:t>
            </a:r>
            <a:endParaRPr lang="en-US" dirty="0"/>
          </a:p>
        </p:txBody>
      </p:sp>
      <p:sp>
        <p:nvSpPr>
          <p:cNvPr id="6" name="Oval 5"/>
          <p:cNvSpPr>
            <a:spLocks/>
          </p:cNvSpPr>
          <p:nvPr/>
        </p:nvSpPr>
        <p:spPr bwMode="auto">
          <a:xfrm>
            <a:off x="1828669" y="2484491"/>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 name="Line 16"/>
          <p:cNvSpPr>
            <a:spLocks noChangeShapeType="1"/>
          </p:cNvSpPr>
          <p:nvPr/>
        </p:nvSpPr>
        <p:spPr bwMode="auto">
          <a:xfrm rot="10800000" flipH="1">
            <a:off x="776997" y="2833733"/>
            <a:ext cx="1413728" cy="99356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 name="Line 16"/>
          <p:cNvSpPr>
            <a:spLocks noChangeShapeType="1"/>
          </p:cNvSpPr>
          <p:nvPr/>
        </p:nvSpPr>
        <p:spPr bwMode="auto">
          <a:xfrm rot="10800000">
            <a:off x="2177915" y="2833735"/>
            <a:ext cx="1410142" cy="992847"/>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 name="Line 11"/>
          <p:cNvSpPr>
            <a:spLocks noChangeShapeType="1"/>
          </p:cNvSpPr>
          <p:nvPr/>
        </p:nvSpPr>
        <p:spPr bwMode="auto">
          <a:xfrm rot="10800000" flipH="1">
            <a:off x="140409" y="442420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 name="Oval 9"/>
          <p:cNvSpPr>
            <a:spLocks/>
          </p:cNvSpPr>
          <p:nvPr/>
        </p:nvSpPr>
        <p:spPr bwMode="auto">
          <a:xfrm>
            <a:off x="427746" y="382730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 name="Line 3"/>
          <p:cNvSpPr>
            <a:spLocks noChangeShapeType="1"/>
          </p:cNvSpPr>
          <p:nvPr/>
        </p:nvSpPr>
        <p:spPr bwMode="auto">
          <a:xfrm rot="10800000">
            <a:off x="1024645" y="441266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 name="Line 11"/>
          <p:cNvSpPr>
            <a:spLocks noChangeShapeType="1"/>
          </p:cNvSpPr>
          <p:nvPr/>
        </p:nvSpPr>
        <p:spPr bwMode="auto">
          <a:xfrm rot="10800000" flipH="1">
            <a:off x="2951470" y="442420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 name="Oval 12"/>
          <p:cNvSpPr>
            <a:spLocks/>
          </p:cNvSpPr>
          <p:nvPr/>
        </p:nvSpPr>
        <p:spPr bwMode="auto">
          <a:xfrm>
            <a:off x="3238807" y="382730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 name="Line 3"/>
          <p:cNvSpPr>
            <a:spLocks noChangeShapeType="1"/>
          </p:cNvSpPr>
          <p:nvPr/>
        </p:nvSpPr>
        <p:spPr bwMode="auto">
          <a:xfrm rot="10800000">
            <a:off x="3835706" y="441266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 name="TextBox 14"/>
          <p:cNvSpPr txBox="1"/>
          <p:nvPr/>
        </p:nvSpPr>
        <p:spPr>
          <a:xfrm>
            <a:off x="1950129" y="2484491"/>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16" name="TextBox 15"/>
          <p:cNvSpPr txBox="1"/>
          <p:nvPr/>
        </p:nvSpPr>
        <p:spPr>
          <a:xfrm>
            <a:off x="3357870" y="389960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7" name="TextBox 16"/>
          <p:cNvSpPr txBox="1"/>
          <p:nvPr/>
        </p:nvSpPr>
        <p:spPr>
          <a:xfrm>
            <a:off x="542153" y="389960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8" name="Line 11"/>
          <p:cNvSpPr>
            <a:spLocks noChangeShapeType="1"/>
          </p:cNvSpPr>
          <p:nvPr/>
        </p:nvSpPr>
        <p:spPr bwMode="auto">
          <a:xfrm rot="10800000" flipH="1">
            <a:off x="1541332" y="442348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9" name="Oval 18"/>
          <p:cNvSpPr>
            <a:spLocks/>
          </p:cNvSpPr>
          <p:nvPr/>
        </p:nvSpPr>
        <p:spPr bwMode="auto">
          <a:xfrm>
            <a:off x="1828669" y="382658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0" name="Line 3"/>
          <p:cNvSpPr>
            <a:spLocks noChangeShapeType="1"/>
          </p:cNvSpPr>
          <p:nvPr/>
        </p:nvSpPr>
        <p:spPr bwMode="auto">
          <a:xfrm rot="10800000">
            <a:off x="2425568" y="441194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1" name="TextBox 20"/>
          <p:cNvSpPr txBox="1"/>
          <p:nvPr/>
        </p:nvSpPr>
        <p:spPr>
          <a:xfrm>
            <a:off x="1943076" y="389888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22" name="Line 16"/>
          <p:cNvSpPr>
            <a:spLocks noChangeShapeType="1"/>
          </p:cNvSpPr>
          <p:nvPr/>
        </p:nvSpPr>
        <p:spPr bwMode="auto">
          <a:xfrm rot="10800000" flipH="1">
            <a:off x="2177914" y="2833740"/>
            <a:ext cx="0" cy="993560"/>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 name="Right Arrow 3"/>
          <p:cNvSpPr/>
          <p:nvPr/>
        </p:nvSpPr>
        <p:spPr bwMode="auto">
          <a:xfrm>
            <a:off x="4219226" y="2602312"/>
            <a:ext cx="563809" cy="462821"/>
          </a:xfrm>
          <a:prstGeom prst="rightArrow">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7" name="Line 16"/>
          <p:cNvSpPr>
            <a:spLocks noChangeShapeType="1"/>
          </p:cNvSpPr>
          <p:nvPr/>
        </p:nvSpPr>
        <p:spPr bwMode="auto">
          <a:xfrm rot="10800000" flipH="1">
            <a:off x="2170863" y="1490931"/>
            <a:ext cx="0" cy="99356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Oval 27"/>
          <p:cNvSpPr>
            <a:spLocks/>
          </p:cNvSpPr>
          <p:nvPr/>
        </p:nvSpPr>
        <p:spPr bwMode="auto">
          <a:xfrm>
            <a:off x="6653525" y="2484482"/>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9" name="Line 16"/>
          <p:cNvSpPr>
            <a:spLocks noChangeShapeType="1"/>
          </p:cNvSpPr>
          <p:nvPr/>
        </p:nvSpPr>
        <p:spPr bwMode="auto">
          <a:xfrm rot="10800000" flipH="1">
            <a:off x="5601853" y="2833724"/>
            <a:ext cx="1413728" cy="99356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Oval 31"/>
          <p:cNvSpPr>
            <a:spLocks/>
          </p:cNvSpPr>
          <p:nvPr/>
        </p:nvSpPr>
        <p:spPr bwMode="auto">
          <a:xfrm>
            <a:off x="5252601" y="3827291"/>
            <a:ext cx="698500" cy="698500"/>
          </a:xfrm>
          <a:prstGeom prst="ellipse">
            <a:avLst/>
          </a:prstGeom>
          <a:gradFill rotWithShape="0">
            <a:gsLst>
              <a:gs pos="0">
                <a:srgbClr val="7030A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TextBox 36"/>
          <p:cNvSpPr txBox="1"/>
          <p:nvPr/>
        </p:nvSpPr>
        <p:spPr>
          <a:xfrm>
            <a:off x="6774985" y="2484482"/>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mc:AlternateContent xmlns:mc="http://schemas.openxmlformats.org/markup-compatibility/2006" xmlns:a14="http://schemas.microsoft.com/office/drawing/2010/main">
        <mc:Choice Requires="a14">
          <p:sp>
            <p:nvSpPr>
              <p:cNvPr id="39" name="TextBox 38"/>
              <p:cNvSpPr txBox="1"/>
              <p:nvPr/>
            </p:nvSpPr>
            <p:spPr>
              <a:xfrm>
                <a:off x="5197019" y="3925007"/>
                <a:ext cx="853695" cy="5030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dirty="0" smtClean="0">
                              <a:solidFill>
                                <a:srgbClr val="000000"/>
                              </a:solidFill>
                              <a:latin typeface="Cambria Math"/>
                            </a:rPr>
                          </m:ctrlPr>
                        </m:fPr>
                        <m:num>
                          <m:r>
                            <a:rPr lang="en-US" sz="1100" b="0" i="1" dirty="0" smtClean="0">
                              <a:solidFill>
                                <a:srgbClr val="000000"/>
                              </a:solidFill>
                              <a:latin typeface="Cambria Math"/>
                            </a:rPr>
                            <m:t>1</m:t>
                          </m:r>
                        </m:num>
                        <m:den>
                          <m:r>
                            <a:rPr lang="en-US" sz="1100" b="0" i="1" dirty="0" smtClean="0">
                              <a:solidFill>
                                <a:srgbClr val="000000"/>
                              </a:solidFill>
                              <a:latin typeface="Cambria Math"/>
                            </a:rPr>
                            <m:t>𝑇</m:t>
                          </m:r>
                        </m:den>
                      </m:f>
                      <m:nary>
                        <m:naryPr>
                          <m:chr m:val="∑"/>
                          <m:supHide m:val="on"/>
                          <m:ctrlPr>
                            <a:rPr lang="en-US" sz="1100" i="1" dirty="0" smtClean="0">
                              <a:solidFill>
                                <a:srgbClr val="000000"/>
                              </a:solidFill>
                              <a:latin typeface="Cambria Math"/>
                            </a:rPr>
                          </m:ctrlPr>
                        </m:naryPr>
                        <m:sub>
                          <m:r>
                            <m:rPr>
                              <m:brk m:alnAt="7"/>
                            </m:rPr>
                            <a:rPr lang="en-US" sz="1100" b="0" i="1" dirty="0" smtClean="0">
                              <a:solidFill>
                                <a:srgbClr val="000000"/>
                              </a:solidFill>
                              <a:latin typeface="Cambria Math"/>
                            </a:rPr>
                            <m:t>𝑡</m:t>
                          </m:r>
                        </m:sub>
                        <m:sup/>
                        <m:e>
                          <m:sSup>
                            <m:sSupPr>
                              <m:ctrlPr>
                                <a:rPr lang="en-US" sz="1100" b="0" i="1" dirty="0" smtClean="0">
                                  <a:solidFill>
                                    <a:srgbClr val="000000"/>
                                  </a:solidFill>
                                  <a:latin typeface="Cambria Math"/>
                                </a:rPr>
                              </m:ctrlPr>
                            </m:sSupPr>
                            <m:e>
                              <m:r>
                                <a:rPr lang="en-US" sz="1100" b="0" i="1" dirty="0" smtClean="0">
                                  <a:solidFill>
                                    <a:srgbClr val="000000"/>
                                  </a:solidFill>
                                  <a:latin typeface="Cambria Math"/>
                                </a:rPr>
                                <m:t>𝑢</m:t>
                              </m:r>
                            </m:e>
                            <m:sup>
                              <m:r>
                                <a:rPr lang="en-US" sz="1100" b="0" i="1" dirty="0" smtClean="0">
                                  <a:solidFill>
                                    <a:srgbClr val="000000"/>
                                  </a:solidFill>
                                  <a:latin typeface="Cambria Math"/>
                                </a:rPr>
                                <m:t>𝑡</m:t>
                              </m:r>
                            </m:sup>
                          </m:sSup>
                          <m:r>
                            <a:rPr lang="en-US" sz="1100" b="0" i="1" dirty="0" smtClean="0">
                              <a:solidFill>
                                <a:srgbClr val="000000"/>
                              </a:solidFill>
                              <a:latin typeface="Cambria Math"/>
                            </a:rPr>
                            <m:t>(</m:t>
                          </m:r>
                          <m:r>
                            <a:rPr lang="en-US" sz="1100" b="0" i="1" dirty="0" smtClean="0">
                              <a:solidFill>
                                <a:srgbClr val="000000"/>
                              </a:solidFill>
                              <a:latin typeface="Cambria Math"/>
                            </a:rPr>
                            <m:t>𝐼</m:t>
                          </m:r>
                          <m:r>
                            <a:rPr lang="en-US" sz="1100" b="0" i="1" dirty="0" smtClean="0">
                              <a:solidFill>
                                <a:srgbClr val="000000"/>
                              </a:solidFill>
                              <a:latin typeface="Cambria Math"/>
                            </a:rPr>
                            <m:t>)</m:t>
                          </m:r>
                        </m:e>
                      </m:nary>
                    </m:oMath>
                  </m:oMathPara>
                </a14:m>
                <a:endParaRPr lang="en-US" sz="1100" dirty="0">
                  <a:solidFill>
                    <a:srgbClr val="00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197019" y="3925007"/>
                <a:ext cx="853695" cy="503086"/>
              </a:xfrm>
              <a:prstGeom prst="rect">
                <a:avLst/>
              </a:prstGeom>
              <a:blipFill rotWithShape="1">
                <a:blip r:embed="rId3"/>
                <a:stretch>
                  <a:fillRect l="-40000" t="-115854" r="-65000" b="-160976"/>
                </a:stretch>
              </a:blipFill>
            </p:spPr>
            <p:txBody>
              <a:bodyPr/>
              <a:lstStyle/>
              <a:p>
                <a:r>
                  <a:rPr lang="en-US">
                    <a:noFill/>
                  </a:rPr>
                  <a:t> </a:t>
                </a:r>
              </a:p>
            </p:txBody>
          </p:sp>
        </mc:Fallback>
      </mc:AlternateContent>
      <p:sp>
        <p:nvSpPr>
          <p:cNvPr id="40" name="Line 11"/>
          <p:cNvSpPr>
            <a:spLocks noChangeShapeType="1"/>
          </p:cNvSpPr>
          <p:nvPr/>
        </p:nvSpPr>
        <p:spPr bwMode="auto">
          <a:xfrm rot="10800000" flipH="1">
            <a:off x="6366188" y="442347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Oval 40"/>
          <p:cNvSpPr>
            <a:spLocks/>
          </p:cNvSpPr>
          <p:nvPr/>
        </p:nvSpPr>
        <p:spPr bwMode="auto">
          <a:xfrm>
            <a:off x="6653525" y="382657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3"/>
          <p:cNvSpPr>
            <a:spLocks noChangeShapeType="1"/>
          </p:cNvSpPr>
          <p:nvPr/>
        </p:nvSpPr>
        <p:spPr bwMode="auto">
          <a:xfrm rot="10800000">
            <a:off x="7250424" y="441193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TextBox 42"/>
          <p:cNvSpPr txBox="1"/>
          <p:nvPr/>
        </p:nvSpPr>
        <p:spPr>
          <a:xfrm>
            <a:off x="6767932" y="3898875"/>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44" name="Line 16"/>
          <p:cNvSpPr>
            <a:spLocks noChangeShapeType="1"/>
          </p:cNvSpPr>
          <p:nvPr/>
        </p:nvSpPr>
        <p:spPr bwMode="auto">
          <a:xfrm rot="10800000" flipH="1">
            <a:off x="7002770" y="2833731"/>
            <a:ext cx="0" cy="993560"/>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mc:AlternateContent xmlns:mc="http://schemas.openxmlformats.org/markup-compatibility/2006" xmlns:a14="http://schemas.microsoft.com/office/drawing/2010/main">
        <mc:Choice Requires="a14">
          <p:sp>
            <p:nvSpPr>
              <p:cNvPr id="3" name="TextBox 2"/>
              <p:cNvSpPr txBox="1"/>
              <p:nvPr/>
            </p:nvSpPr>
            <p:spPr>
              <a:xfrm>
                <a:off x="1181028" y="5176031"/>
                <a:ext cx="7795788" cy="1490408"/>
              </a:xfrm>
              <a:prstGeom prst="rect">
                <a:avLst/>
              </a:prstGeom>
              <a:noFill/>
            </p:spPr>
            <p:txBody>
              <a:bodyPr wrap="none" rtlCol="0">
                <a:spAutoFit/>
              </a:bodyPr>
              <a:lstStyle/>
              <a:p>
                <a:pPr marL="285750" indent="-285750" algn="l">
                  <a:buFont typeface="Arial" pitchFamily="34" charset="0"/>
                  <a:buChar char="•"/>
                </a:pPr>
                <a:r>
                  <a:rPr lang="en-US" sz="1800" dirty="0" smtClean="0"/>
                  <a:t>Create an </a:t>
                </a:r>
                <a:r>
                  <a:rPr lang="en-US" sz="1800" dirty="0" smtClean="0">
                    <a:solidFill>
                      <a:srgbClr val="FFC000"/>
                    </a:solidFill>
                  </a:rPr>
                  <a:t>auxiliary game </a:t>
                </a:r>
                <a:r>
                  <a:rPr lang="en-US" sz="1800" dirty="0"/>
                  <a:t>[see also Burch et al. AAAI-14</a:t>
                </a:r>
                <a:r>
                  <a:rPr lang="en-US" sz="1800" dirty="0" smtClean="0"/>
                  <a:t>], where P1 may enter </a:t>
                </a:r>
                <a:br>
                  <a:rPr lang="en-US" sz="1800" dirty="0" smtClean="0"/>
                </a:br>
                <a:r>
                  <a:rPr lang="en-US" sz="1800" dirty="0" smtClean="0"/>
                  <a:t>the new action, or take a terminal payoff</a:t>
                </a:r>
              </a:p>
              <a:p>
                <a:pPr marL="285750" indent="-285750" algn="l">
                  <a:buFont typeface="Arial" pitchFamily="34" charset="0"/>
                  <a:buChar char="•"/>
                </a:pPr>
                <a:r>
                  <a:rPr lang="en-US" sz="1800" dirty="0" smtClean="0"/>
                  <a:t>The auxiliary game begins at the </a:t>
                </a:r>
                <a:r>
                  <a:rPr lang="en-US" sz="1800" dirty="0" err="1" smtClean="0"/>
                  <a:t>infoset</a:t>
                </a:r>
                <a:r>
                  <a:rPr lang="en-US" sz="1800" dirty="0" smtClean="0"/>
                  <a:t> where the action is added</a:t>
                </a:r>
              </a:p>
              <a:p>
                <a:pPr marL="285750" indent="-285750" algn="l">
                  <a:buFont typeface="Arial" pitchFamily="34" charset="0"/>
                  <a:buChar char="•"/>
                </a:pPr>
                <a:r>
                  <a:rPr lang="en-US" sz="1800" dirty="0" smtClean="0"/>
                  <a:t>Requires </a:t>
                </a:r>
                <a14:m>
                  <m:oMath xmlns:m="http://schemas.openxmlformats.org/officeDocument/2006/math">
                    <m:nary>
                      <m:naryPr>
                        <m:chr m:val="∑"/>
                        <m:supHide m:val="on"/>
                        <m:ctrlPr>
                          <a:rPr lang="en-US" sz="1800" b="0" i="1" smtClean="0">
                            <a:latin typeface="Cambria Math"/>
                          </a:rPr>
                        </m:ctrlPr>
                      </m:naryPr>
                      <m:sub>
                        <m:r>
                          <a:rPr lang="en-US" sz="1800" b="0" i="1" smtClean="0">
                            <a:latin typeface="Cambria Math"/>
                          </a:rPr>
                          <m:t>𝑡</m:t>
                        </m:r>
                      </m:sub>
                      <m:sup/>
                      <m:e>
                        <m:sSubSup>
                          <m:sSubSupPr>
                            <m:ctrlPr>
                              <a:rPr lang="en-US" sz="1800" b="0" i="1" smtClean="0">
                                <a:latin typeface="Cambria Math"/>
                              </a:rPr>
                            </m:ctrlPr>
                          </m:sSubSupPr>
                          <m:e>
                            <m:r>
                              <a:rPr lang="en-US" sz="1800" b="0" i="1" smtClean="0">
                                <a:latin typeface="Cambria Math"/>
                              </a:rPr>
                              <m:t>𝜋</m:t>
                            </m:r>
                          </m:e>
                          <m:sub>
                            <m:r>
                              <a:rPr lang="en-US" sz="1800" b="0" i="1" smtClean="0">
                                <a:latin typeface="Cambria Math"/>
                              </a:rPr>
                              <m:t>−</m:t>
                            </m:r>
                            <m:r>
                              <a:rPr lang="en-US" sz="1800" b="0" i="1" smtClean="0">
                                <a:latin typeface="Cambria Math"/>
                              </a:rPr>
                              <m:t>𝑖</m:t>
                            </m:r>
                          </m:sub>
                          <m:sup>
                            <m:r>
                              <a:rPr lang="en-US" sz="1800" b="0" i="1" smtClean="0">
                                <a:latin typeface="Cambria Math"/>
                              </a:rPr>
                              <m:t>𝑡</m:t>
                            </m:r>
                          </m:sup>
                        </m:sSubSup>
                        <m:r>
                          <a:rPr lang="en-US" sz="1800" b="0" i="1" smtClean="0">
                            <a:latin typeface="Cambria Math"/>
                          </a:rPr>
                          <m:t>(</m:t>
                        </m:r>
                        <m:r>
                          <a:rPr lang="en-US" sz="1800" b="0" i="1" smtClean="0">
                            <a:latin typeface="Cambria Math"/>
                          </a:rPr>
                          <m:t>𝐼</m:t>
                        </m:r>
                        <m:r>
                          <a:rPr lang="en-US" sz="1800" b="0" i="1" smtClean="0">
                            <a:latin typeface="Cambria Math"/>
                          </a:rPr>
                          <m:t>)</m:t>
                        </m:r>
                      </m:e>
                    </m:nary>
                    <m:r>
                      <a:rPr lang="en-US" sz="1800" b="0" i="1" smtClean="0">
                        <a:latin typeface="Cambria Math"/>
                      </a:rPr>
                      <m:t>≤</m:t>
                    </m:r>
                    <m:r>
                      <a:rPr lang="en-US" sz="1800" b="0" i="1" smtClean="0">
                        <a:latin typeface="Cambria Math"/>
                      </a:rPr>
                      <m:t>𝑇</m:t>
                    </m:r>
                  </m:oMath>
                </a14:m>
                <a:r>
                  <a:rPr lang="en-US" sz="1800" dirty="0" smtClean="0"/>
                  <a:t> CFR iterations in the auxiliary game</a:t>
                </a:r>
              </a:p>
              <a:p>
                <a:pPr marL="285750" indent="-285750" algn="l">
                  <a:buFont typeface="Arial" pitchFamily="34" charset="0"/>
                  <a:buChar char="•"/>
                </a:pPr>
                <a:r>
                  <a:rPr lang="en-US" sz="1800" dirty="0" smtClean="0"/>
                  <a:t>The auxiliary game “fills in” what happened in the previous iterations</a:t>
                </a:r>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1181028" y="5176031"/>
                <a:ext cx="7795788" cy="1490408"/>
              </a:xfrm>
              <a:prstGeom prst="rect">
                <a:avLst/>
              </a:prstGeom>
              <a:blipFill rotWithShape="1">
                <a:blip r:embed="rId4"/>
                <a:stretch>
                  <a:fillRect l="-547" t="-2041" b="-26939"/>
                </a:stretch>
              </a:blipFill>
            </p:spPr>
            <p:txBody>
              <a:bodyPr/>
              <a:lstStyle/>
              <a:p>
                <a:r>
                  <a:rPr lang="en-US">
                    <a:noFill/>
                  </a:rPr>
                  <a:t> </a:t>
                </a:r>
              </a:p>
            </p:txBody>
          </p:sp>
        </mc:Fallback>
      </mc:AlternateContent>
      <p:sp>
        <p:nvSpPr>
          <p:cNvPr id="5" name="Rectangle 4"/>
          <p:cNvSpPr/>
          <p:nvPr/>
        </p:nvSpPr>
        <p:spPr bwMode="auto">
          <a:xfrm>
            <a:off x="6151418" y="3680271"/>
            <a:ext cx="1700331" cy="1398050"/>
          </a:xfrm>
          <a:prstGeom prst="rect">
            <a:avLst/>
          </a:prstGeom>
          <a:noFill/>
          <a:ln w="254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5" name="Rectangle 34"/>
          <p:cNvSpPr/>
          <p:nvPr/>
        </p:nvSpPr>
        <p:spPr bwMode="auto">
          <a:xfrm>
            <a:off x="1375768" y="3680271"/>
            <a:ext cx="1700331" cy="1398050"/>
          </a:xfrm>
          <a:prstGeom prst="rect">
            <a:avLst/>
          </a:prstGeom>
          <a:noFill/>
          <a:ln w="254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49" name="Straight Arrow Connector 48"/>
          <p:cNvCxnSpPr>
            <a:stCxn id="5" idx="1"/>
            <a:endCxn id="35" idx="3"/>
          </p:cNvCxnSpPr>
          <p:nvPr/>
        </p:nvCxnSpPr>
        <p:spPr bwMode="auto">
          <a:xfrm flipH="1">
            <a:off x="3076099" y="4379296"/>
            <a:ext cx="3075319" cy="0"/>
          </a:xfrm>
          <a:prstGeom prst="straightConnector1">
            <a:avLst/>
          </a:prstGeom>
          <a:solidFill>
            <a:schemeClr val="accent1"/>
          </a:solidFill>
          <a:ln w="38100" cap="flat" cmpd="sng" algn="ctr">
            <a:solidFill>
              <a:srgbClr val="00CC00"/>
            </a:solidFill>
            <a:prstDash val="solid"/>
            <a:round/>
            <a:headEnd type="none" w="med" len="med"/>
            <a:tailEnd type="arrow"/>
          </a:ln>
          <a:effectLst/>
        </p:spPr>
      </p:cxnSp>
      <p:sp>
        <p:nvSpPr>
          <p:cNvPr id="23" name="TextBox 22"/>
          <p:cNvSpPr txBox="1"/>
          <p:nvPr/>
        </p:nvSpPr>
        <p:spPr>
          <a:xfrm>
            <a:off x="4019685" y="4076341"/>
            <a:ext cx="1188146" cy="307777"/>
          </a:xfrm>
          <a:prstGeom prst="rect">
            <a:avLst/>
          </a:prstGeom>
          <a:noFill/>
        </p:spPr>
        <p:txBody>
          <a:bodyPr wrap="none" rtlCol="0">
            <a:spAutoFit/>
          </a:bodyPr>
          <a:lstStyle/>
          <a:p>
            <a:r>
              <a:rPr lang="en-US" sz="1400" dirty="0" smtClean="0">
                <a:solidFill>
                  <a:srgbClr val="00CC00"/>
                </a:solidFill>
              </a:rPr>
              <a:t>Copy strategy</a:t>
            </a:r>
            <a:endParaRPr lang="en-US" sz="1400" dirty="0">
              <a:solidFill>
                <a:srgbClr val="00CC00"/>
              </a:solidFill>
            </a:endParaRPr>
          </a:p>
        </p:txBody>
      </p:sp>
    </p:spTree>
    <p:extLst>
      <p:ext uri="{BB962C8B-B14F-4D97-AF65-F5344CB8AC3E}">
        <p14:creationId xmlns:p14="http://schemas.microsoft.com/office/powerpoint/2010/main" val="133620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5" grpId="0" animBg="1"/>
      <p:bldP spid="35" grpId="1" animBg="1"/>
      <p:bldP spid="23"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in Iterations</a:t>
            </a:r>
            <a:endParaRPr lang="en-US" dirty="0"/>
          </a:p>
        </p:txBody>
      </p:sp>
      <p:sp>
        <p:nvSpPr>
          <p:cNvPr id="36" name="Oval 35"/>
          <p:cNvSpPr>
            <a:spLocks/>
          </p:cNvSpPr>
          <p:nvPr/>
        </p:nvSpPr>
        <p:spPr bwMode="auto">
          <a:xfrm>
            <a:off x="5920691" y="927757"/>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6"/>
          <p:cNvSpPr>
            <a:spLocks noChangeShapeType="1"/>
          </p:cNvSpPr>
          <p:nvPr/>
        </p:nvSpPr>
        <p:spPr bwMode="auto">
          <a:xfrm rot="10800000" flipH="1">
            <a:off x="4869018" y="1276999"/>
            <a:ext cx="1413729" cy="420082"/>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1"/>
          <p:cNvSpPr>
            <a:spLocks noChangeShapeType="1"/>
          </p:cNvSpPr>
          <p:nvPr/>
        </p:nvSpPr>
        <p:spPr bwMode="auto">
          <a:xfrm rot="10800000" flipH="1">
            <a:off x="4232431" y="2293981"/>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Oval 47"/>
          <p:cNvSpPr>
            <a:spLocks/>
          </p:cNvSpPr>
          <p:nvPr/>
        </p:nvSpPr>
        <p:spPr bwMode="auto">
          <a:xfrm>
            <a:off x="4519768" y="1697081"/>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3"/>
          <p:cNvSpPr>
            <a:spLocks noChangeShapeType="1"/>
          </p:cNvSpPr>
          <p:nvPr/>
        </p:nvSpPr>
        <p:spPr bwMode="auto">
          <a:xfrm rot="10800000">
            <a:off x="5116667" y="2282441"/>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TextBox 49"/>
          <p:cNvSpPr txBox="1"/>
          <p:nvPr/>
        </p:nvSpPr>
        <p:spPr>
          <a:xfrm>
            <a:off x="6042151" y="927757"/>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51" name="TextBox 50"/>
          <p:cNvSpPr txBox="1"/>
          <p:nvPr/>
        </p:nvSpPr>
        <p:spPr>
          <a:xfrm>
            <a:off x="4634175" y="1769383"/>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2" name="Line 11"/>
          <p:cNvSpPr>
            <a:spLocks noChangeShapeType="1"/>
          </p:cNvSpPr>
          <p:nvPr/>
        </p:nvSpPr>
        <p:spPr bwMode="auto">
          <a:xfrm rot="10800000" flipH="1">
            <a:off x="5633354" y="300840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5920691" y="241150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6517590" y="299686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6035098" y="248380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6" name="Line 16"/>
          <p:cNvSpPr>
            <a:spLocks noChangeShapeType="1"/>
          </p:cNvSpPr>
          <p:nvPr/>
        </p:nvSpPr>
        <p:spPr bwMode="auto">
          <a:xfrm rot="10800000">
            <a:off x="6269935" y="1277006"/>
            <a:ext cx="5" cy="1134496"/>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8" name="Oval 57"/>
          <p:cNvSpPr>
            <a:spLocks/>
          </p:cNvSpPr>
          <p:nvPr/>
        </p:nvSpPr>
        <p:spPr bwMode="auto">
          <a:xfrm>
            <a:off x="3117240" y="92774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9" name="Line 16"/>
          <p:cNvSpPr>
            <a:spLocks noChangeShapeType="1"/>
          </p:cNvSpPr>
          <p:nvPr/>
        </p:nvSpPr>
        <p:spPr bwMode="auto">
          <a:xfrm rot="10800000" flipH="1">
            <a:off x="2065567" y="1276991"/>
            <a:ext cx="1413729" cy="420082"/>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Line 11"/>
          <p:cNvSpPr>
            <a:spLocks noChangeShapeType="1"/>
          </p:cNvSpPr>
          <p:nvPr/>
        </p:nvSpPr>
        <p:spPr bwMode="auto">
          <a:xfrm rot="10800000" flipH="1">
            <a:off x="1428980" y="229397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1" name="Oval 60"/>
          <p:cNvSpPr>
            <a:spLocks/>
          </p:cNvSpPr>
          <p:nvPr/>
        </p:nvSpPr>
        <p:spPr bwMode="auto">
          <a:xfrm>
            <a:off x="1716317" y="169707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3"/>
          <p:cNvSpPr>
            <a:spLocks noChangeShapeType="1"/>
          </p:cNvSpPr>
          <p:nvPr/>
        </p:nvSpPr>
        <p:spPr bwMode="auto">
          <a:xfrm rot="10800000">
            <a:off x="2313216" y="228243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3" name="TextBox 62"/>
          <p:cNvSpPr txBox="1"/>
          <p:nvPr/>
        </p:nvSpPr>
        <p:spPr>
          <a:xfrm>
            <a:off x="3238700" y="927749"/>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64" name="TextBox 63"/>
          <p:cNvSpPr txBox="1"/>
          <p:nvPr/>
        </p:nvSpPr>
        <p:spPr>
          <a:xfrm>
            <a:off x="1830724" y="1769375"/>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65" name="Line 11"/>
          <p:cNvSpPr>
            <a:spLocks noChangeShapeType="1"/>
          </p:cNvSpPr>
          <p:nvPr/>
        </p:nvSpPr>
        <p:spPr bwMode="auto">
          <a:xfrm rot="10800000" flipH="1">
            <a:off x="2829903" y="3008394"/>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6" name="Oval 65"/>
          <p:cNvSpPr>
            <a:spLocks/>
          </p:cNvSpPr>
          <p:nvPr/>
        </p:nvSpPr>
        <p:spPr bwMode="auto">
          <a:xfrm>
            <a:off x="3117240" y="2411494"/>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7" name="Line 3"/>
          <p:cNvSpPr>
            <a:spLocks noChangeShapeType="1"/>
          </p:cNvSpPr>
          <p:nvPr/>
        </p:nvSpPr>
        <p:spPr bwMode="auto">
          <a:xfrm rot="10800000">
            <a:off x="3714139" y="2996854"/>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8" name="TextBox 67"/>
          <p:cNvSpPr txBox="1"/>
          <p:nvPr/>
        </p:nvSpPr>
        <p:spPr>
          <a:xfrm>
            <a:off x="3231647" y="2483796"/>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69" name="Line 16"/>
          <p:cNvSpPr>
            <a:spLocks noChangeShapeType="1"/>
          </p:cNvSpPr>
          <p:nvPr/>
        </p:nvSpPr>
        <p:spPr bwMode="auto">
          <a:xfrm rot="10800000">
            <a:off x="3466484" y="1276998"/>
            <a:ext cx="5" cy="1134496"/>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2" name="AutoShape 18"/>
          <p:cNvSpPr>
            <a:spLocks/>
          </p:cNvSpPr>
          <p:nvPr/>
        </p:nvSpPr>
        <p:spPr bwMode="auto">
          <a:xfrm>
            <a:off x="1637834" y="1658068"/>
            <a:ext cx="3682924" cy="77651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4" name="AutoShape 18"/>
          <p:cNvSpPr>
            <a:spLocks/>
          </p:cNvSpPr>
          <p:nvPr/>
        </p:nvSpPr>
        <p:spPr bwMode="auto">
          <a:xfrm>
            <a:off x="3033103" y="2372497"/>
            <a:ext cx="3682924" cy="77651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5" name="Oval 74"/>
          <p:cNvSpPr>
            <a:spLocks/>
          </p:cNvSpPr>
          <p:nvPr/>
        </p:nvSpPr>
        <p:spPr bwMode="auto">
          <a:xfrm>
            <a:off x="5933497" y="4588877"/>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6" name="Line 16"/>
          <p:cNvSpPr>
            <a:spLocks noChangeShapeType="1"/>
          </p:cNvSpPr>
          <p:nvPr/>
        </p:nvSpPr>
        <p:spPr bwMode="auto">
          <a:xfrm rot="10800000" flipH="1">
            <a:off x="4881824" y="4938119"/>
            <a:ext cx="1413729" cy="420082"/>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7" name="Line 11"/>
          <p:cNvSpPr>
            <a:spLocks noChangeShapeType="1"/>
          </p:cNvSpPr>
          <p:nvPr/>
        </p:nvSpPr>
        <p:spPr bwMode="auto">
          <a:xfrm rot="10800000" flipH="1">
            <a:off x="4245237" y="5955101"/>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8" name="Oval 77"/>
          <p:cNvSpPr>
            <a:spLocks/>
          </p:cNvSpPr>
          <p:nvPr/>
        </p:nvSpPr>
        <p:spPr bwMode="auto">
          <a:xfrm>
            <a:off x="4532574" y="5358201"/>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9" name="Line 3"/>
          <p:cNvSpPr>
            <a:spLocks noChangeShapeType="1"/>
          </p:cNvSpPr>
          <p:nvPr/>
        </p:nvSpPr>
        <p:spPr bwMode="auto">
          <a:xfrm rot="10800000">
            <a:off x="5129473" y="5943561"/>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0" name="TextBox 79"/>
          <p:cNvSpPr txBox="1"/>
          <p:nvPr/>
        </p:nvSpPr>
        <p:spPr>
          <a:xfrm>
            <a:off x="6054957" y="4588877"/>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81" name="TextBox 80"/>
          <p:cNvSpPr txBox="1"/>
          <p:nvPr/>
        </p:nvSpPr>
        <p:spPr>
          <a:xfrm>
            <a:off x="4646981" y="5430503"/>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83" name="Oval 82"/>
          <p:cNvSpPr>
            <a:spLocks/>
          </p:cNvSpPr>
          <p:nvPr/>
        </p:nvSpPr>
        <p:spPr bwMode="auto">
          <a:xfrm>
            <a:off x="5933497" y="6072622"/>
            <a:ext cx="698500" cy="698500"/>
          </a:xfrm>
          <a:prstGeom prst="ellipse">
            <a:avLst/>
          </a:prstGeom>
          <a:gradFill rotWithShape="0">
            <a:gsLst>
              <a:gs pos="0">
                <a:srgbClr val="7030A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6" name="Line 16"/>
          <p:cNvSpPr>
            <a:spLocks noChangeShapeType="1"/>
          </p:cNvSpPr>
          <p:nvPr/>
        </p:nvSpPr>
        <p:spPr bwMode="auto">
          <a:xfrm rot="10800000">
            <a:off x="6282741" y="4938126"/>
            <a:ext cx="5" cy="1134496"/>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7" name="Line 16"/>
          <p:cNvSpPr>
            <a:spLocks noChangeShapeType="1"/>
          </p:cNvSpPr>
          <p:nvPr/>
        </p:nvSpPr>
        <p:spPr bwMode="auto">
          <a:xfrm rot="10800000">
            <a:off x="4887371" y="4166559"/>
            <a:ext cx="1388320" cy="422309"/>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8" name="Oval 87"/>
          <p:cNvSpPr>
            <a:spLocks/>
          </p:cNvSpPr>
          <p:nvPr/>
        </p:nvSpPr>
        <p:spPr bwMode="auto">
          <a:xfrm>
            <a:off x="3130046" y="458886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9" name="Line 16"/>
          <p:cNvSpPr>
            <a:spLocks noChangeShapeType="1"/>
          </p:cNvSpPr>
          <p:nvPr/>
        </p:nvSpPr>
        <p:spPr bwMode="auto">
          <a:xfrm rot="10800000" flipH="1">
            <a:off x="2078373" y="4938111"/>
            <a:ext cx="1413729" cy="420082"/>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0" name="Line 11"/>
          <p:cNvSpPr>
            <a:spLocks noChangeShapeType="1"/>
          </p:cNvSpPr>
          <p:nvPr/>
        </p:nvSpPr>
        <p:spPr bwMode="auto">
          <a:xfrm rot="10800000" flipH="1">
            <a:off x="1441786" y="5955093"/>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1" name="Oval 90"/>
          <p:cNvSpPr>
            <a:spLocks/>
          </p:cNvSpPr>
          <p:nvPr/>
        </p:nvSpPr>
        <p:spPr bwMode="auto">
          <a:xfrm>
            <a:off x="1729123" y="5358193"/>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2" name="Line 3"/>
          <p:cNvSpPr>
            <a:spLocks noChangeShapeType="1"/>
          </p:cNvSpPr>
          <p:nvPr/>
        </p:nvSpPr>
        <p:spPr bwMode="auto">
          <a:xfrm rot="10800000">
            <a:off x="2326022" y="5943553"/>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3" name="TextBox 92"/>
          <p:cNvSpPr txBox="1"/>
          <p:nvPr/>
        </p:nvSpPr>
        <p:spPr>
          <a:xfrm>
            <a:off x="3251506" y="4588869"/>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94" name="TextBox 93"/>
          <p:cNvSpPr txBox="1"/>
          <p:nvPr/>
        </p:nvSpPr>
        <p:spPr>
          <a:xfrm>
            <a:off x="1843530" y="5430495"/>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6" name="Oval 95"/>
          <p:cNvSpPr>
            <a:spLocks/>
          </p:cNvSpPr>
          <p:nvPr/>
        </p:nvSpPr>
        <p:spPr bwMode="auto">
          <a:xfrm>
            <a:off x="3130046" y="6072614"/>
            <a:ext cx="698500" cy="698500"/>
          </a:xfrm>
          <a:prstGeom prst="ellipse">
            <a:avLst/>
          </a:prstGeom>
          <a:gradFill rotWithShape="0">
            <a:gsLst>
              <a:gs pos="0">
                <a:srgbClr val="7030A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mc:AlternateContent xmlns:mc="http://schemas.openxmlformats.org/markup-compatibility/2006" xmlns:a14="http://schemas.microsoft.com/office/drawing/2010/main">
        <mc:Choice Requires="a14">
          <p:sp>
            <p:nvSpPr>
              <p:cNvPr id="98" name="TextBox 97"/>
              <p:cNvSpPr txBox="1"/>
              <p:nvPr/>
            </p:nvSpPr>
            <p:spPr>
              <a:xfrm>
                <a:off x="3095888" y="6144916"/>
                <a:ext cx="858504" cy="5030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dirty="0" smtClean="0">
                              <a:solidFill>
                                <a:srgbClr val="000000"/>
                              </a:solidFill>
                              <a:latin typeface="Cambria Math"/>
                            </a:rPr>
                          </m:ctrlPr>
                        </m:fPr>
                        <m:num>
                          <m:r>
                            <a:rPr lang="en-US" sz="1100" i="1" dirty="0">
                              <a:solidFill>
                                <a:srgbClr val="000000"/>
                              </a:solidFill>
                              <a:latin typeface="Cambria Math"/>
                            </a:rPr>
                            <m:t>1</m:t>
                          </m:r>
                        </m:num>
                        <m:den>
                          <m:r>
                            <a:rPr lang="en-US" sz="1100" i="1" dirty="0">
                              <a:solidFill>
                                <a:srgbClr val="000000"/>
                              </a:solidFill>
                              <a:latin typeface="Cambria Math"/>
                            </a:rPr>
                            <m:t>𝑇</m:t>
                          </m:r>
                        </m:den>
                      </m:f>
                      <m:nary>
                        <m:naryPr>
                          <m:chr m:val="∑"/>
                          <m:supHide m:val="on"/>
                          <m:ctrlPr>
                            <a:rPr lang="en-US" sz="1100" i="1" dirty="0">
                              <a:solidFill>
                                <a:srgbClr val="000000"/>
                              </a:solidFill>
                              <a:latin typeface="Cambria Math"/>
                            </a:rPr>
                          </m:ctrlPr>
                        </m:naryPr>
                        <m:sub>
                          <m:r>
                            <m:rPr>
                              <m:brk m:alnAt="7"/>
                            </m:rPr>
                            <a:rPr lang="en-US" sz="1100" i="1" dirty="0">
                              <a:solidFill>
                                <a:srgbClr val="000000"/>
                              </a:solidFill>
                              <a:latin typeface="Cambria Math"/>
                            </a:rPr>
                            <m:t>𝑡</m:t>
                          </m:r>
                        </m:sub>
                        <m:sup/>
                        <m:e>
                          <m:sSubSup>
                            <m:sSubSupPr>
                              <m:ctrlPr>
                                <a:rPr lang="en-US" sz="1100" b="0" i="1" dirty="0" smtClean="0">
                                  <a:solidFill>
                                    <a:srgbClr val="000000"/>
                                  </a:solidFill>
                                  <a:latin typeface="Cambria Math"/>
                                </a:rPr>
                              </m:ctrlPr>
                            </m:sSubSupPr>
                            <m:e>
                              <m:r>
                                <a:rPr lang="en-US" sz="1100" i="1" dirty="0">
                                  <a:solidFill>
                                    <a:srgbClr val="000000"/>
                                  </a:solidFill>
                                  <a:latin typeface="Cambria Math"/>
                                </a:rPr>
                                <m:t>𝑢</m:t>
                              </m:r>
                            </m:e>
                            <m:sub>
                              <m:r>
                                <a:rPr lang="en-US" sz="1100" b="0" i="1" dirty="0" smtClean="0">
                                  <a:solidFill>
                                    <a:srgbClr val="000000"/>
                                  </a:solidFill>
                                  <a:latin typeface="Cambria Math"/>
                                </a:rPr>
                                <m:t>1</m:t>
                              </m:r>
                            </m:sub>
                            <m:sup>
                              <m:r>
                                <a:rPr lang="en-US" sz="1100" i="1" dirty="0">
                                  <a:solidFill>
                                    <a:srgbClr val="000000"/>
                                  </a:solidFill>
                                  <a:latin typeface="Cambria Math"/>
                                </a:rPr>
                                <m:t>𝑡</m:t>
                              </m:r>
                            </m:sup>
                          </m:sSubSup>
                          <m:r>
                            <a:rPr lang="en-US" sz="1100" i="1" dirty="0">
                              <a:solidFill>
                                <a:srgbClr val="000000"/>
                              </a:solidFill>
                              <a:latin typeface="Cambria Math"/>
                            </a:rPr>
                            <m:t>(</m:t>
                          </m:r>
                          <m:r>
                            <a:rPr lang="en-US" sz="1100" i="1" dirty="0">
                              <a:solidFill>
                                <a:srgbClr val="000000"/>
                              </a:solidFill>
                              <a:latin typeface="Cambria Math"/>
                            </a:rPr>
                            <m:t>𝐼</m:t>
                          </m:r>
                          <m:r>
                            <a:rPr lang="en-US" sz="1100" i="1" dirty="0">
                              <a:solidFill>
                                <a:srgbClr val="000000"/>
                              </a:solidFill>
                              <a:latin typeface="Cambria Math"/>
                            </a:rPr>
                            <m:t>)</m:t>
                          </m:r>
                        </m:e>
                      </m:nary>
                    </m:oMath>
                  </m:oMathPara>
                </a14:m>
                <a:endParaRPr lang="en-US" sz="1100" dirty="0">
                  <a:solidFill>
                    <a:srgbClr val="000000"/>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3095888" y="6144916"/>
                <a:ext cx="858504" cy="503086"/>
              </a:xfrm>
              <a:prstGeom prst="rect">
                <a:avLst/>
              </a:prstGeom>
              <a:blipFill rotWithShape="1">
                <a:blip r:embed="rId2"/>
                <a:stretch>
                  <a:fillRect l="-39007" t="-114458" r="-65248" b="-157831"/>
                </a:stretch>
              </a:blipFill>
            </p:spPr>
            <p:txBody>
              <a:bodyPr/>
              <a:lstStyle/>
              <a:p>
                <a:r>
                  <a:rPr lang="en-US">
                    <a:noFill/>
                  </a:rPr>
                  <a:t> </a:t>
                </a:r>
              </a:p>
            </p:txBody>
          </p:sp>
        </mc:Fallback>
      </mc:AlternateContent>
      <p:sp>
        <p:nvSpPr>
          <p:cNvPr id="99" name="Line 16"/>
          <p:cNvSpPr>
            <a:spLocks noChangeShapeType="1"/>
          </p:cNvSpPr>
          <p:nvPr/>
        </p:nvSpPr>
        <p:spPr bwMode="auto">
          <a:xfrm rot="10800000">
            <a:off x="3479290" y="4938118"/>
            <a:ext cx="5" cy="1134496"/>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0" name="Line 16"/>
          <p:cNvSpPr>
            <a:spLocks noChangeShapeType="1"/>
          </p:cNvSpPr>
          <p:nvPr/>
        </p:nvSpPr>
        <p:spPr bwMode="auto">
          <a:xfrm rot="10800000" flipH="1">
            <a:off x="3472239" y="4166558"/>
            <a:ext cx="1402525" cy="42230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1" name="AutoShape 18"/>
          <p:cNvSpPr>
            <a:spLocks/>
          </p:cNvSpPr>
          <p:nvPr/>
        </p:nvSpPr>
        <p:spPr bwMode="auto">
          <a:xfrm>
            <a:off x="1650640" y="5319188"/>
            <a:ext cx="3682924" cy="77651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3" name="Oval 102"/>
          <p:cNvSpPr>
            <a:spLocks/>
          </p:cNvSpPr>
          <p:nvPr/>
        </p:nvSpPr>
        <p:spPr bwMode="auto">
          <a:xfrm>
            <a:off x="4525518" y="3766449"/>
            <a:ext cx="698500" cy="698500"/>
          </a:xfrm>
          <a:prstGeom prst="ellipse">
            <a:avLst/>
          </a:prstGeom>
          <a:gradFill rotWithShape="0">
            <a:gsLst>
              <a:gs pos="0">
                <a:schemeClr val="bg1"/>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4" name="TextBox 103"/>
          <p:cNvSpPr txBox="1"/>
          <p:nvPr/>
        </p:nvSpPr>
        <p:spPr>
          <a:xfrm>
            <a:off x="4696671" y="3766449"/>
            <a:ext cx="356188" cy="400110"/>
          </a:xfrm>
          <a:prstGeom prst="rect">
            <a:avLst/>
          </a:prstGeom>
          <a:noFill/>
        </p:spPr>
        <p:txBody>
          <a:bodyPr wrap="none" rtlCol="0">
            <a:spAutoFit/>
          </a:bodyPr>
          <a:lstStyle/>
          <a:p>
            <a:r>
              <a:rPr lang="en-US" dirty="0" smtClean="0">
                <a:solidFill>
                  <a:srgbClr val="000000"/>
                </a:solidFill>
              </a:rPr>
              <a:t>C</a:t>
            </a:r>
            <a:endParaRPr lang="en-US" dirty="0">
              <a:solidFill>
                <a:srgbClr val="000000"/>
              </a:solidFill>
            </a:endParaRPr>
          </a:p>
        </p:txBody>
      </p:sp>
      <p:sp>
        <p:nvSpPr>
          <p:cNvPr id="3" name="Down Arrow 2"/>
          <p:cNvSpPr/>
          <p:nvPr/>
        </p:nvSpPr>
        <p:spPr bwMode="auto">
          <a:xfrm>
            <a:off x="4646981" y="3331420"/>
            <a:ext cx="442768" cy="373139"/>
          </a:xfrm>
          <a:prstGeom prst="downArrow">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mc:AlternateContent xmlns:mc="http://schemas.openxmlformats.org/markup-compatibility/2006" xmlns:a14="http://schemas.microsoft.com/office/drawing/2010/main">
        <mc:Choice Requires="a14">
          <p:sp>
            <p:nvSpPr>
              <p:cNvPr id="105" name="TextBox 104"/>
              <p:cNvSpPr txBox="1"/>
              <p:nvPr/>
            </p:nvSpPr>
            <p:spPr>
              <a:xfrm>
                <a:off x="5886100" y="6144916"/>
                <a:ext cx="858505" cy="5030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dirty="0" smtClean="0">
                              <a:solidFill>
                                <a:srgbClr val="000000"/>
                              </a:solidFill>
                              <a:latin typeface="Cambria Math"/>
                            </a:rPr>
                          </m:ctrlPr>
                        </m:fPr>
                        <m:num>
                          <m:r>
                            <a:rPr lang="en-US" sz="1100" i="1" dirty="0">
                              <a:solidFill>
                                <a:srgbClr val="000000"/>
                              </a:solidFill>
                              <a:latin typeface="Cambria Math"/>
                            </a:rPr>
                            <m:t>1</m:t>
                          </m:r>
                        </m:num>
                        <m:den>
                          <m:r>
                            <a:rPr lang="en-US" sz="1100" i="1" dirty="0">
                              <a:solidFill>
                                <a:srgbClr val="000000"/>
                              </a:solidFill>
                              <a:latin typeface="Cambria Math"/>
                            </a:rPr>
                            <m:t>𝑇</m:t>
                          </m:r>
                        </m:den>
                      </m:f>
                      <m:nary>
                        <m:naryPr>
                          <m:chr m:val="∑"/>
                          <m:supHide m:val="on"/>
                          <m:ctrlPr>
                            <a:rPr lang="en-US" sz="1100" i="1" dirty="0">
                              <a:solidFill>
                                <a:srgbClr val="000000"/>
                              </a:solidFill>
                              <a:latin typeface="Cambria Math"/>
                            </a:rPr>
                          </m:ctrlPr>
                        </m:naryPr>
                        <m:sub>
                          <m:r>
                            <m:rPr>
                              <m:brk m:alnAt="7"/>
                            </m:rPr>
                            <a:rPr lang="en-US" sz="1100" i="1" dirty="0">
                              <a:solidFill>
                                <a:srgbClr val="000000"/>
                              </a:solidFill>
                              <a:latin typeface="Cambria Math"/>
                            </a:rPr>
                            <m:t>𝑡</m:t>
                          </m:r>
                        </m:sub>
                        <m:sup/>
                        <m:e>
                          <m:sSubSup>
                            <m:sSubSupPr>
                              <m:ctrlPr>
                                <a:rPr lang="en-US" sz="1100" i="1" dirty="0">
                                  <a:solidFill>
                                    <a:srgbClr val="000000"/>
                                  </a:solidFill>
                                  <a:latin typeface="Cambria Math"/>
                                </a:rPr>
                              </m:ctrlPr>
                            </m:sSubSupPr>
                            <m:e>
                              <m:r>
                                <a:rPr lang="en-US" sz="1100" i="1" dirty="0">
                                  <a:solidFill>
                                    <a:srgbClr val="000000"/>
                                  </a:solidFill>
                                  <a:latin typeface="Cambria Math"/>
                                </a:rPr>
                                <m:t>𝑢</m:t>
                              </m:r>
                            </m:e>
                            <m:sub>
                              <m:r>
                                <a:rPr lang="en-US" sz="1100" b="0" i="1" dirty="0" smtClean="0">
                                  <a:solidFill>
                                    <a:srgbClr val="000000"/>
                                  </a:solidFill>
                                  <a:latin typeface="Cambria Math"/>
                                </a:rPr>
                                <m:t>2</m:t>
                              </m:r>
                            </m:sub>
                            <m:sup>
                              <m:r>
                                <a:rPr lang="en-US" sz="1100" i="1" dirty="0">
                                  <a:solidFill>
                                    <a:srgbClr val="000000"/>
                                  </a:solidFill>
                                  <a:latin typeface="Cambria Math"/>
                                </a:rPr>
                                <m:t>𝑡</m:t>
                              </m:r>
                            </m:sup>
                          </m:sSubSup>
                          <m:r>
                            <a:rPr lang="en-US" sz="1100" i="1" dirty="0">
                              <a:solidFill>
                                <a:srgbClr val="000000"/>
                              </a:solidFill>
                              <a:latin typeface="Cambria Math"/>
                            </a:rPr>
                            <m:t>(</m:t>
                          </m:r>
                          <m:r>
                            <a:rPr lang="en-US" sz="1100" i="1" dirty="0">
                              <a:solidFill>
                                <a:srgbClr val="000000"/>
                              </a:solidFill>
                              <a:latin typeface="Cambria Math"/>
                            </a:rPr>
                            <m:t>𝐼</m:t>
                          </m:r>
                          <m:r>
                            <a:rPr lang="en-US" sz="1100" i="1" dirty="0">
                              <a:solidFill>
                                <a:srgbClr val="000000"/>
                              </a:solidFill>
                              <a:latin typeface="Cambria Math"/>
                            </a:rPr>
                            <m:t>)</m:t>
                          </m:r>
                        </m:e>
                      </m:nary>
                    </m:oMath>
                  </m:oMathPara>
                </a14:m>
                <a:endParaRPr lang="en-US" sz="1100" dirty="0">
                  <a:solidFill>
                    <a:srgbClr val="000000"/>
                  </a:solidFill>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5886100" y="6144916"/>
                <a:ext cx="858505" cy="503086"/>
              </a:xfrm>
              <a:prstGeom prst="rect">
                <a:avLst/>
              </a:prstGeom>
              <a:blipFill rotWithShape="1">
                <a:blip r:embed="rId3"/>
                <a:stretch>
                  <a:fillRect l="-40000" t="-114458" r="-65714" b="-157831"/>
                </a:stretch>
              </a:blipFill>
            </p:spPr>
            <p:txBody>
              <a:bodyPr/>
              <a:lstStyle/>
              <a:p>
                <a:r>
                  <a:rPr lang="en-US">
                    <a:noFill/>
                  </a:rPr>
                  <a:t> </a:t>
                </a:r>
              </a:p>
            </p:txBody>
          </p:sp>
        </mc:Fallback>
      </mc:AlternateContent>
      <p:sp>
        <p:nvSpPr>
          <p:cNvPr id="57" name="Line 16"/>
          <p:cNvSpPr>
            <a:spLocks noChangeShapeType="1"/>
          </p:cNvSpPr>
          <p:nvPr/>
        </p:nvSpPr>
        <p:spPr bwMode="auto">
          <a:xfrm rot="10800000" flipH="1">
            <a:off x="3472238" y="793898"/>
            <a:ext cx="7058" cy="1338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0" name="Line 16"/>
          <p:cNvSpPr>
            <a:spLocks noChangeShapeType="1"/>
          </p:cNvSpPr>
          <p:nvPr/>
        </p:nvSpPr>
        <p:spPr bwMode="auto">
          <a:xfrm rot="10800000" flipH="1">
            <a:off x="6275691" y="793898"/>
            <a:ext cx="7049" cy="12594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 name="TextBox 3"/>
          <p:cNvSpPr txBox="1"/>
          <p:nvPr/>
        </p:nvSpPr>
        <p:spPr>
          <a:xfrm>
            <a:off x="70496" y="2897636"/>
            <a:ext cx="2868093" cy="830997"/>
          </a:xfrm>
          <a:prstGeom prst="rect">
            <a:avLst/>
          </a:prstGeom>
          <a:noFill/>
        </p:spPr>
        <p:txBody>
          <a:bodyPr wrap="none" rtlCol="0">
            <a:spAutoFit/>
          </a:bodyPr>
          <a:lstStyle/>
          <a:p>
            <a:pPr algn="l"/>
            <a:r>
              <a:rPr lang="en-US" sz="1600" dirty="0" smtClean="0"/>
              <a:t>In imperfect information games,</a:t>
            </a:r>
          </a:p>
          <a:p>
            <a:pPr algn="l"/>
            <a:r>
              <a:rPr lang="en-US" sz="1600" dirty="0" smtClean="0"/>
              <a:t>an action may originate from </a:t>
            </a:r>
          </a:p>
          <a:p>
            <a:pPr algn="l"/>
            <a:r>
              <a:rPr lang="en-US" sz="1600" dirty="0" smtClean="0"/>
              <a:t>multiple </a:t>
            </a:r>
            <a:r>
              <a:rPr lang="en-US" sz="1600" dirty="0" err="1" smtClean="0"/>
              <a:t>infosets</a:t>
            </a:r>
            <a:endParaRPr lang="en-US" sz="1600" dirty="0" smtClean="0"/>
          </a:p>
        </p:txBody>
      </p:sp>
      <mc:AlternateContent xmlns:mc="http://schemas.openxmlformats.org/markup-compatibility/2006" xmlns:a14="http://schemas.microsoft.com/office/drawing/2010/main">
        <mc:Choice Requires="a14">
          <p:sp>
            <p:nvSpPr>
              <p:cNvPr id="5" name="TextBox 4"/>
              <p:cNvSpPr txBox="1"/>
              <p:nvPr/>
            </p:nvSpPr>
            <p:spPr>
              <a:xfrm>
                <a:off x="69021" y="3896362"/>
                <a:ext cx="2863861" cy="1569660"/>
              </a:xfrm>
              <a:prstGeom prst="rect">
                <a:avLst/>
              </a:prstGeom>
              <a:noFill/>
            </p:spPr>
            <p:txBody>
              <a:bodyPr wrap="none" rtlCol="0">
                <a:spAutoFit/>
              </a:bodyPr>
              <a:lstStyle/>
              <a:p>
                <a:pPr algn="l"/>
                <a:r>
                  <a:rPr lang="en-US" sz="1600" dirty="0"/>
                  <a:t>Add a chance node to the </a:t>
                </a:r>
                <a:endParaRPr lang="en-US" sz="1600" dirty="0" smtClean="0"/>
              </a:p>
              <a:p>
                <a:pPr algn="l"/>
                <a:r>
                  <a:rPr lang="en-US" sz="1600" dirty="0" smtClean="0"/>
                  <a:t>auxiliary game </a:t>
                </a:r>
                <a:r>
                  <a:rPr lang="en-US" sz="1600" dirty="0"/>
                  <a:t>that reaches </a:t>
                </a:r>
                <a:endParaRPr lang="en-US" sz="1600" dirty="0" smtClean="0"/>
              </a:p>
              <a:p>
                <a:pPr algn="l"/>
                <a:r>
                  <a:rPr lang="en-US" sz="1600" dirty="0" smtClean="0"/>
                  <a:t>each </a:t>
                </a:r>
                <a:r>
                  <a:rPr lang="en-US" sz="1600" dirty="0"/>
                  <a:t>originating history </a:t>
                </a:r>
                <a:endParaRPr lang="en-US" sz="1600" dirty="0" smtClean="0"/>
              </a:p>
              <a:p>
                <a:pPr algn="l"/>
                <a:r>
                  <a:rPr lang="en-US" sz="1600" dirty="0" smtClean="0"/>
                  <a:t>according to </a:t>
                </a:r>
                <a:r>
                  <a:rPr lang="en-US" sz="1600" dirty="0"/>
                  <a:t>the probability </a:t>
                </a:r>
                <a:endParaRPr lang="en-US" sz="1600" dirty="0" smtClean="0"/>
              </a:p>
              <a:p>
                <a:pPr algn="l"/>
                <a:r>
                  <a:rPr lang="en-US" sz="1600" dirty="0" smtClean="0"/>
                  <a:t>it </a:t>
                </a:r>
                <a:r>
                  <a:rPr lang="en-US" sz="1600" dirty="0"/>
                  <a:t>was reached in the </a:t>
                </a:r>
                <a14:m>
                  <m:oMath xmlns:m="http://schemas.openxmlformats.org/officeDocument/2006/math">
                    <m:r>
                      <a:rPr lang="en-US" sz="1600" i="1" dirty="0" smtClean="0">
                        <a:latin typeface="Cambria Math"/>
                      </a:rPr>
                      <m:t>𝑇</m:t>
                    </m:r>
                  </m:oMath>
                </a14:m>
                <a:r>
                  <a:rPr lang="en-US" sz="1600" dirty="0"/>
                  <a:t> iterations</a:t>
                </a:r>
              </a:p>
              <a:p>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69021" y="3896362"/>
                <a:ext cx="2863861" cy="1569660"/>
              </a:xfrm>
              <a:prstGeom prst="rect">
                <a:avLst/>
              </a:prstGeom>
              <a:blipFill rotWithShape="1">
                <a:blip r:embed="rId4"/>
                <a:stretch>
                  <a:fillRect l="-1064" t="-1163"/>
                </a:stretch>
              </a:blipFill>
            </p:spPr>
            <p:txBody>
              <a:bodyPr/>
              <a:lstStyle/>
              <a:p>
                <a:r>
                  <a:rPr lang="en-US">
                    <a:noFill/>
                  </a:rPr>
                  <a:t> </a:t>
                </a:r>
              </a:p>
            </p:txBody>
          </p:sp>
        </mc:Fallback>
      </mc:AlternateContent>
    </p:spTree>
    <p:extLst>
      <p:ext uri="{BB962C8B-B14F-4D97-AF65-F5344CB8AC3E}">
        <p14:creationId xmlns:p14="http://schemas.microsoft.com/office/powerpoint/2010/main" val="2058097516"/>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09550"/>
            <a:ext cx="8731250" cy="749300"/>
          </a:xfrm>
        </p:spPr>
        <p:txBody>
          <a:bodyPr/>
          <a:lstStyle/>
          <a:p>
            <a:r>
              <a:rPr lang="en-US" dirty="0" smtClean="0"/>
              <a:t>Alternative to Auxiliary Game: Regret Transfer</a:t>
            </a:r>
            <a:endParaRPr lang="en-US" dirty="0"/>
          </a:p>
        </p:txBody>
      </p:sp>
      <p:sp>
        <p:nvSpPr>
          <p:cNvPr id="5" name="Oval 4"/>
          <p:cNvSpPr>
            <a:spLocks/>
          </p:cNvSpPr>
          <p:nvPr/>
        </p:nvSpPr>
        <p:spPr bwMode="auto">
          <a:xfrm>
            <a:off x="2467109" y="265915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 name="Line 16"/>
          <p:cNvSpPr>
            <a:spLocks noChangeShapeType="1"/>
          </p:cNvSpPr>
          <p:nvPr/>
        </p:nvSpPr>
        <p:spPr bwMode="auto">
          <a:xfrm rot="10800000" flipH="1">
            <a:off x="1415437" y="3008401"/>
            <a:ext cx="1413728" cy="99356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 name="Line 11"/>
          <p:cNvSpPr>
            <a:spLocks noChangeShapeType="1"/>
          </p:cNvSpPr>
          <p:nvPr/>
        </p:nvSpPr>
        <p:spPr bwMode="auto">
          <a:xfrm rot="10800000" flipH="1">
            <a:off x="778849" y="459886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 name="Oval 7"/>
          <p:cNvSpPr>
            <a:spLocks/>
          </p:cNvSpPr>
          <p:nvPr/>
        </p:nvSpPr>
        <p:spPr bwMode="auto">
          <a:xfrm>
            <a:off x="1066186" y="400196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 name="Line 3"/>
          <p:cNvSpPr>
            <a:spLocks noChangeShapeType="1"/>
          </p:cNvSpPr>
          <p:nvPr/>
        </p:nvSpPr>
        <p:spPr bwMode="auto">
          <a:xfrm rot="10800000">
            <a:off x="1663085" y="458732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 name="TextBox 9"/>
          <p:cNvSpPr txBox="1"/>
          <p:nvPr/>
        </p:nvSpPr>
        <p:spPr>
          <a:xfrm>
            <a:off x="2588569" y="2659159"/>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11" name="TextBox 10"/>
          <p:cNvSpPr txBox="1"/>
          <p:nvPr/>
        </p:nvSpPr>
        <p:spPr>
          <a:xfrm>
            <a:off x="1180593" y="407427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2" name="Line 11"/>
          <p:cNvSpPr>
            <a:spLocks noChangeShapeType="1"/>
          </p:cNvSpPr>
          <p:nvPr/>
        </p:nvSpPr>
        <p:spPr bwMode="auto">
          <a:xfrm rot="10800000" flipH="1">
            <a:off x="2179772" y="459815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 name="Oval 12"/>
          <p:cNvSpPr>
            <a:spLocks/>
          </p:cNvSpPr>
          <p:nvPr/>
        </p:nvSpPr>
        <p:spPr bwMode="auto">
          <a:xfrm>
            <a:off x="2467109" y="400125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 name="Line 3"/>
          <p:cNvSpPr>
            <a:spLocks noChangeShapeType="1"/>
          </p:cNvSpPr>
          <p:nvPr/>
        </p:nvSpPr>
        <p:spPr bwMode="auto">
          <a:xfrm rot="10800000">
            <a:off x="3064008" y="458661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 name="TextBox 14"/>
          <p:cNvSpPr txBox="1"/>
          <p:nvPr/>
        </p:nvSpPr>
        <p:spPr>
          <a:xfrm>
            <a:off x="2581516" y="407355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6" name="Line 16"/>
          <p:cNvSpPr>
            <a:spLocks noChangeShapeType="1"/>
          </p:cNvSpPr>
          <p:nvPr/>
        </p:nvSpPr>
        <p:spPr bwMode="auto">
          <a:xfrm rot="10800000" flipH="1">
            <a:off x="2816354" y="3008408"/>
            <a:ext cx="0" cy="993560"/>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 name="Line 16"/>
          <p:cNvSpPr>
            <a:spLocks noChangeShapeType="1"/>
          </p:cNvSpPr>
          <p:nvPr/>
        </p:nvSpPr>
        <p:spPr bwMode="auto">
          <a:xfrm rot="10800000" flipH="1">
            <a:off x="2809303" y="1665599"/>
            <a:ext cx="0" cy="99356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1415437" y="3357659"/>
                <a:ext cx="4977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𝜃</m:t>
                          </m:r>
                        </m:e>
                        <m:sub>
                          <m:r>
                            <a:rPr lang="en-US" b="0" i="1" smtClean="0">
                              <a:latin typeface="Cambria Math"/>
                            </a:rPr>
                            <m:t>1</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415437" y="3357659"/>
                <a:ext cx="497700" cy="400110"/>
              </a:xfrm>
              <a:prstGeom prst="rect">
                <a:avLst/>
              </a:prstGeom>
              <a:blipFill rotWithShape="1">
                <a:blip r:embed="rId3"/>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379990" y="3451243"/>
                <a:ext cx="5036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𝜃</m:t>
                          </m:r>
                        </m:e>
                        <m:sub>
                          <m:r>
                            <a:rPr lang="en-US" b="0" i="1" smtClean="0">
                              <a:latin typeface="Cambria Math"/>
                            </a:rPr>
                            <m:t>2</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379990" y="3451243"/>
                <a:ext cx="503663" cy="400110"/>
              </a:xfrm>
              <a:prstGeom prst="rect">
                <a:avLst/>
              </a:prstGeom>
              <a:blipFill rotWithShape="1">
                <a:blip r:embed="rId4"/>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ontent Placeholder 3"/>
              <p:cNvSpPr>
                <a:spLocks noGrp="1"/>
              </p:cNvSpPr>
              <p:nvPr>
                <p:ph sz="half" idx="2"/>
              </p:nvPr>
            </p:nvSpPr>
            <p:spPr>
              <a:xfrm>
                <a:off x="3914540" y="1330325"/>
                <a:ext cx="4940536" cy="5118100"/>
              </a:xfrm>
            </p:spPr>
            <p:txBody>
              <a:bodyPr/>
              <a:lstStyle/>
              <a:p>
                <a:r>
                  <a:rPr lang="en-US" sz="2400" dirty="0" smtClean="0"/>
                  <a:t>Special case:</a:t>
                </a:r>
              </a:p>
              <a:p>
                <a:pPr lvl="1"/>
                <a:r>
                  <a:rPr lang="en-US" dirty="0"/>
                  <a:t>Payoffs are function of </a:t>
                </a:r>
                <a14:m>
                  <m:oMath xmlns:m="http://schemas.openxmlformats.org/officeDocument/2006/math">
                    <m:r>
                      <a:rPr lang="en-US" i="1">
                        <a:latin typeface="Cambria Math"/>
                      </a:rPr>
                      <m:t>𝜃</m:t>
                    </m:r>
                  </m:oMath>
                </a14:m>
                <a:endParaRPr lang="en-US" dirty="0"/>
              </a:p>
              <a:p>
                <a:pPr lvl="1"/>
                <a:r>
                  <a:rPr lang="en-US" dirty="0"/>
                  <a:t>Action chooses </a:t>
                </a:r>
                <a14:m>
                  <m:oMath xmlns:m="http://schemas.openxmlformats.org/officeDocument/2006/math">
                    <m:r>
                      <a:rPr lang="en-US" i="1">
                        <a:latin typeface="Cambria Math"/>
                      </a:rPr>
                      <m:t>𝜃</m:t>
                    </m:r>
                  </m:oMath>
                </a14:m>
                <a:endParaRPr lang="en-US" dirty="0"/>
              </a:p>
              <a:p>
                <a:pPr lvl="1"/>
                <a:r>
                  <a:rPr lang="en-US" dirty="0"/>
                  <a:t>Identical structure to </a:t>
                </a:r>
                <a:r>
                  <a:rPr lang="en-US" dirty="0" smtClean="0"/>
                  <a:t>another </a:t>
                </a:r>
                <a:r>
                  <a:rPr lang="en-US" dirty="0" err="1" smtClean="0"/>
                  <a:t>subgame</a:t>
                </a:r>
                <a:endParaRPr lang="en-US" sz="2400" dirty="0" smtClean="0"/>
              </a:p>
            </p:txBody>
          </p:sp>
        </mc:Choice>
        <mc:Fallback xmlns="">
          <p:sp>
            <p:nvSpPr>
              <p:cNvPr id="21" name="Content Placeholder 3"/>
              <p:cNvSpPr>
                <a:spLocks noGrp="1" noRot="1" noChangeAspect="1" noMove="1" noResize="1" noEditPoints="1" noAdjustHandles="1" noChangeArrowheads="1" noChangeShapeType="1" noTextEdit="1"/>
              </p:cNvSpPr>
              <p:nvPr>
                <p:ph sz="half" idx="2"/>
              </p:nvPr>
            </p:nvSpPr>
            <p:spPr>
              <a:xfrm>
                <a:off x="3914540" y="1330325"/>
                <a:ext cx="4940536" cy="5118100"/>
              </a:xfrm>
              <a:blipFill rotWithShape="1">
                <a:blip r:embed="rId5"/>
                <a:stretch>
                  <a:fillRect l="-1603" t="-952"/>
                </a:stretch>
              </a:blipFill>
            </p:spPr>
            <p:txBody>
              <a:bodyPr/>
              <a:lstStyle/>
              <a:p>
                <a:r>
                  <a:rPr lang="en-US">
                    <a:noFill/>
                  </a:rPr>
                  <a:t> </a:t>
                </a:r>
              </a:p>
            </p:txBody>
          </p:sp>
        </mc:Fallback>
      </mc:AlternateContent>
    </p:spTree>
    <p:extLst>
      <p:ext uri="{BB962C8B-B14F-4D97-AF65-F5344CB8AC3E}">
        <p14:creationId xmlns:p14="http://schemas.microsoft.com/office/powerpoint/2010/main" val="74520527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4635" y="198120"/>
            <a:ext cx="8731250" cy="749300"/>
          </a:xfrm>
        </p:spPr>
        <p:txBody>
          <a:bodyPr/>
          <a:lstStyle/>
          <a:p>
            <a:r>
              <a:rPr lang="en-US" dirty="0"/>
              <a:t>Alternative to Auxiliary </a:t>
            </a:r>
            <a:r>
              <a:rPr lang="en-US" dirty="0" smtClean="0"/>
              <a:t>Game: Regret Transfer</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3914540" y="1330325"/>
                <a:ext cx="4940536" cy="5118100"/>
              </a:xfrm>
            </p:spPr>
            <p:txBody>
              <a:bodyPr/>
              <a:lstStyle/>
              <a:p>
                <a:r>
                  <a:rPr lang="en-US" sz="2400" dirty="0" smtClean="0"/>
                  <a:t>Special case:</a:t>
                </a:r>
              </a:p>
              <a:p>
                <a:pPr lvl="1"/>
                <a:r>
                  <a:rPr lang="en-US" dirty="0"/>
                  <a:t>Payoffs are function of </a:t>
                </a:r>
                <a14:m>
                  <m:oMath xmlns:m="http://schemas.openxmlformats.org/officeDocument/2006/math">
                    <m:r>
                      <a:rPr lang="en-US" i="1">
                        <a:latin typeface="Cambria Math"/>
                      </a:rPr>
                      <m:t>𝜃</m:t>
                    </m:r>
                  </m:oMath>
                </a14:m>
                <a:endParaRPr lang="en-US" dirty="0"/>
              </a:p>
              <a:p>
                <a:pPr lvl="1"/>
                <a:r>
                  <a:rPr lang="en-US" dirty="0"/>
                  <a:t>Action chooses </a:t>
                </a:r>
                <a14:m>
                  <m:oMath xmlns:m="http://schemas.openxmlformats.org/officeDocument/2006/math">
                    <m:r>
                      <a:rPr lang="en-US" i="1">
                        <a:latin typeface="Cambria Math"/>
                      </a:rPr>
                      <m:t>𝜃</m:t>
                    </m:r>
                  </m:oMath>
                </a14:m>
                <a:endParaRPr lang="en-US" dirty="0"/>
              </a:p>
              <a:p>
                <a:pPr lvl="1"/>
                <a:r>
                  <a:rPr lang="en-US" dirty="0"/>
                  <a:t>Identical structure to </a:t>
                </a:r>
                <a:r>
                  <a:rPr lang="en-US" dirty="0" smtClean="0"/>
                  <a:t>another </a:t>
                </a:r>
                <a:r>
                  <a:rPr lang="en-US" dirty="0" err="1" smtClean="0"/>
                  <a:t>subgame</a:t>
                </a:r>
                <a:endParaRPr lang="en-US" sz="1800" dirty="0" smtClean="0"/>
              </a:p>
              <a:p>
                <a:r>
                  <a:rPr lang="en-US" sz="2400" dirty="0" smtClean="0"/>
                  <a:t>Store regret as function of </a:t>
                </a:r>
                <a14:m>
                  <m:oMath xmlns:m="http://schemas.openxmlformats.org/officeDocument/2006/math">
                    <m:r>
                      <a:rPr lang="en-US" sz="2400" b="0" i="1" smtClean="0">
                        <a:latin typeface="Cambria Math"/>
                      </a:rPr>
                      <m:t>𝜃</m:t>
                    </m:r>
                  </m:oMath>
                </a14:m>
                <a:endParaRPr lang="en-US" sz="1800" dirty="0" smtClean="0"/>
              </a:p>
              <a:p>
                <a:r>
                  <a:rPr lang="en-US" sz="2400" dirty="0" smtClean="0"/>
                  <a:t>When adding new action </a:t>
                </a:r>
                <a14:m>
                  <m:oMath xmlns:m="http://schemas.openxmlformats.org/officeDocument/2006/math">
                    <m:sSub>
                      <m:sSubPr>
                        <m:ctrlPr>
                          <a:rPr lang="en-US" sz="2400" b="0" i="1" smtClean="0">
                            <a:latin typeface="Cambria Math"/>
                          </a:rPr>
                        </m:ctrlPr>
                      </m:sSubPr>
                      <m:e>
                        <m:r>
                          <a:rPr lang="en-US" sz="2400" b="0" i="1" smtClean="0">
                            <a:latin typeface="Cambria Math"/>
                          </a:rPr>
                          <m:t>𝜃</m:t>
                        </m:r>
                      </m:e>
                      <m:sub>
                        <m:r>
                          <a:rPr lang="en-US" sz="2400" b="0" i="1" smtClean="0">
                            <a:latin typeface="Cambria Math"/>
                          </a:rPr>
                          <m:t>2</m:t>
                        </m:r>
                      </m:sub>
                    </m:sSub>
                  </m:oMath>
                </a14:m>
                <a:r>
                  <a:rPr lang="en-US" sz="2400" dirty="0" smtClean="0"/>
                  <a:t>, copy over regret function and replace </a:t>
                </a:r>
                <a14:m>
                  <m:oMath xmlns:m="http://schemas.openxmlformats.org/officeDocument/2006/math">
                    <m:sSub>
                      <m:sSubPr>
                        <m:ctrlPr>
                          <a:rPr lang="en-US" sz="2400" b="0" i="1" smtClean="0">
                            <a:latin typeface="Cambria Math"/>
                          </a:rPr>
                        </m:ctrlPr>
                      </m:sSubPr>
                      <m:e>
                        <m:r>
                          <a:rPr lang="en-US" sz="2400" b="0" i="1" smtClean="0">
                            <a:latin typeface="Cambria Math"/>
                          </a:rPr>
                          <m:t>𝜃</m:t>
                        </m:r>
                      </m:e>
                      <m:sub>
                        <m:r>
                          <a:rPr lang="en-US" sz="2400" b="0" i="1" smtClean="0">
                            <a:latin typeface="Cambria Math"/>
                          </a:rPr>
                          <m:t>1</m:t>
                        </m:r>
                      </m:sub>
                    </m:sSub>
                  </m:oMath>
                </a14:m>
                <a:r>
                  <a:rPr lang="en-US" sz="2400" dirty="0" smtClean="0"/>
                  <a:t> with </a:t>
                </a:r>
                <a14:m>
                  <m:oMath xmlns:m="http://schemas.openxmlformats.org/officeDocument/2006/math">
                    <m:sSub>
                      <m:sSubPr>
                        <m:ctrlPr>
                          <a:rPr lang="en-US" sz="2400" i="1">
                            <a:latin typeface="Cambria Math"/>
                          </a:rPr>
                        </m:ctrlPr>
                      </m:sSubPr>
                      <m:e>
                        <m:r>
                          <a:rPr lang="en-US" sz="2400" i="1">
                            <a:latin typeface="Cambria Math"/>
                          </a:rPr>
                          <m:t>𝜃</m:t>
                        </m:r>
                      </m:e>
                      <m:sub>
                        <m:r>
                          <a:rPr lang="en-US" sz="2400" i="1">
                            <a:latin typeface="Cambria Math"/>
                          </a:rPr>
                          <m:t>2</m:t>
                        </m:r>
                      </m:sub>
                    </m:sSub>
                  </m:oMath>
                </a14:m>
                <a:endParaRPr lang="en-US" sz="1800" dirty="0"/>
              </a:p>
              <a:p>
                <a:r>
                  <a:rPr lang="en-US" sz="2400" dirty="0" smtClean="0"/>
                  <a:t>Takes O(1) time, compared to Auxiliary Game which takes O(</a:t>
                </a:r>
                <a14:m>
                  <m:oMath xmlns:m="http://schemas.openxmlformats.org/officeDocument/2006/math">
                    <m:r>
                      <a:rPr lang="en-US" sz="2400" b="0" i="1" smtClean="0">
                        <a:latin typeface="Cambria Math"/>
                      </a:rPr>
                      <m:t>𝑇</m:t>
                    </m:r>
                  </m:oMath>
                </a14:m>
                <a:r>
                  <a:rPr lang="en-US" sz="2400" dirty="0" smtClean="0"/>
                  <a:t>)</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3914540" y="1330325"/>
                <a:ext cx="4940536" cy="5118100"/>
              </a:xfrm>
              <a:blipFill rotWithShape="1">
                <a:blip r:embed="rId3"/>
                <a:stretch>
                  <a:fillRect l="-1603" t="-952"/>
                </a:stretch>
              </a:blipFill>
            </p:spPr>
            <p:txBody>
              <a:bodyPr/>
              <a:lstStyle/>
              <a:p>
                <a:r>
                  <a:rPr lang="en-US">
                    <a:noFill/>
                  </a:rPr>
                  <a:t> </a:t>
                </a:r>
              </a:p>
            </p:txBody>
          </p:sp>
        </mc:Fallback>
      </mc:AlternateContent>
      <p:sp>
        <p:nvSpPr>
          <p:cNvPr id="5" name="Oval 4"/>
          <p:cNvSpPr>
            <a:spLocks/>
          </p:cNvSpPr>
          <p:nvPr/>
        </p:nvSpPr>
        <p:spPr bwMode="auto">
          <a:xfrm>
            <a:off x="2467109" y="2659159"/>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 name="Line 16"/>
          <p:cNvSpPr>
            <a:spLocks noChangeShapeType="1"/>
          </p:cNvSpPr>
          <p:nvPr/>
        </p:nvSpPr>
        <p:spPr bwMode="auto">
          <a:xfrm rot="10800000" flipH="1">
            <a:off x="1415437" y="3008401"/>
            <a:ext cx="1413728" cy="99356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7" name="Line 11"/>
          <p:cNvSpPr>
            <a:spLocks noChangeShapeType="1"/>
          </p:cNvSpPr>
          <p:nvPr/>
        </p:nvSpPr>
        <p:spPr bwMode="auto">
          <a:xfrm rot="10800000" flipH="1">
            <a:off x="778849" y="459886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 name="Oval 7"/>
          <p:cNvSpPr>
            <a:spLocks/>
          </p:cNvSpPr>
          <p:nvPr/>
        </p:nvSpPr>
        <p:spPr bwMode="auto">
          <a:xfrm>
            <a:off x="1066186" y="400196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 name="Line 3"/>
          <p:cNvSpPr>
            <a:spLocks noChangeShapeType="1"/>
          </p:cNvSpPr>
          <p:nvPr/>
        </p:nvSpPr>
        <p:spPr bwMode="auto">
          <a:xfrm rot="10800000">
            <a:off x="1663085" y="458732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 name="TextBox 9"/>
          <p:cNvSpPr txBox="1"/>
          <p:nvPr/>
        </p:nvSpPr>
        <p:spPr>
          <a:xfrm>
            <a:off x="2588569" y="2659159"/>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11" name="TextBox 10"/>
          <p:cNvSpPr txBox="1"/>
          <p:nvPr/>
        </p:nvSpPr>
        <p:spPr>
          <a:xfrm>
            <a:off x="1180593" y="407427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2" name="Line 11"/>
          <p:cNvSpPr>
            <a:spLocks noChangeShapeType="1"/>
          </p:cNvSpPr>
          <p:nvPr/>
        </p:nvSpPr>
        <p:spPr bwMode="auto">
          <a:xfrm rot="10800000" flipH="1">
            <a:off x="2179772" y="4598150"/>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 name="Oval 12"/>
          <p:cNvSpPr>
            <a:spLocks/>
          </p:cNvSpPr>
          <p:nvPr/>
        </p:nvSpPr>
        <p:spPr bwMode="auto">
          <a:xfrm>
            <a:off x="2467109" y="4001250"/>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4" name="Line 3"/>
          <p:cNvSpPr>
            <a:spLocks noChangeShapeType="1"/>
          </p:cNvSpPr>
          <p:nvPr/>
        </p:nvSpPr>
        <p:spPr bwMode="auto">
          <a:xfrm rot="10800000">
            <a:off x="3064008" y="4586610"/>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5" name="TextBox 14"/>
          <p:cNvSpPr txBox="1"/>
          <p:nvPr/>
        </p:nvSpPr>
        <p:spPr>
          <a:xfrm>
            <a:off x="2581516" y="4073552"/>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6" name="Line 16"/>
          <p:cNvSpPr>
            <a:spLocks noChangeShapeType="1"/>
          </p:cNvSpPr>
          <p:nvPr/>
        </p:nvSpPr>
        <p:spPr bwMode="auto">
          <a:xfrm rot="10800000" flipH="1">
            <a:off x="2816354" y="3008408"/>
            <a:ext cx="0" cy="993560"/>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7" name="Line 16"/>
          <p:cNvSpPr>
            <a:spLocks noChangeShapeType="1"/>
          </p:cNvSpPr>
          <p:nvPr/>
        </p:nvSpPr>
        <p:spPr bwMode="auto">
          <a:xfrm rot="10800000" flipH="1">
            <a:off x="2809303" y="1665599"/>
            <a:ext cx="0" cy="99356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1415437" y="3357659"/>
                <a:ext cx="4977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𝜃</m:t>
                          </m:r>
                        </m:e>
                        <m:sub>
                          <m:r>
                            <a:rPr lang="en-US" b="0" i="1" smtClean="0">
                              <a:latin typeface="Cambria Math"/>
                            </a:rPr>
                            <m:t>1</m:t>
                          </m:r>
                        </m:sub>
                      </m:sSub>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415437" y="3357659"/>
                <a:ext cx="497700" cy="400110"/>
              </a:xfrm>
              <a:prstGeom prst="rect">
                <a:avLst/>
              </a:prstGeom>
              <a:blipFill rotWithShape="1">
                <a:blip r:embed="rId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379990" y="3451243"/>
                <a:ext cx="50366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𝜃</m:t>
                          </m:r>
                        </m:e>
                        <m:sub>
                          <m:r>
                            <a:rPr lang="en-US" b="0" i="1" smtClean="0">
                              <a:latin typeface="Cambria Math"/>
                            </a:rPr>
                            <m:t>2</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379990" y="3451243"/>
                <a:ext cx="503663" cy="400110"/>
              </a:xfrm>
              <a:prstGeom prst="rect">
                <a:avLst/>
              </a:prstGeom>
              <a:blipFill rotWithShape="1">
                <a:blip r:embed="rId5"/>
                <a:stretch>
                  <a:fillRect b="-1515"/>
                </a:stretch>
              </a:blipFill>
            </p:spPr>
            <p:txBody>
              <a:bodyPr/>
              <a:lstStyle/>
              <a:p>
                <a:r>
                  <a:rPr lang="en-US">
                    <a:noFill/>
                  </a:rPr>
                  <a:t> </a:t>
                </a:r>
              </a:p>
            </p:txBody>
          </p:sp>
        </mc:Fallback>
      </mc:AlternateContent>
      <p:sp>
        <p:nvSpPr>
          <p:cNvPr id="20" name="Right Arrow 19"/>
          <p:cNvSpPr/>
          <p:nvPr/>
        </p:nvSpPr>
        <p:spPr bwMode="auto">
          <a:xfrm>
            <a:off x="1867159" y="4172854"/>
            <a:ext cx="484591" cy="355291"/>
          </a:xfrm>
          <a:prstGeom prst="rightArrow">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388001838"/>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Discounting </a:t>
            </a:r>
            <a:br>
              <a:rPr lang="en-US" dirty="0" smtClean="0"/>
            </a:br>
            <a:r>
              <a:rPr lang="en-US" sz="2400" dirty="0" smtClean="0"/>
              <a:t>(applies to both auxiliary game and regret transfer)</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9004" y="886706"/>
                <a:ext cx="8503391" cy="5118100"/>
              </a:xfrm>
            </p:spPr>
            <p:txBody>
              <a:bodyPr/>
              <a:lstStyle/>
              <a:p>
                <a:pPr marL="0" indent="0">
                  <a:buNone/>
                </a:pPr>
                <a:endParaRPr lang="en-US" sz="2000" dirty="0" smtClean="0"/>
              </a:p>
              <a:p>
                <a:pPr marL="0" indent="0">
                  <a:buNone/>
                </a:pPr>
                <a:r>
                  <a:rPr lang="en-US" sz="2000" dirty="0" smtClean="0"/>
                  <a:t>Second Problem: If the new action was never played, we may have violated CFR. Thus, the regret bounds don’t hold.</a:t>
                </a:r>
              </a:p>
              <a:p>
                <a:pPr marL="0" indent="0">
                  <a:buNone/>
                </a:pPr>
                <a:endParaRPr lang="en-US" sz="2000" dirty="0"/>
              </a:p>
              <a:p>
                <a:pPr marL="0" indent="0">
                  <a:buNone/>
                </a:pPr>
                <a:r>
                  <a:rPr lang="en-US" sz="2000" b="1" dirty="0" smtClean="0"/>
                  <a:t>Theorem:</a:t>
                </a:r>
                <a:r>
                  <a:rPr lang="en-US" sz="2000" dirty="0" smtClean="0"/>
                  <a:t> Suppose player </a:t>
                </a:r>
                <a14:m>
                  <m:oMath xmlns:m="http://schemas.openxmlformats.org/officeDocument/2006/math">
                    <m:r>
                      <a:rPr lang="en-US" sz="2000" b="0" i="1" smtClean="0">
                        <a:latin typeface="Cambria Math"/>
                      </a:rPr>
                      <m:t>𝑖</m:t>
                    </m:r>
                  </m:oMath>
                </a14:m>
                <a:r>
                  <a:rPr lang="en-US" sz="2000" dirty="0" smtClean="0"/>
                  <a:t> played </a:t>
                </a:r>
                <a14:m>
                  <m:oMath xmlns:m="http://schemas.openxmlformats.org/officeDocument/2006/math">
                    <m:r>
                      <a:rPr lang="en-US" sz="2000" b="0" i="1" smtClean="0">
                        <a:latin typeface="Cambria Math"/>
                      </a:rPr>
                      <m:t>𝑇</m:t>
                    </m:r>
                  </m:oMath>
                </a14:m>
                <a:r>
                  <a:rPr lang="en-US" sz="2000" dirty="0" smtClean="0"/>
                  <a:t> iterations in a game with </a:t>
                </a:r>
                <a14:m>
                  <m:oMath xmlns:m="http://schemas.openxmlformats.org/officeDocument/2006/math">
                    <m:r>
                      <m:rPr>
                        <m:nor/>
                      </m:rPr>
                      <a:rPr lang="en-US" sz="2000" dirty="0">
                        <a:latin typeface="Mathematica6"/>
                        <a:ea typeface="Mathematica6"/>
                      </a:rPr>
                      <m:t>I</m:t>
                    </m:r>
                    <m:r>
                      <a:rPr lang="en-US" sz="2000" i="1" dirty="0">
                        <a:latin typeface="Cambria Math"/>
                        <a:ea typeface="Mathematica6"/>
                      </a:rPr>
                      <m:t> </m:t>
                    </m:r>
                  </m:oMath>
                </a14:m>
                <a:r>
                  <a:rPr lang="en-US" sz="2000" dirty="0" smtClean="0"/>
                  <a:t> information sets and where </a:t>
                </a:r>
                <a14:m>
                  <m:oMath xmlns:m="http://schemas.openxmlformats.org/officeDocument/2006/math">
                    <m:r>
                      <m:rPr>
                        <m:sty m:val="p"/>
                      </m:rPr>
                      <a:rPr lang="en-US" sz="2000">
                        <a:latin typeface="Cambria Math"/>
                      </a:rPr>
                      <m:t>Δ</m:t>
                    </m:r>
                    <m:r>
                      <a:rPr lang="en-US" sz="2000" i="1">
                        <a:latin typeface="Cambria Math"/>
                      </a:rPr>
                      <m:t> </m:t>
                    </m:r>
                  </m:oMath>
                </a14:m>
                <a:r>
                  <a:rPr lang="en-US" sz="2000" dirty="0" smtClean="0"/>
                  <a:t> is the maximum payoff. Choose any weight </a:t>
                </a:r>
                <a14:m>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oMath>
                </a14:m>
                <a:r>
                  <a:rPr lang="en-US" sz="2000" dirty="0" smtClean="0"/>
                  <a:t> such that</a:t>
                </a: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0≤</m:t>
                      </m:r>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r>
                        <a:rPr lang="en-US" sz="2000" b="0" i="1" smtClean="0">
                          <a:latin typeface="Cambria Math"/>
                        </a:rPr>
                        <m:t>≤</m:t>
                      </m:r>
                      <m:r>
                        <m:rPr>
                          <m:sty m:val="p"/>
                        </m:rPr>
                        <a:rPr lang="en-US" sz="2000" b="0" i="1" smtClean="0">
                          <a:latin typeface="Cambria Math"/>
                        </a:rPr>
                        <m:t>min</m:t>
                      </m:r>
                      <m:d>
                        <m:dPr>
                          <m:begChr m:val="{"/>
                          <m:endChr m:val="}"/>
                          <m:ctrlPr>
                            <a:rPr lang="en-US" sz="2000" b="0" i="1" smtClean="0">
                              <a:latin typeface="Cambria Math"/>
                            </a:rPr>
                          </m:ctrlPr>
                        </m:dPr>
                        <m:e>
                          <m:r>
                            <a:rPr lang="en-US" sz="2000" b="0" i="1" smtClean="0">
                              <a:latin typeface="Cambria Math"/>
                            </a:rPr>
                            <m:t>1,</m:t>
                          </m:r>
                          <m:f>
                            <m:fPr>
                              <m:ctrlPr>
                                <a:rPr lang="en-US" sz="2000" b="0" i="1" smtClean="0">
                                  <a:latin typeface="Cambria Math"/>
                                </a:rPr>
                              </m:ctrlPr>
                            </m:fPr>
                            <m:num>
                              <m:d>
                                <m:dPr>
                                  <m:begChr m:val="|"/>
                                  <m:endChr m:val="|"/>
                                  <m:ctrlPr>
                                    <a:rPr lang="en-US" sz="2000" b="0" i="1" smtClean="0">
                                      <a:latin typeface="Cambria Math"/>
                                    </a:rPr>
                                  </m:ctrlPr>
                                </m:dPr>
                                <m:e>
                                  <m:r>
                                    <m:rPr>
                                      <m:nor/>
                                    </m:rPr>
                                    <a:rPr lang="en-US" sz="2000" dirty="0" smtClean="0">
                                      <a:latin typeface="Mathematica6"/>
                                      <a:ea typeface="Mathematica6"/>
                                    </a:rPr>
                                    <m:t>I</m:t>
                                  </m:r>
                                </m:e>
                              </m:d>
                              <m:d>
                                <m:dPr>
                                  <m:begChr m:val="|"/>
                                  <m:endChr m:val="|"/>
                                  <m:ctrlPr>
                                    <a:rPr lang="en-US" sz="2000" b="0" i="1" smtClean="0">
                                      <a:latin typeface="Cambria Math"/>
                                    </a:rPr>
                                  </m:ctrlPr>
                                </m:dPr>
                                <m:e>
                                  <m:r>
                                    <a:rPr lang="en-US" sz="2000" b="0" i="1" smtClean="0">
                                      <a:latin typeface="Cambria Math"/>
                                    </a:rPr>
                                    <m:t>𝐴</m:t>
                                  </m:r>
                                </m:e>
                              </m:d>
                              <m:sSup>
                                <m:sSupPr>
                                  <m:ctrlPr>
                                    <a:rPr lang="en-US" sz="2000" b="0" i="1" smtClean="0">
                                      <a:latin typeface="Cambria Math"/>
                                    </a:rPr>
                                  </m:ctrlPr>
                                </m:sSupPr>
                                <m:e>
                                  <m:r>
                                    <m:rPr>
                                      <m:sty m:val="p"/>
                                    </m:rPr>
                                    <a:rPr lang="en-US" sz="2000" b="0" i="0" smtClean="0">
                                      <a:latin typeface="Cambria Math"/>
                                    </a:rPr>
                                    <m:t>Δ</m:t>
                                  </m:r>
                                </m:e>
                                <m:sup>
                                  <m:r>
                                    <a:rPr lang="en-US" sz="2000" b="0" i="1" smtClean="0">
                                      <a:latin typeface="Cambria Math"/>
                                    </a:rPr>
                                    <m:t>2</m:t>
                                  </m:r>
                                </m:sup>
                              </m:sSup>
                              <m:r>
                                <a:rPr lang="en-US" sz="2000" b="0" i="1" smtClean="0">
                                  <a:latin typeface="Cambria Math"/>
                                </a:rPr>
                                <m:t>𝑇</m:t>
                              </m:r>
                            </m:num>
                            <m:den>
                              <m:nary>
                                <m:naryPr>
                                  <m:chr m:val="∑"/>
                                  <m:supHide m:val="on"/>
                                  <m:ctrlPr>
                                    <a:rPr lang="en-US" sz="2000" i="1">
                                      <a:latin typeface="Cambria Math"/>
                                    </a:rPr>
                                  </m:ctrlPr>
                                </m:naryPr>
                                <m:sub>
                                  <m:r>
                                    <a:rPr lang="en-US" sz="2000" b="0" i="1" smtClean="0">
                                      <a:latin typeface="Cambria Math"/>
                                    </a:rPr>
                                    <m:t>𝐼</m:t>
                                  </m:r>
                                  <m:r>
                                    <a:rPr lang="en-US" sz="2000" b="0" i="1" smtClean="0">
                                      <a:latin typeface="Cambria Math"/>
                                    </a:rPr>
                                    <m:t>,</m:t>
                                  </m:r>
                                  <m:r>
                                    <a:rPr lang="en-US" sz="2000" b="0" i="1">
                                      <a:latin typeface="Cambria Math"/>
                                    </a:rPr>
                                    <m:t>𝑎</m:t>
                                  </m:r>
                                </m:sub>
                                <m:sup/>
                                <m:e>
                                  <m:sSup>
                                    <m:sSupPr>
                                      <m:ctrlPr>
                                        <a:rPr lang="en-US" sz="2000" i="1">
                                          <a:latin typeface="Cambria Math"/>
                                        </a:rPr>
                                      </m:ctrlPr>
                                    </m:sSupPr>
                                    <m:e>
                                      <m:d>
                                        <m:dPr>
                                          <m:ctrlPr>
                                            <a:rPr lang="en-US" sz="2000" b="0" i="1">
                                              <a:latin typeface="Cambria Math"/>
                                            </a:rPr>
                                          </m:ctrlPr>
                                        </m:dPr>
                                        <m:e>
                                          <m:sSubSup>
                                            <m:sSubSupPr>
                                              <m:ctrlPr>
                                                <a:rPr lang="en-US" sz="2000" i="1">
                                                  <a:latin typeface="Cambria Math"/>
                                                </a:rPr>
                                              </m:ctrlPr>
                                            </m:sSubSupPr>
                                            <m:e>
                                              <m:r>
                                                <a:rPr lang="en-US" sz="2000" b="0" i="1">
                                                  <a:latin typeface="Cambria Math"/>
                                                </a:rPr>
                                                <m:t>𝑅</m:t>
                                              </m:r>
                                            </m:e>
                                            <m:sub>
                                              <m:r>
                                                <a:rPr lang="en-US" sz="2000" b="0" i="1" smtClean="0">
                                                  <a:latin typeface="Cambria Math"/>
                                                </a:rPr>
                                                <m:t>+</m:t>
                                              </m:r>
                                            </m:sub>
                                            <m:sup>
                                              <m:r>
                                                <a:rPr lang="en-US" sz="2000" b="0" i="1" smtClean="0">
                                                  <a:latin typeface="Cambria Math"/>
                                                </a:rPr>
                                                <m:t>𝑇</m:t>
                                              </m:r>
                                            </m:sup>
                                          </m:sSubSup>
                                          <m:d>
                                            <m:dPr>
                                              <m:ctrlPr>
                                                <a:rPr lang="en-US" sz="2000" b="0" i="1">
                                                  <a:latin typeface="Cambria Math"/>
                                                </a:rPr>
                                              </m:ctrlPr>
                                            </m:dPr>
                                            <m:e>
                                              <m:r>
                                                <a:rPr lang="en-US" sz="2000" b="0" i="1" smtClean="0">
                                                  <a:latin typeface="Cambria Math"/>
                                                </a:rPr>
                                                <m:t>𝐼</m:t>
                                              </m:r>
                                              <m:r>
                                                <a:rPr lang="en-US" sz="2000" b="0" i="1" smtClean="0">
                                                  <a:latin typeface="Cambria Math"/>
                                                </a:rPr>
                                                <m:t>,</m:t>
                                              </m:r>
                                              <m:r>
                                                <a:rPr lang="en-US" sz="2000" b="0" i="1">
                                                  <a:latin typeface="Cambria Math"/>
                                                </a:rPr>
                                                <m:t>𝑎</m:t>
                                              </m:r>
                                            </m:e>
                                          </m:d>
                                        </m:e>
                                      </m:d>
                                    </m:e>
                                    <m:sup>
                                      <m:r>
                                        <a:rPr lang="en-US" sz="2000" b="0" i="1">
                                          <a:latin typeface="Cambria Math"/>
                                        </a:rPr>
                                        <m:t>2</m:t>
                                      </m:r>
                                    </m:sup>
                                  </m:sSup>
                                </m:e>
                              </m:nary>
                            </m:den>
                          </m:f>
                        </m:e>
                      </m:d>
                    </m:oMath>
                  </m:oMathPara>
                </a14:m>
                <a:endParaRPr lang="en-US" sz="2000" dirty="0" smtClean="0"/>
              </a:p>
              <a:p>
                <a:pPr marL="0" indent="0">
                  <a:buNone/>
                </a:pPr>
                <a:r>
                  <a:rPr lang="en-US" sz="2000" dirty="0" smtClean="0"/>
                  <a:t>If we weigh the first </a:t>
                </a:r>
                <a14:m>
                  <m:oMath xmlns:m="http://schemas.openxmlformats.org/officeDocument/2006/math">
                    <m:r>
                      <a:rPr lang="en-US" sz="2000" i="1">
                        <a:latin typeface="Cambria Math"/>
                      </a:rPr>
                      <m:t>𝑇</m:t>
                    </m:r>
                  </m:oMath>
                </a14:m>
                <a:r>
                  <a:rPr lang="en-US" sz="2000" dirty="0" smtClean="0"/>
                  <a:t> iterations by </a:t>
                </a:r>
                <a14:m>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oMath>
                </a14:m>
                <a:r>
                  <a:rPr lang="en-US" sz="2000" dirty="0" smtClean="0"/>
                  <a:t> and then play according to regret matching, regret will remain below the CFR bound.</a:t>
                </a:r>
              </a:p>
              <a:p>
                <a:pPr marL="0" indent="0">
                  <a:buNone/>
                </a:pPr>
                <a:endParaRPr lang="en-US" sz="1400" dirty="0"/>
              </a:p>
              <a:p>
                <a:pPr marL="0" indent="0">
                  <a:buNone/>
                </a:pPr>
                <a:r>
                  <a:rPr lang="en-US" sz="2000" dirty="0" smtClean="0"/>
                  <a:t>Good choice of </a:t>
                </a:r>
                <a14:m>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oMath>
                </a14:m>
                <a:r>
                  <a:rPr lang="en-US" sz="2000" dirty="0" smtClean="0"/>
                  <a:t> in practice: </a:t>
                </a:r>
                <a14:m>
                  <m:oMath xmlns:m="http://schemas.openxmlformats.org/officeDocument/2006/math">
                    <m:f>
                      <m:fPr>
                        <m:ctrlPr>
                          <a:rPr lang="en-US" sz="2000" i="1" smtClean="0">
                            <a:latin typeface="Cambria Math"/>
                          </a:rPr>
                        </m:ctrlPr>
                      </m:fPr>
                      <m:num>
                        <m:nary>
                          <m:naryPr>
                            <m:chr m:val="∑"/>
                            <m:supHide m:val="on"/>
                            <m:ctrlPr>
                              <a:rPr lang="en-US" sz="2000" i="1">
                                <a:latin typeface="Cambria Math"/>
                              </a:rPr>
                            </m:ctrlPr>
                          </m:naryPr>
                          <m:sub>
                            <m:r>
                              <a:rPr lang="en-US" sz="2000" i="1">
                                <a:latin typeface="Cambria Math"/>
                              </a:rPr>
                              <m:t>𝐼</m:t>
                            </m:r>
                            <m:r>
                              <a:rPr lang="en-US" sz="2000" i="1">
                                <a:latin typeface="Cambria Math"/>
                              </a:rPr>
                              <m:t>,</m:t>
                            </m:r>
                            <m:r>
                              <a:rPr lang="en-US" sz="2000" i="1">
                                <a:latin typeface="Cambria Math"/>
                              </a:rPr>
                              <m:t>𝑎</m:t>
                            </m:r>
                          </m:sub>
                          <m:sup/>
                          <m:e>
                            <m:sSup>
                              <m:sSupPr>
                                <m:ctrlPr>
                                  <a:rPr lang="en-US" sz="2000" i="1">
                                    <a:latin typeface="Cambria Math"/>
                                  </a:rPr>
                                </m:ctrlPr>
                              </m:sSupPr>
                              <m:e>
                                <m:d>
                                  <m:dPr>
                                    <m:ctrlPr>
                                      <a:rPr lang="en-US" sz="2000" i="1">
                                        <a:latin typeface="Cambria Math"/>
                                      </a:rPr>
                                    </m:ctrlPr>
                                  </m:dPr>
                                  <m:e>
                                    <m:sSubSup>
                                      <m:sSubSupPr>
                                        <m:ctrlPr>
                                          <a:rPr lang="en-US" sz="2000" i="1">
                                            <a:latin typeface="Cambria Math"/>
                                          </a:rPr>
                                        </m:ctrlPr>
                                      </m:sSubSupPr>
                                      <m:e>
                                        <m:r>
                                          <a:rPr lang="en-US" sz="2000" i="1">
                                            <a:latin typeface="Cambria Math"/>
                                          </a:rPr>
                                          <m:t>𝑅</m:t>
                                        </m:r>
                                      </m:e>
                                      <m:sub>
                                        <m:r>
                                          <a:rPr lang="en-US" sz="2000" i="1">
                                            <a:latin typeface="Cambria Math"/>
                                          </a:rPr>
                                          <m:t>+</m:t>
                                        </m:r>
                                      </m:sub>
                                      <m:sup>
                                        <m:r>
                                          <a:rPr lang="en-US" sz="2000" b="0" i="1" smtClean="0">
                                            <a:latin typeface="Cambria Math"/>
                                          </a:rPr>
                                          <m:t>′</m:t>
                                        </m:r>
                                        <m:r>
                                          <a:rPr lang="en-US" sz="2000" i="1">
                                            <a:latin typeface="Cambria Math"/>
                                          </a:rPr>
                                          <m:t>𝑇</m:t>
                                        </m:r>
                                      </m:sup>
                                    </m:sSubSup>
                                    <m:d>
                                      <m:dPr>
                                        <m:ctrlPr>
                                          <a:rPr lang="en-US" sz="2000" i="1">
                                            <a:latin typeface="Cambria Math"/>
                                          </a:rPr>
                                        </m:ctrlPr>
                                      </m:dPr>
                                      <m:e>
                                        <m:r>
                                          <a:rPr lang="en-US" sz="2000" i="1">
                                            <a:latin typeface="Cambria Math"/>
                                          </a:rPr>
                                          <m:t>𝐼</m:t>
                                        </m:r>
                                        <m:r>
                                          <a:rPr lang="en-US" sz="2000" i="1">
                                            <a:latin typeface="Cambria Math"/>
                                          </a:rPr>
                                          <m:t>,</m:t>
                                        </m:r>
                                        <m:r>
                                          <a:rPr lang="en-US" sz="2000" i="1">
                                            <a:latin typeface="Cambria Math"/>
                                          </a:rPr>
                                          <m:t>𝑎</m:t>
                                        </m:r>
                                      </m:e>
                                    </m:d>
                                  </m:e>
                                </m:d>
                              </m:e>
                              <m:sup>
                                <m:r>
                                  <a:rPr lang="en-US" sz="2000" i="1">
                                    <a:latin typeface="Cambria Math"/>
                                  </a:rPr>
                                  <m:t>2</m:t>
                                </m:r>
                              </m:sup>
                            </m:sSup>
                          </m:e>
                        </m:nary>
                      </m:num>
                      <m:den>
                        <m:nary>
                          <m:naryPr>
                            <m:chr m:val="∑"/>
                            <m:supHide m:val="on"/>
                            <m:ctrlPr>
                              <a:rPr lang="en-US" sz="2000" i="1">
                                <a:latin typeface="Cambria Math"/>
                              </a:rPr>
                            </m:ctrlPr>
                          </m:naryPr>
                          <m:sub>
                            <m:r>
                              <a:rPr lang="en-US" sz="2000" i="1">
                                <a:latin typeface="Cambria Math"/>
                              </a:rPr>
                              <m:t>𝐼</m:t>
                            </m:r>
                            <m:r>
                              <a:rPr lang="en-US" sz="2000" i="1">
                                <a:latin typeface="Cambria Math"/>
                              </a:rPr>
                              <m:t>,</m:t>
                            </m:r>
                            <m:r>
                              <a:rPr lang="en-US" sz="2000" i="1">
                                <a:latin typeface="Cambria Math"/>
                              </a:rPr>
                              <m:t>𝑎</m:t>
                            </m:r>
                          </m:sub>
                          <m:sup/>
                          <m:e>
                            <m:sSup>
                              <m:sSupPr>
                                <m:ctrlPr>
                                  <a:rPr lang="en-US" sz="2000" i="1">
                                    <a:latin typeface="Cambria Math"/>
                                  </a:rPr>
                                </m:ctrlPr>
                              </m:sSupPr>
                              <m:e>
                                <m:d>
                                  <m:dPr>
                                    <m:ctrlPr>
                                      <a:rPr lang="en-US" sz="2000" i="1">
                                        <a:latin typeface="Cambria Math"/>
                                      </a:rPr>
                                    </m:ctrlPr>
                                  </m:dPr>
                                  <m:e>
                                    <m:sSubSup>
                                      <m:sSubSupPr>
                                        <m:ctrlPr>
                                          <a:rPr lang="en-US" sz="2000" i="1">
                                            <a:latin typeface="Cambria Math"/>
                                          </a:rPr>
                                        </m:ctrlPr>
                                      </m:sSubSupPr>
                                      <m:e>
                                        <m:r>
                                          <a:rPr lang="en-US" sz="2000" i="1">
                                            <a:latin typeface="Cambria Math"/>
                                          </a:rPr>
                                          <m:t>𝑅</m:t>
                                        </m:r>
                                      </m:e>
                                      <m:sub>
                                        <m:r>
                                          <a:rPr lang="en-US" sz="2000" i="1">
                                            <a:latin typeface="Cambria Math"/>
                                          </a:rPr>
                                          <m:t>+</m:t>
                                        </m:r>
                                      </m:sub>
                                      <m:sup>
                                        <m:r>
                                          <a:rPr lang="en-US" sz="2000" i="1">
                                            <a:latin typeface="Cambria Math"/>
                                          </a:rPr>
                                          <m:t>𝑇</m:t>
                                        </m:r>
                                      </m:sup>
                                    </m:sSubSup>
                                    <m:d>
                                      <m:dPr>
                                        <m:ctrlPr>
                                          <a:rPr lang="en-US" sz="2000" i="1">
                                            <a:latin typeface="Cambria Math"/>
                                          </a:rPr>
                                        </m:ctrlPr>
                                      </m:dPr>
                                      <m:e>
                                        <m:r>
                                          <a:rPr lang="en-US" sz="2000" i="1">
                                            <a:latin typeface="Cambria Math"/>
                                          </a:rPr>
                                          <m:t>𝐼</m:t>
                                        </m:r>
                                        <m:r>
                                          <a:rPr lang="en-US" sz="2000" i="1">
                                            <a:latin typeface="Cambria Math"/>
                                          </a:rPr>
                                          <m:t>,</m:t>
                                        </m:r>
                                        <m:r>
                                          <a:rPr lang="en-US" sz="2000" i="1">
                                            <a:latin typeface="Cambria Math"/>
                                          </a:rPr>
                                          <m:t>𝑎</m:t>
                                        </m:r>
                                      </m:e>
                                    </m:d>
                                  </m:e>
                                </m:d>
                              </m:e>
                              <m:sup>
                                <m:r>
                                  <a:rPr lang="en-US" sz="2000" i="1">
                                    <a:latin typeface="Cambria Math"/>
                                  </a:rPr>
                                  <m:t>2</m:t>
                                </m:r>
                              </m:sup>
                            </m:sSup>
                          </m:e>
                        </m:nary>
                      </m:den>
                    </m:f>
                  </m:oMath>
                </a14:m>
                <a:r>
                  <a:rPr lang="en-US" sz="2000" dirty="0" smtClean="0"/>
                  <a:t> where </a:t>
                </a:r>
                <a14:m>
                  <m:oMath xmlns:m="http://schemas.openxmlformats.org/officeDocument/2006/math">
                    <m:sSup>
                      <m:sSupPr>
                        <m:ctrlPr>
                          <a:rPr lang="en-US" sz="2000" b="0" i="1" smtClean="0">
                            <a:latin typeface="Cambria Math"/>
                          </a:rPr>
                        </m:ctrlPr>
                      </m:sSupPr>
                      <m:e>
                        <m:r>
                          <a:rPr lang="en-US" sz="2000" b="0" i="1" smtClean="0">
                            <a:latin typeface="Cambria Math"/>
                          </a:rPr>
                          <m:t>𝑅</m:t>
                        </m:r>
                      </m:e>
                      <m:sup>
                        <m:r>
                          <a:rPr lang="en-US" sz="2000" b="0" i="1" smtClean="0">
                            <a:latin typeface="Cambria Math"/>
                          </a:rPr>
                          <m:t>′</m:t>
                        </m:r>
                      </m:sup>
                    </m:sSup>
                  </m:oMath>
                </a14:m>
                <a:r>
                  <a:rPr lang="en-US" sz="2000" dirty="0" smtClean="0"/>
                  <a:t> represents regret before the action was added.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9004" y="886706"/>
                <a:ext cx="8503391" cy="5118100"/>
              </a:xfrm>
              <a:blipFill rotWithShape="1">
                <a:blip r:embed="rId3"/>
                <a:stretch>
                  <a:fillRect l="-789" r="-1220" b="-5000"/>
                </a:stretch>
              </a:blipFill>
            </p:spPr>
            <p:txBody>
              <a:bodyPr/>
              <a:lstStyle/>
              <a:p>
                <a:r>
                  <a:rPr lang="en-US">
                    <a:noFill/>
                  </a:rPr>
                  <a:t> </a:t>
                </a:r>
              </a:p>
            </p:txBody>
          </p:sp>
        </mc:Fallback>
      </mc:AlternateContent>
    </p:spTree>
    <p:extLst>
      <p:ext uri="{BB962C8B-B14F-4D97-AF65-F5344CB8AC3E}">
        <p14:creationId xmlns:p14="http://schemas.microsoft.com/office/powerpoint/2010/main" val="2037101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When to Add Actions?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1468" y="1050290"/>
                <a:ext cx="8683445" cy="5118100"/>
              </a:xfrm>
            </p:spPr>
            <p:txBody>
              <a:bodyPr/>
              <a:lstStyle/>
              <a:p>
                <a:r>
                  <a:rPr lang="en-US" sz="2400" dirty="0" smtClean="0"/>
                  <a:t>Need to add to the abstraction </a:t>
                </a:r>
                <a:r>
                  <a:rPr lang="en-US" sz="2400" dirty="0"/>
                  <a:t>actions that </a:t>
                </a:r>
                <a:r>
                  <a:rPr lang="en-US" sz="2400" dirty="0" smtClean="0"/>
                  <a:t>are </a:t>
                </a:r>
                <a:r>
                  <a:rPr lang="en-US" sz="2400" i="1" dirty="0" smtClean="0"/>
                  <a:t>exploitative</a:t>
                </a:r>
                <a:r>
                  <a:rPr lang="en-US" sz="2400" dirty="0" smtClean="0"/>
                  <a:t>, i.e., have high regret in the full game</a:t>
                </a:r>
              </a:p>
              <a:p>
                <a:pPr lvl="1"/>
                <a:r>
                  <a:rPr lang="en-US" sz="2000" dirty="0" smtClean="0"/>
                  <a:t>So, need to compute a full-game best response: see next slides</a:t>
                </a:r>
              </a:p>
              <a:p>
                <a:r>
                  <a:rPr lang="en-US" sz="2400" dirty="0" smtClean="0"/>
                  <a:t>Adding actions slows down each traversal, hurting convergence</a:t>
                </a:r>
              </a:p>
              <a:p>
                <a:r>
                  <a:rPr lang="en-US" sz="2400" dirty="0" smtClean="0"/>
                  <a:t>Intuitively: add an action when derivative of average regret (with respect to time) is more negative with it than without it</a:t>
                </a:r>
              </a:p>
              <a:p>
                <a:r>
                  <a:rPr lang="en-US" sz="2400" dirty="0" smtClean="0"/>
                  <a:t>Solving this, we arrive at the following condition:</a:t>
                </a:r>
              </a:p>
              <a:p>
                <a:pPr marL="0" indent="0" algn="ctr">
                  <a:buNone/>
                </a:pPr>
                <a:r>
                  <a:rPr lang="en-US" sz="2400" dirty="0" smtClean="0"/>
                  <a:t> </a:t>
                </a:r>
                <a14:m>
                  <m:oMath xmlns:m="http://schemas.openxmlformats.org/officeDocument/2006/math">
                    <m:f>
                      <m:fPr>
                        <m:ctrlPr>
                          <a:rPr lang="en-US" sz="2400" i="1" smtClean="0">
                            <a:latin typeface="Cambria Math"/>
                          </a:rPr>
                        </m:ctrlPr>
                      </m:fPr>
                      <m:num>
                        <m:nary>
                          <m:naryPr>
                            <m:chr m:val="∑"/>
                            <m:supHide m:val="on"/>
                            <m:ctrlPr>
                              <a:rPr lang="en-US" sz="2400" i="1" smtClean="0">
                                <a:latin typeface="Cambria Math"/>
                              </a:rPr>
                            </m:ctrlPr>
                          </m:naryPr>
                          <m:sub>
                            <m:r>
                              <m:rPr>
                                <m:brk m:alnAt="7"/>
                              </m:rPr>
                              <a:rPr lang="en-US" sz="2400" b="0" i="1" smtClean="0">
                                <a:latin typeface="Cambria Math"/>
                              </a:rPr>
                              <m:t>𝐼</m:t>
                            </m:r>
                            <m:r>
                              <a:rPr lang="en-US" sz="2400" b="0" i="1" smtClean="0">
                                <a:latin typeface="Cambria Math"/>
                              </a:rPr>
                              <m:t>∈</m:t>
                            </m:r>
                            <m:r>
                              <m:rPr>
                                <m:sty m:val="p"/>
                              </m:rPr>
                              <a:rPr lang="en-US" sz="2400" b="0" i="0" smtClean="0">
                                <a:latin typeface="Cambria Math"/>
                              </a:rPr>
                              <m:t>Γ</m:t>
                            </m:r>
                          </m:sub>
                          <m:sup/>
                          <m:e>
                            <m:sSup>
                              <m:sSupPr>
                                <m:ctrlPr>
                                  <a:rPr lang="en-US" sz="2400" b="0" i="1" smtClean="0">
                                    <a:latin typeface="Cambria Math"/>
                                  </a:rPr>
                                </m:ctrlPr>
                              </m:sSupPr>
                              <m:e>
                                <m:r>
                                  <a:rPr lang="en-US" sz="2400" b="0" i="1" smtClean="0">
                                    <a:latin typeface="Cambria Math"/>
                                  </a:rPr>
                                  <m:t>𝑅</m:t>
                                </m:r>
                              </m:e>
                              <m:sup>
                                <m:r>
                                  <a:rPr lang="en-US" sz="2400" b="0" i="1" smtClean="0">
                                    <a:latin typeface="Cambria Math"/>
                                  </a:rPr>
                                  <m:t>𝑇</m:t>
                                </m:r>
                              </m:sup>
                            </m:sSup>
                            <m:r>
                              <a:rPr lang="en-US" sz="2400" b="0" i="1" smtClean="0">
                                <a:latin typeface="Cambria Math"/>
                              </a:rPr>
                              <m:t>(</m:t>
                            </m:r>
                            <m:r>
                              <a:rPr lang="en-US" sz="2400" b="0" i="1" smtClean="0">
                                <a:latin typeface="Cambria Math"/>
                              </a:rPr>
                              <m:t>𝐼</m:t>
                            </m:r>
                            <m:r>
                              <a:rPr lang="en-US" sz="2400" b="0" i="1" smtClean="0">
                                <a:latin typeface="Cambria Math"/>
                              </a:rPr>
                              <m:t>)</m:t>
                            </m:r>
                          </m:e>
                        </m:nary>
                      </m:num>
                      <m:den>
                        <m:r>
                          <a:rPr lang="en-US" sz="2400" b="0" i="1" smtClean="0">
                            <a:latin typeface="Cambria Math"/>
                          </a:rPr>
                          <m:t>|</m:t>
                        </m:r>
                        <m:r>
                          <m:rPr>
                            <m:sty m:val="p"/>
                          </m:rPr>
                          <a:rPr lang="en-US" sz="2400" b="0" i="0" smtClean="0">
                            <a:latin typeface="Cambria Math"/>
                          </a:rPr>
                          <m:t>Γ</m:t>
                        </m:r>
                        <m:r>
                          <a:rPr lang="en-US" sz="2400" b="0" i="1" smtClean="0">
                            <a:latin typeface="Cambria Math"/>
                          </a:rPr>
                          <m:t>|</m:t>
                        </m:r>
                      </m:den>
                    </m:f>
                    <m:r>
                      <a:rPr lang="en-US" sz="2400" b="0" i="1" smtClean="0">
                        <a:latin typeface="Cambria Math"/>
                      </a:rPr>
                      <m:t>&lt;</m:t>
                    </m:r>
                    <m:f>
                      <m:fPr>
                        <m:ctrlPr>
                          <a:rPr lang="en-US" sz="2400" i="1">
                            <a:latin typeface="Cambria Math"/>
                          </a:rPr>
                        </m:ctrlPr>
                      </m:fPr>
                      <m:num>
                        <m:nary>
                          <m:naryPr>
                            <m:chr m:val="∑"/>
                            <m:supHide m:val="on"/>
                            <m:ctrlPr>
                              <a:rPr lang="en-US" sz="2400" i="1">
                                <a:latin typeface="Cambria Math"/>
                              </a:rPr>
                            </m:ctrlPr>
                          </m:naryPr>
                          <m:sub>
                            <m:r>
                              <m:rPr>
                                <m:brk m:alnAt="7"/>
                              </m:rPr>
                              <a:rPr lang="en-US" sz="2400" i="1">
                                <a:latin typeface="Cambria Math"/>
                              </a:rPr>
                              <m:t>𝐼</m:t>
                            </m:r>
                            <m:r>
                              <a:rPr lang="en-US" sz="2400" b="0" i="1" smtClean="0">
                                <a:latin typeface="Cambria Math"/>
                              </a:rPr>
                              <m:t>∈</m:t>
                            </m:r>
                            <m:r>
                              <m:rPr>
                                <m:sty m:val="p"/>
                              </m:rPr>
                              <a:rPr lang="en-US" sz="2400" b="0" i="0" smtClean="0">
                                <a:latin typeface="Cambria Math"/>
                              </a:rPr>
                              <m:t>Γ</m:t>
                            </m:r>
                          </m:sub>
                          <m:sup/>
                          <m:e>
                            <m:sSup>
                              <m:sSupPr>
                                <m:ctrlPr>
                                  <a:rPr lang="en-US" sz="2400" i="1">
                                    <a:latin typeface="Cambria Math"/>
                                  </a:rPr>
                                </m:ctrlPr>
                              </m:sSupPr>
                              <m:e>
                                <m:r>
                                  <a:rPr lang="en-US" sz="2400" i="1">
                                    <a:latin typeface="Cambria Math"/>
                                  </a:rPr>
                                  <m:t>𝑅</m:t>
                                </m:r>
                              </m:e>
                              <m:sup>
                                <m:r>
                                  <a:rPr lang="en-US" sz="2400" i="1">
                                    <a:latin typeface="Cambria Math"/>
                                  </a:rPr>
                                  <m:t>𝑇</m:t>
                                </m:r>
                              </m:sup>
                            </m:sSup>
                            <m:d>
                              <m:dPr>
                                <m:ctrlPr>
                                  <a:rPr lang="en-US" sz="2400" i="1">
                                    <a:latin typeface="Cambria Math"/>
                                  </a:rPr>
                                </m:ctrlPr>
                              </m:dPr>
                              <m:e>
                                <m:r>
                                  <a:rPr lang="en-US" sz="2400" i="1">
                                    <a:latin typeface="Cambria Math"/>
                                  </a:rPr>
                                  <m:t>𝐼</m:t>
                                </m:r>
                              </m:e>
                            </m:d>
                          </m:e>
                        </m:nary>
                        <m:r>
                          <a:rPr lang="en-US" sz="2400" b="0" i="1" smtClean="0">
                            <a:latin typeface="Cambria Math"/>
                          </a:rPr>
                          <m:t>+</m:t>
                        </m:r>
                        <m:nary>
                          <m:naryPr>
                            <m:chr m:val="∑"/>
                            <m:supHide m:val="on"/>
                            <m:ctrlPr>
                              <a:rPr lang="en-US" sz="2400" i="1" smtClean="0">
                                <a:latin typeface="Cambria Math"/>
                              </a:rPr>
                            </m:ctrlPr>
                          </m:naryPr>
                          <m:sub>
                            <m:sSup>
                              <m:sSupPr>
                                <m:ctrlPr>
                                  <a:rPr lang="en-US" sz="2400" b="0" i="1" smtClean="0">
                                    <a:latin typeface="Cambria Math"/>
                                  </a:rPr>
                                </m:ctrlPr>
                              </m:sSupPr>
                              <m:e>
                                <m:r>
                                  <a:rPr lang="en-US" sz="2400" b="0" i="1" smtClean="0">
                                    <a:latin typeface="Cambria Math"/>
                                  </a:rPr>
                                  <m:t>𝐼</m:t>
                                </m:r>
                              </m:e>
                              <m:sup>
                                <m:r>
                                  <a:rPr lang="en-US" sz="2400" b="0" i="1" smtClean="0">
                                    <a:latin typeface="Cambria Math"/>
                                  </a:rPr>
                                  <m:t>′</m:t>
                                </m:r>
                              </m:sup>
                            </m:sSup>
                            <m:r>
                              <a:rPr lang="en-US" sz="2400" b="0" i="1" smtClean="0">
                                <a:latin typeface="Cambria Math"/>
                              </a:rPr>
                              <m:t>∈</m:t>
                            </m:r>
                            <m:r>
                              <a:rPr lang="en-US" sz="2400" b="0" i="1" smtClean="0">
                                <a:latin typeface="Cambria Math"/>
                              </a:rPr>
                              <m:t>𝑆</m:t>
                            </m:r>
                          </m:sub>
                          <m:sup/>
                          <m:e>
                            <m:r>
                              <a:rPr lang="en-US" sz="2400" b="0" i="1" smtClean="0">
                                <a:latin typeface="Cambria Math"/>
                              </a:rPr>
                              <m:t>2</m:t>
                            </m:r>
                            <m:sSup>
                              <m:sSupPr>
                                <m:ctrlPr>
                                  <a:rPr lang="en-US" sz="2400" i="1">
                                    <a:latin typeface="Cambria Math"/>
                                  </a:rPr>
                                </m:ctrlPr>
                              </m:sSupPr>
                              <m:e>
                                <m:r>
                                  <a:rPr lang="en-US" sz="2400" i="1">
                                    <a:latin typeface="Cambria Math"/>
                                  </a:rPr>
                                  <m:t>𝑅</m:t>
                                </m:r>
                              </m:e>
                              <m:sup>
                                <m:r>
                                  <a:rPr lang="en-US" sz="2400" i="1">
                                    <a:latin typeface="Cambria Math"/>
                                  </a:rPr>
                                  <m:t>𝑇</m:t>
                                </m:r>
                              </m:sup>
                            </m:sSup>
                            <m:d>
                              <m:dPr>
                                <m:ctrlPr>
                                  <a:rPr lang="en-US" sz="2400" i="1">
                                    <a:latin typeface="Cambria Math"/>
                                  </a:rPr>
                                </m:ctrlPr>
                              </m:dPr>
                              <m:e>
                                <m:sSup>
                                  <m:sSupPr>
                                    <m:ctrlPr>
                                      <a:rPr lang="en-US" sz="2400" b="0" i="1" smtClean="0">
                                        <a:latin typeface="Cambria Math"/>
                                      </a:rPr>
                                    </m:ctrlPr>
                                  </m:sSupPr>
                                  <m:e>
                                    <m:r>
                                      <a:rPr lang="en-US" sz="2400" i="1">
                                        <a:latin typeface="Cambria Math"/>
                                      </a:rPr>
                                      <m:t>𝐼</m:t>
                                    </m:r>
                                  </m:e>
                                  <m:sup>
                                    <m:r>
                                      <a:rPr lang="en-US" sz="2400" b="0" i="1" smtClean="0">
                                        <a:latin typeface="Cambria Math"/>
                                      </a:rPr>
                                      <m:t>′</m:t>
                                    </m:r>
                                  </m:sup>
                                </m:sSup>
                              </m:e>
                            </m:d>
                            <m:r>
                              <a:rPr lang="en-US" sz="2400" b="0" i="1" smtClean="0">
                                <a:latin typeface="Cambria Math"/>
                              </a:rPr>
                              <m:t> − </m:t>
                            </m:r>
                            <m:f>
                              <m:fPr>
                                <m:ctrlPr>
                                  <a:rPr lang="en-US" sz="2400" b="0" i="1" smtClean="0">
                                    <a:latin typeface="Cambria Math"/>
                                  </a:rPr>
                                </m:ctrlPr>
                              </m:fPr>
                              <m:num>
                                <m:sSup>
                                  <m:sSupPr>
                                    <m:ctrlPr>
                                      <a:rPr lang="en-US" sz="2400" b="0" i="1" smtClean="0">
                                        <a:latin typeface="Cambria Math"/>
                                      </a:rPr>
                                    </m:ctrlPr>
                                  </m:sSupPr>
                                  <m:e>
                                    <m:r>
                                      <a:rPr lang="en-US" sz="2400" b="0" i="1" smtClean="0">
                                        <a:latin typeface="Cambria Math"/>
                                      </a:rPr>
                                      <m:t>𝑅</m:t>
                                    </m:r>
                                  </m:e>
                                  <m:sup>
                                    <m:r>
                                      <a:rPr lang="en-US" sz="2400" b="0" i="1" smtClean="0">
                                        <a:latin typeface="Cambria Math"/>
                                      </a:rPr>
                                      <m:t>𝑇</m:t>
                                    </m:r>
                                  </m:sup>
                                </m:sSup>
                                <m:r>
                                  <a:rPr lang="en-US" sz="2400" b="0" i="1" smtClean="0">
                                    <a:latin typeface="Cambria Math"/>
                                  </a:rPr>
                                  <m:t>(</m:t>
                                </m:r>
                                <m:sSup>
                                  <m:sSupPr>
                                    <m:ctrlPr>
                                      <a:rPr lang="en-US" sz="2400" b="0" i="1" smtClean="0">
                                        <a:latin typeface="Cambria Math"/>
                                      </a:rPr>
                                    </m:ctrlPr>
                                  </m:sSupPr>
                                  <m:e>
                                    <m:r>
                                      <a:rPr lang="en-US" sz="2400" b="0" i="1" smtClean="0">
                                        <a:latin typeface="Cambria Math"/>
                                      </a:rPr>
                                      <m:t>𝐼</m:t>
                                    </m:r>
                                  </m:e>
                                  <m:sup>
                                    <m:r>
                                      <a:rPr lang="en-US" sz="2400" b="0" i="1" smtClean="0">
                                        <a:latin typeface="Cambria Math"/>
                                      </a:rPr>
                                      <m:t>′</m:t>
                                    </m:r>
                                  </m:sup>
                                </m:sSup>
                                <m:r>
                                  <a:rPr lang="en-US" sz="2400" b="0" i="1" smtClean="0">
                                    <a:latin typeface="Cambria Math"/>
                                  </a:rPr>
                                  <m:t>)</m:t>
                                </m:r>
                              </m:num>
                              <m:den>
                                <m:r>
                                  <a:rPr lang="en-US" sz="2400" b="0" i="1" smtClean="0">
                                    <a:latin typeface="Cambria Math"/>
                                  </a:rPr>
                                  <m:t>𝑇</m:t>
                                </m:r>
                              </m:den>
                            </m:f>
                          </m:e>
                        </m:nary>
                      </m:num>
                      <m:den>
                        <m:d>
                          <m:dPr>
                            <m:begChr m:val="|"/>
                            <m:endChr m:val="|"/>
                            <m:ctrlPr>
                              <a:rPr lang="en-US" sz="2400" i="1">
                                <a:latin typeface="Cambria Math"/>
                              </a:rPr>
                            </m:ctrlPr>
                          </m:dPr>
                          <m:e>
                            <m:r>
                              <m:rPr>
                                <m:sty m:val="p"/>
                              </m:rPr>
                              <a:rPr lang="en-US" sz="2400" b="0" i="0" smtClean="0">
                                <a:latin typeface="Cambria Math"/>
                              </a:rPr>
                              <m:t>Γ</m:t>
                            </m:r>
                          </m:e>
                        </m:d>
                        <m:r>
                          <a:rPr lang="en-US" sz="2400" b="0" i="1" smtClean="0">
                            <a:latin typeface="Cambria Math"/>
                          </a:rPr>
                          <m:t>+|</m:t>
                        </m:r>
                        <m:r>
                          <a:rPr lang="en-US" sz="2400" b="0" i="1" smtClean="0">
                            <a:latin typeface="Cambria Math"/>
                          </a:rPr>
                          <m:t>𝑆</m:t>
                        </m:r>
                        <m:r>
                          <a:rPr lang="en-US" sz="2400" b="0" i="1" smtClean="0">
                            <a:latin typeface="Cambria Math"/>
                          </a:rPr>
                          <m:t>|</m:t>
                        </m:r>
                      </m:den>
                    </m:f>
                  </m:oMath>
                </a14:m>
                <a:endParaRPr lang="en-US" sz="2400" dirty="0" smtClean="0"/>
              </a:p>
              <a:p>
                <a:pPr marL="0" indent="0" algn="ctr">
                  <a:buNone/>
                </a:pPr>
                <a:r>
                  <a:rPr lang="en-US" sz="1600" dirty="0"/>
                  <a:t> </a:t>
                </a:r>
                <a:r>
                  <a:rPr lang="en-US" sz="1600" dirty="0" smtClean="0"/>
                  <a:t>    where </a:t>
                </a:r>
                <a14:m>
                  <m:oMath xmlns:m="http://schemas.openxmlformats.org/officeDocument/2006/math">
                    <m:r>
                      <m:rPr>
                        <m:sty m:val="p"/>
                      </m:rPr>
                      <a:rPr lang="en-US" sz="1600" b="0" i="0" smtClean="0">
                        <a:latin typeface="Cambria Math"/>
                      </a:rPr>
                      <m:t>Γ</m:t>
                    </m:r>
                  </m:oMath>
                </a14:m>
                <a:r>
                  <a:rPr lang="en-US" sz="1600" dirty="0" smtClean="0"/>
                  <a:t> is the number of nodes currently in the game and </a:t>
                </a:r>
                <a14:m>
                  <m:oMath xmlns:m="http://schemas.openxmlformats.org/officeDocument/2006/math">
                    <m:r>
                      <a:rPr lang="en-US" sz="1600" b="0" i="1" smtClean="0">
                        <a:latin typeface="Cambria Math"/>
                      </a:rPr>
                      <m:t>𝑆</m:t>
                    </m:r>
                  </m:oMath>
                </a14:m>
                <a:r>
                  <a:rPr lang="en-US" sz="1600" dirty="0" smtClean="0"/>
                  <a:t> is the number of nodes being added</a:t>
                </a:r>
              </a:p>
              <a:p>
                <a:r>
                  <a:rPr lang="en-US" sz="2400" dirty="0" smtClean="0"/>
                  <a:t>Stronger conditions are allowed, and perform better in practice</a:t>
                </a:r>
              </a:p>
              <a:p>
                <a:r>
                  <a:rPr lang="en-US" sz="2400" dirty="0" smtClean="0">
                    <a:solidFill>
                      <a:srgbClr val="FFC000"/>
                    </a:solidFill>
                  </a:rPr>
                  <a:t>Eventually adds every action t</a:t>
                </a:r>
                <a14:m>
                  <m:oMath xmlns:m="http://schemas.openxmlformats.org/officeDocument/2006/math">
                    <m:r>
                      <m:rPr>
                        <m:sty m:val="p"/>
                      </m:rPr>
                      <a:rPr lang="en-US" sz="2400" b="0" i="0" smtClean="0">
                        <a:solidFill>
                          <a:srgbClr val="FFC000"/>
                        </a:solidFill>
                        <a:latin typeface="Cambria Math"/>
                      </a:rPr>
                      <m:t>hat</m:t>
                    </m:r>
                    <m:r>
                      <a:rPr lang="en-US" sz="2400" b="0" i="0" smtClean="0">
                        <a:solidFill>
                          <a:srgbClr val="FFC000"/>
                        </a:solidFill>
                        <a:latin typeface="Cambria Math"/>
                      </a:rPr>
                      <m:t> </m:t>
                    </m:r>
                    <m:r>
                      <m:rPr>
                        <m:sty m:val="p"/>
                      </m:rPr>
                      <a:rPr lang="en-US" sz="2400" b="0" i="0" smtClean="0">
                        <a:solidFill>
                          <a:srgbClr val="FFC000"/>
                        </a:solidFill>
                        <a:latin typeface="Cambria Math"/>
                      </a:rPr>
                      <m:t>has</m:t>
                    </m:r>
                    <m:r>
                      <a:rPr lang="en-US" sz="2400" b="0" i="0" smtClean="0">
                        <a:solidFill>
                          <a:srgbClr val="FFC000"/>
                        </a:solidFill>
                        <a:latin typeface="Cambria Math"/>
                      </a:rPr>
                      <m:t> </m:t>
                    </m:r>
                    <m:r>
                      <m:rPr>
                        <m:sty m:val="p"/>
                      </m:rPr>
                      <a:rPr lang="en-US" sz="2400" b="0" i="0" smtClean="0">
                        <a:solidFill>
                          <a:srgbClr val="FFC000"/>
                        </a:solidFill>
                        <a:latin typeface="Cambria Math"/>
                      </a:rPr>
                      <m:t>Ω</m:t>
                    </m:r>
                    <m:r>
                      <a:rPr lang="en-US" sz="2400" i="1">
                        <a:solidFill>
                          <a:srgbClr val="FFC000"/>
                        </a:solidFill>
                        <a:latin typeface="Cambria Math"/>
                      </a:rPr>
                      <m:t>(</m:t>
                    </m:r>
                    <m:r>
                      <a:rPr lang="en-US" sz="2400" i="1">
                        <a:solidFill>
                          <a:srgbClr val="FFC000"/>
                        </a:solidFill>
                        <a:latin typeface="Cambria Math"/>
                      </a:rPr>
                      <m:t>𝑇</m:t>
                    </m:r>
                    <m:r>
                      <a:rPr lang="en-US" sz="2400" i="1">
                        <a:solidFill>
                          <a:srgbClr val="FFC000"/>
                        </a:solidFill>
                        <a:latin typeface="Cambria Math"/>
                      </a:rPr>
                      <m:t>)</m:t>
                    </m:r>
                  </m:oMath>
                </a14:m>
                <a:r>
                  <a:rPr lang="en-US" sz="2400" dirty="0">
                    <a:solidFill>
                      <a:srgbClr val="FFC000"/>
                    </a:solidFill>
                  </a:rPr>
                  <a:t> regret growth, guaranteeing convergence to </a:t>
                </a:r>
                <a:r>
                  <a:rPr lang="en-US" sz="2400" dirty="0" smtClean="0">
                    <a:solidFill>
                      <a:srgbClr val="FFC000"/>
                    </a:solidFill>
                  </a:rPr>
                  <a:t>an equilibrium of </a:t>
                </a:r>
                <a:r>
                  <a:rPr lang="en-US" sz="2400" i="1" dirty="0" err="1" smtClean="0">
                    <a:solidFill>
                      <a:srgbClr val="FFC000"/>
                    </a:solidFill>
                  </a:rPr>
                  <a:t>unabstracted</a:t>
                </a:r>
                <a:r>
                  <a:rPr lang="en-US" sz="2400" dirty="0" smtClean="0">
                    <a:solidFill>
                      <a:srgbClr val="FFC000"/>
                    </a:solidFill>
                  </a:rPr>
                  <a:t> game</a:t>
                </a:r>
                <a:endParaRPr lang="en-US" sz="2400" dirty="0">
                  <a:solidFill>
                    <a:srgbClr val="FFC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1468" y="1050290"/>
                <a:ext cx="8683445" cy="5118100"/>
              </a:xfrm>
              <a:blipFill rotWithShape="1">
                <a:blip r:embed="rId3"/>
                <a:stretch>
                  <a:fillRect l="-912" t="-952" r="-140" b="-7381"/>
                </a:stretch>
              </a:blipFill>
            </p:spPr>
            <p:txBody>
              <a:bodyPr/>
              <a:lstStyle/>
              <a:p>
                <a:r>
                  <a:rPr lang="en-US">
                    <a:noFill/>
                  </a:rPr>
                  <a:t> </a:t>
                </a:r>
              </a:p>
            </p:txBody>
          </p:sp>
        </mc:Fallback>
      </mc:AlternateContent>
    </p:spTree>
    <p:extLst>
      <p:ext uri="{BB962C8B-B14F-4D97-AF65-F5344CB8AC3E}">
        <p14:creationId xmlns:p14="http://schemas.microsoft.com/office/powerpoint/2010/main" val="4254607755"/>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Calculating Full-Game Best Response</a:t>
            </a:r>
            <a:endParaRPr lang="en-US" sz="4000" dirty="0"/>
          </a:p>
        </p:txBody>
      </p:sp>
      <p:sp>
        <p:nvSpPr>
          <p:cNvPr id="4" name="Content Placeholder 3"/>
          <p:cNvSpPr>
            <a:spLocks noGrp="1"/>
          </p:cNvSpPr>
          <p:nvPr>
            <p:ph sz="half" idx="2"/>
          </p:nvPr>
        </p:nvSpPr>
        <p:spPr/>
        <p:txBody>
          <a:bodyPr/>
          <a:lstStyle/>
          <a:p>
            <a:r>
              <a:rPr lang="en-US" dirty="0" smtClean="0"/>
              <a:t>A best response is typically calculated by traversing the game tree</a:t>
            </a:r>
          </a:p>
        </p:txBody>
      </p:sp>
      <p:sp>
        <p:nvSpPr>
          <p:cNvPr id="32" name="Oval 31"/>
          <p:cNvSpPr>
            <a:spLocks/>
          </p:cNvSpPr>
          <p:nvPr/>
        </p:nvSpPr>
        <p:spPr bwMode="auto">
          <a:xfrm>
            <a:off x="2452358" y="144079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1118602" y="1790036"/>
            <a:ext cx="1695811"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6"/>
          <p:cNvSpPr>
            <a:spLocks noChangeShapeType="1"/>
          </p:cNvSpPr>
          <p:nvPr/>
        </p:nvSpPr>
        <p:spPr bwMode="auto">
          <a:xfrm rot="10800000">
            <a:off x="2801607" y="1790035"/>
            <a:ext cx="1741836"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1"/>
          <p:cNvSpPr>
            <a:spLocks noChangeShapeType="1"/>
          </p:cNvSpPr>
          <p:nvPr/>
        </p:nvSpPr>
        <p:spPr bwMode="auto">
          <a:xfrm rot="10800000" flipH="1">
            <a:off x="482016" y="476007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Oval 49"/>
          <p:cNvSpPr>
            <a:spLocks/>
          </p:cNvSpPr>
          <p:nvPr/>
        </p:nvSpPr>
        <p:spPr bwMode="auto">
          <a:xfrm>
            <a:off x="769353" y="416317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366252" y="474853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909256" y="476007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4196593" y="416317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4793492" y="474853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2573818" y="1440790"/>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57" name="TextBox 56"/>
          <p:cNvSpPr txBox="1"/>
          <p:nvPr/>
        </p:nvSpPr>
        <p:spPr>
          <a:xfrm>
            <a:off x="4315656" y="423548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8" name="TextBox 57"/>
          <p:cNvSpPr txBox="1"/>
          <p:nvPr/>
        </p:nvSpPr>
        <p:spPr>
          <a:xfrm>
            <a:off x="883760" y="423548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mc:AlternateContent xmlns:mc="http://schemas.openxmlformats.org/markup-compatibility/2006" xmlns:a14="http://schemas.microsoft.com/office/drawing/2010/main">
        <mc:Choice Requires="a14">
          <p:sp>
            <p:nvSpPr>
              <p:cNvPr id="61" name="TextBox 60"/>
              <p:cNvSpPr txBox="1"/>
              <p:nvPr/>
            </p:nvSpPr>
            <p:spPr>
              <a:xfrm>
                <a:off x="205730" y="4760078"/>
                <a:ext cx="3945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𝑝</m:t>
                      </m:r>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a:xfrm>
                <a:off x="205730" y="4760078"/>
                <a:ext cx="394595" cy="400110"/>
              </a:xfrm>
              <a:prstGeom prst="rect">
                <a:avLst/>
              </a:prstGeom>
              <a:blipFill rotWithShape="1">
                <a:blip r:embed="rId2"/>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44693" y="4760078"/>
                <a:ext cx="84362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1−</m:t>
                      </m:r>
                      <m:r>
                        <a:rPr lang="en-US" i="1" dirty="0" smtClean="0">
                          <a:latin typeface="Cambria Math"/>
                        </a:rPr>
                        <m:t>𝑝</m:t>
                      </m:r>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1544693" y="4760078"/>
                <a:ext cx="843629" cy="400110"/>
              </a:xfrm>
              <a:prstGeom prst="rect">
                <a:avLst/>
              </a:prstGeom>
              <a:blipFill rotWithShape="1">
                <a:blip r:embed="rId3"/>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3592921" y="4719556"/>
                <a:ext cx="3944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𝑞</m:t>
                      </m:r>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3592921" y="4719556"/>
                <a:ext cx="394403" cy="400110"/>
              </a:xfrm>
              <a:prstGeom prst="rect">
                <a:avLst/>
              </a:prstGeom>
              <a:blipFill rotWithShape="1">
                <a:blip r:embed="rId4"/>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931884" y="4719556"/>
                <a:ext cx="84343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1−</m:t>
                      </m:r>
                      <m:r>
                        <a:rPr lang="en-US" i="1" dirty="0" smtClean="0">
                          <a:latin typeface="Cambria Math"/>
                        </a:rPr>
                        <m:t>𝑞</m:t>
                      </m:r>
                    </m:oMath>
                  </m:oMathPara>
                </a14:m>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4931884" y="4719556"/>
                <a:ext cx="843436" cy="400110"/>
              </a:xfrm>
              <a:prstGeom prst="rect">
                <a:avLst/>
              </a:prstGeom>
              <a:blipFill rotWithShape="1">
                <a:blip r:embed="rId5"/>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94658" y="3704492"/>
                <a:ext cx="53412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a:rPr>
                        <m:t>40</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594658" y="3704492"/>
                <a:ext cx="534121"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457808" y="3704492"/>
                <a:ext cx="53412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a:rPr>
                        <m:t>50</m:t>
                      </m:r>
                    </m:oMath>
                  </m:oMathPara>
                </a14:m>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4457808" y="3704492"/>
                <a:ext cx="534121"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2452358" y="973272"/>
                <a:ext cx="53412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a:rPr>
                        <m:t>5</m:t>
                      </m:r>
                      <m:r>
                        <a:rPr lang="en-US" i="1" dirty="0" smtClean="0">
                          <a:latin typeface="Cambria Math"/>
                        </a:rPr>
                        <m:t>0</m:t>
                      </m:r>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2452358" y="973272"/>
                <a:ext cx="534121" cy="400110"/>
              </a:xfrm>
              <a:prstGeom prst="rect">
                <a:avLst/>
              </a:prstGeom>
              <a:blipFill rotWithShape="1">
                <a:blip r:embed="rId8"/>
                <a:stretch>
                  <a:fillRect/>
                </a:stretch>
              </a:blipFill>
            </p:spPr>
            <p:txBody>
              <a:bodyPr/>
              <a:lstStyle/>
              <a:p>
                <a:r>
                  <a:rPr lang="en-US">
                    <a:noFill/>
                  </a:rPr>
                  <a:t> </a:t>
                </a:r>
              </a:p>
            </p:txBody>
          </p:sp>
        </mc:Fallback>
      </mc:AlternateContent>
      <p:sp>
        <p:nvSpPr>
          <p:cNvPr id="68" name="Line 16"/>
          <p:cNvSpPr>
            <a:spLocks noChangeShapeType="1"/>
          </p:cNvSpPr>
          <p:nvPr/>
        </p:nvSpPr>
        <p:spPr bwMode="auto">
          <a:xfrm rot="10800000" flipH="1">
            <a:off x="2832247" y="905866"/>
            <a:ext cx="394290" cy="53492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4044903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10" fill="hold"/>
                                        <p:tgtEl>
                                          <p:spTgt spid="34"/>
                                        </p:tgtEl>
                                        <p:attrNameLst>
                                          <p:attrName>stroke.color</p:attrName>
                                        </p:attrNameLst>
                                      </p:cBhvr>
                                      <p:to>
                                        <a:srgbClr val="FF0000"/>
                                      </p:to>
                                    </p:animClr>
                                    <p:set>
                                      <p:cBhvr>
                                        <p:cTn id="15" dur="10" fill="hold"/>
                                        <p:tgtEl>
                                          <p:spTgt spid="34"/>
                                        </p:tgtEl>
                                        <p:attrNameLst>
                                          <p:attrName>stroke.on</p:attrName>
                                        </p:attrNameLst>
                                      </p:cBhvr>
                                      <p:to>
                                        <p:strVal val="true"/>
                                      </p:to>
                                    </p:set>
                                  </p:childTnLst>
                                </p:cTn>
                              </p:par>
                              <p:par>
                                <p:cTn id="16" presetID="3" presetClass="emph" presetSubtype="2" fill="hold" grpId="2" nodeType="withEffect">
                                  <p:stCondLst>
                                    <p:cond delay="0"/>
                                  </p:stCondLst>
                                  <p:childTnLst>
                                    <p:animClr clrSpc="rgb" dir="cw">
                                      <p:cBhvr override="childStyle">
                                        <p:cTn id="17" dur="10" fill="hold"/>
                                        <p:tgtEl>
                                          <p:spTgt spid="65"/>
                                        </p:tgtEl>
                                        <p:attrNameLst>
                                          <p:attrName>style.color</p:attrName>
                                        </p:attrNameLst>
                                      </p:cBhvr>
                                      <p:to>
                                        <a:srgbClr val="FF0000"/>
                                      </p:to>
                                    </p:animClr>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7" presetClass="emph" presetSubtype="2" fill="hold" nodeType="clickEffect">
                                  <p:stCondLst>
                                    <p:cond delay="0"/>
                                  </p:stCondLst>
                                  <p:childTnLst>
                                    <p:animClr clrSpc="rgb" dir="cw">
                                      <p:cBhvr>
                                        <p:cTn id="25" dur="10" fill="hold"/>
                                        <p:tgtEl>
                                          <p:spTgt spid="34"/>
                                        </p:tgtEl>
                                        <p:attrNameLst>
                                          <p:attrName>stroke.color</p:attrName>
                                        </p:attrNameLst>
                                      </p:cBhvr>
                                      <p:to>
                                        <a:srgbClr val="FFFFCC"/>
                                      </p:to>
                                    </p:animClr>
                                    <p:set>
                                      <p:cBhvr>
                                        <p:cTn id="26" dur="10" fill="hold"/>
                                        <p:tgtEl>
                                          <p:spTgt spid="34"/>
                                        </p:tgtEl>
                                        <p:attrNameLst>
                                          <p:attrName>stroke.on</p:attrName>
                                        </p:attrNameLst>
                                      </p:cBhvr>
                                      <p:to>
                                        <p:strVal val="true"/>
                                      </p:to>
                                    </p:set>
                                  </p:childTnLst>
                                </p:cTn>
                              </p:par>
                              <p:par>
                                <p:cTn id="27" presetID="3" presetClass="emph" presetSubtype="2" fill="hold" grpId="3" nodeType="withEffect">
                                  <p:stCondLst>
                                    <p:cond delay="0"/>
                                  </p:stCondLst>
                                  <p:childTnLst>
                                    <p:animClr clrSpc="rgb" dir="cw">
                                      <p:cBhvr override="childStyle">
                                        <p:cTn id="28" dur="10" fill="hold"/>
                                        <p:tgtEl>
                                          <p:spTgt spid="65"/>
                                        </p:tgtEl>
                                        <p:attrNameLst>
                                          <p:attrName>style.color</p:attrName>
                                        </p:attrNameLst>
                                      </p:cBhvr>
                                      <p:to>
                                        <a:srgbClr val="FFFFFF"/>
                                      </p:to>
                                    </p:animClr>
                                  </p:childTnLst>
                                </p:cTn>
                              </p:par>
                              <p:par>
                                <p:cTn id="29" presetID="7" presetClass="emph" presetSubtype="2" fill="hold" nodeType="withEffect">
                                  <p:stCondLst>
                                    <p:cond delay="0"/>
                                  </p:stCondLst>
                                  <p:childTnLst>
                                    <p:animClr clrSpc="rgb" dir="cw">
                                      <p:cBhvr>
                                        <p:cTn id="30" dur="10" fill="hold"/>
                                        <p:tgtEl>
                                          <p:spTgt spid="45"/>
                                        </p:tgtEl>
                                        <p:attrNameLst>
                                          <p:attrName>stroke.color</p:attrName>
                                        </p:attrNameLst>
                                      </p:cBhvr>
                                      <p:to>
                                        <a:srgbClr val="FF0000"/>
                                      </p:to>
                                    </p:animClr>
                                    <p:set>
                                      <p:cBhvr>
                                        <p:cTn id="31" dur="10" fill="hold"/>
                                        <p:tgtEl>
                                          <p:spTgt spid="45"/>
                                        </p:tgtEl>
                                        <p:attrNameLst>
                                          <p:attrName>stroke.on</p:attrName>
                                        </p:attrNameLst>
                                      </p:cBhvr>
                                      <p:to>
                                        <p:strVal val="true"/>
                                      </p:to>
                                    </p:set>
                                  </p:childTnLst>
                                </p:cTn>
                              </p:par>
                              <p:par>
                                <p:cTn id="32" presetID="3" presetClass="emph" presetSubtype="2" fill="hold" grpId="1" nodeType="withEffect">
                                  <p:stCondLst>
                                    <p:cond delay="0"/>
                                  </p:stCondLst>
                                  <p:childTnLst>
                                    <p:animClr clrSpc="rgb" dir="cw">
                                      <p:cBhvr override="childStyle">
                                        <p:cTn id="33" dur="10" fill="hold"/>
                                        <p:tgtEl>
                                          <p:spTgt spid="66"/>
                                        </p:tgtEl>
                                        <p:attrNameLst>
                                          <p:attrName>style.color</p:attrName>
                                        </p:attrNameLst>
                                      </p:cBhvr>
                                      <p:to>
                                        <a:srgbClr val="FF0000"/>
                                      </p:to>
                                    </p:animClr>
                                  </p:childTnLst>
                                </p:cTn>
                              </p:par>
                              <p:par>
                                <p:cTn id="34" presetID="3" presetClass="emph" presetSubtype="2" fill="hold" grpId="2" nodeType="withEffect">
                                  <p:stCondLst>
                                    <p:cond delay="0"/>
                                  </p:stCondLst>
                                  <p:childTnLst>
                                    <p:animClr clrSpc="rgb" dir="cw">
                                      <p:cBhvr override="childStyle">
                                        <p:cTn id="35" dur="10" fill="hold"/>
                                        <p:tgtEl>
                                          <p:spTgt spid="67"/>
                                        </p:tgtEl>
                                        <p:attrNameLst>
                                          <p:attrName>style.color</p:attrName>
                                        </p:attrNameLst>
                                      </p:cBhvr>
                                      <p:to>
                                        <a:srgbClr val="FF0000"/>
                                      </p:to>
                                    </p:animClr>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childTnLst>
                                    <p:set>
                                      <p:cBhvr>
                                        <p:cTn id="39" dur="1" fill="hold">
                                          <p:stCondLst>
                                            <p:cond delay="0"/>
                                          </p:stCondLst>
                                        </p:cTn>
                                        <p:tgtEl>
                                          <p:spTgt spid="6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par>
                                <p:cTn id="44" presetID="7" presetClass="emph" presetSubtype="2" fill="hold" nodeType="withEffect">
                                  <p:stCondLst>
                                    <p:cond delay="0"/>
                                  </p:stCondLst>
                                  <p:childTnLst>
                                    <p:animClr clrSpc="rgb" dir="cw">
                                      <p:cBhvr>
                                        <p:cTn id="45" dur="10" fill="hold"/>
                                        <p:tgtEl>
                                          <p:spTgt spid="45"/>
                                        </p:tgtEl>
                                        <p:attrNameLst>
                                          <p:attrName>stroke.color</p:attrName>
                                        </p:attrNameLst>
                                      </p:cBhvr>
                                      <p:to>
                                        <a:srgbClr val="FFFFCC"/>
                                      </p:to>
                                    </p:animClr>
                                    <p:set>
                                      <p:cBhvr>
                                        <p:cTn id="46" dur="10" fill="hold"/>
                                        <p:tgtEl>
                                          <p:spTgt spid="45"/>
                                        </p:tgtEl>
                                        <p:attrNameLst>
                                          <p:attrName>stroke.on</p:attrName>
                                        </p:attrNameLst>
                                      </p:cBhvr>
                                      <p:to>
                                        <p:strVal val="true"/>
                                      </p:to>
                                    </p:set>
                                  </p:childTnLst>
                                </p:cTn>
                              </p:par>
                              <p:par>
                                <p:cTn id="47" presetID="3" presetClass="emph" presetSubtype="2" fill="hold" grpId="3" nodeType="withEffect">
                                  <p:stCondLst>
                                    <p:cond delay="0"/>
                                  </p:stCondLst>
                                  <p:childTnLst>
                                    <p:animClr clrSpc="rgb" dir="cw">
                                      <p:cBhvr override="childStyle">
                                        <p:cTn id="48" dur="10" fill="hold"/>
                                        <p:tgtEl>
                                          <p:spTgt spid="66"/>
                                        </p:tgtEl>
                                        <p:attrNameLst>
                                          <p:attrName>style.color</p:attrName>
                                        </p:attrNameLst>
                                      </p:cBhvr>
                                      <p:to>
                                        <a:srgbClr val="FF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5" grpId="1"/>
      <p:bldP spid="65" grpId="2"/>
      <p:bldP spid="65" grpId="3"/>
      <p:bldP spid="66" grpId="0"/>
      <p:bldP spid="66" grpId="1"/>
      <p:bldP spid="66" grpId="2"/>
      <p:bldP spid="66" grpId="3"/>
      <p:bldP spid="67" grpId="0"/>
      <p:bldP spid="67" grpId="1"/>
      <p:bldP spid="67" grpId="2"/>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Calculating </a:t>
            </a:r>
            <a:r>
              <a:rPr lang="en-US" sz="4000" dirty="0"/>
              <a:t>Full-Game Best </a:t>
            </a:r>
            <a:r>
              <a:rPr lang="en-US" sz="4000" dirty="0" smtClean="0"/>
              <a:t>Response</a:t>
            </a:r>
            <a:endParaRPr lang="en-US" sz="4000" dirty="0"/>
          </a:p>
        </p:txBody>
      </p:sp>
      <p:sp>
        <p:nvSpPr>
          <p:cNvPr id="4" name="Content Placeholder 3"/>
          <p:cNvSpPr>
            <a:spLocks noGrp="1"/>
          </p:cNvSpPr>
          <p:nvPr>
            <p:ph sz="half" idx="2"/>
          </p:nvPr>
        </p:nvSpPr>
        <p:spPr/>
        <p:txBody>
          <a:bodyPr/>
          <a:lstStyle/>
          <a:p>
            <a:r>
              <a:rPr lang="en-US" dirty="0" smtClean="0"/>
              <a:t>A best response is typically calculated by traversing the game tree</a:t>
            </a:r>
          </a:p>
          <a:p>
            <a:endParaRPr lang="en-US" dirty="0"/>
          </a:p>
          <a:p>
            <a:r>
              <a:rPr lang="en-US" dirty="0" smtClean="0"/>
              <a:t>This is infeasible for large or infinite games</a:t>
            </a:r>
            <a:endParaRPr lang="en-US" dirty="0"/>
          </a:p>
        </p:txBody>
      </p:sp>
      <p:sp>
        <p:nvSpPr>
          <p:cNvPr id="32" name="Oval 31"/>
          <p:cNvSpPr>
            <a:spLocks/>
          </p:cNvSpPr>
          <p:nvPr/>
        </p:nvSpPr>
        <p:spPr bwMode="auto">
          <a:xfrm>
            <a:off x="2452358" y="144079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1893276" y="1790032"/>
            <a:ext cx="908331" cy="237314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1118602" y="1790036"/>
            <a:ext cx="1695811"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flipH="1">
            <a:off x="2282367" y="1790033"/>
            <a:ext cx="519239" cy="237314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a:off x="2801604" y="1790034"/>
            <a:ext cx="870919" cy="2373137"/>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a:off x="2801607" y="1790033"/>
            <a:ext cx="1310848" cy="2373145"/>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6"/>
          <p:cNvSpPr>
            <a:spLocks noChangeShapeType="1"/>
          </p:cNvSpPr>
          <p:nvPr/>
        </p:nvSpPr>
        <p:spPr bwMode="auto">
          <a:xfrm rot="10800000">
            <a:off x="2801607" y="1790035"/>
            <a:ext cx="1741836"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1"/>
          <p:cNvSpPr>
            <a:spLocks noChangeShapeType="1"/>
          </p:cNvSpPr>
          <p:nvPr/>
        </p:nvSpPr>
        <p:spPr bwMode="auto">
          <a:xfrm rot="10800000" flipH="1">
            <a:off x="482016" y="476007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Oval 49"/>
          <p:cNvSpPr>
            <a:spLocks/>
          </p:cNvSpPr>
          <p:nvPr/>
        </p:nvSpPr>
        <p:spPr bwMode="auto">
          <a:xfrm>
            <a:off x="769353" y="416317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366252" y="474853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909256" y="476007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4196593" y="416317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4793492" y="474853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2573818" y="1440790"/>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57" name="TextBox 56"/>
          <p:cNvSpPr txBox="1"/>
          <p:nvPr/>
        </p:nvSpPr>
        <p:spPr>
          <a:xfrm>
            <a:off x="4315656" y="423548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8" name="TextBox 57"/>
          <p:cNvSpPr txBox="1"/>
          <p:nvPr/>
        </p:nvSpPr>
        <p:spPr>
          <a:xfrm>
            <a:off x="883760" y="423548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9" name="Line 16"/>
          <p:cNvSpPr>
            <a:spLocks noChangeShapeType="1"/>
          </p:cNvSpPr>
          <p:nvPr/>
        </p:nvSpPr>
        <p:spPr bwMode="auto">
          <a:xfrm rot="10800000" flipH="1">
            <a:off x="1467853" y="1840898"/>
            <a:ext cx="1333753" cy="2322277"/>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Line 16"/>
          <p:cNvSpPr>
            <a:spLocks noChangeShapeType="1"/>
          </p:cNvSpPr>
          <p:nvPr/>
        </p:nvSpPr>
        <p:spPr bwMode="auto">
          <a:xfrm rot="10800000">
            <a:off x="2801608" y="1790032"/>
            <a:ext cx="492470" cy="2373140"/>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 name="Line 16"/>
          <p:cNvSpPr>
            <a:spLocks noChangeShapeType="1"/>
          </p:cNvSpPr>
          <p:nvPr/>
        </p:nvSpPr>
        <p:spPr bwMode="auto">
          <a:xfrm rot="10800000" flipH="1">
            <a:off x="2832247" y="905866"/>
            <a:ext cx="394290" cy="53492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3" name="TextBox 22"/>
          <p:cNvSpPr txBox="1"/>
          <p:nvPr/>
        </p:nvSpPr>
        <p:spPr>
          <a:xfrm>
            <a:off x="2548970" y="3665763"/>
            <a:ext cx="505268" cy="400110"/>
          </a:xfrm>
          <a:prstGeom prst="rect">
            <a:avLst/>
          </a:prstGeom>
          <a:noFill/>
        </p:spPr>
        <p:txBody>
          <a:bodyPr wrap="none" rtlCol="0">
            <a:spAutoFit/>
          </a:bodyPr>
          <a:lstStyle/>
          <a:p>
            <a:r>
              <a:rPr lang="en-US" dirty="0" smtClean="0"/>
              <a:t>. . .</a:t>
            </a:r>
            <a:endParaRPr lang="en-US" dirty="0"/>
          </a:p>
        </p:txBody>
      </p:sp>
      <p:sp>
        <p:nvSpPr>
          <p:cNvPr id="24" name="Line 16"/>
          <p:cNvSpPr>
            <a:spLocks noChangeShapeType="1"/>
          </p:cNvSpPr>
          <p:nvPr/>
        </p:nvSpPr>
        <p:spPr bwMode="auto">
          <a:xfrm rot="10800000" flipH="1">
            <a:off x="685215" y="1790040"/>
            <a:ext cx="2109575" cy="237313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a:off x="2794791" y="1790032"/>
            <a:ext cx="2197137" cy="2373146"/>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Tree>
    <p:extLst>
      <p:ext uri="{BB962C8B-B14F-4D97-AF65-F5344CB8AC3E}">
        <p14:creationId xmlns:p14="http://schemas.microsoft.com/office/powerpoint/2010/main" val="1984294853"/>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Calculating </a:t>
            </a:r>
            <a:r>
              <a:rPr lang="en-US" sz="4000" dirty="0"/>
              <a:t>Full-Game Best </a:t>
            </a:r>
            <a:r>
              <a:rPr lang="en-US" sz="4000" dirty="0" smtClean="0"/>
              <a:t>Response</a:t>
            </a:r>
            <a:endParaRPr lang="en-US" sz="4000"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710112" y="1330325"/>
                <a:ext cx="4290305" cy="5118100"/>
              </a:xfrm>
            </p:spPr>
            <p:txBody>
              <a:bodyPr/>
              <a:lstStyle/>
              <a:p>
                <a:r>
                  <a:rPr lang="en-US" sz="2400" dirty="0" smtClean="0"/>
                  <a:t>But action translation defines strategy for a range of actions</a:t>
                </a:r>
                <a:endParaRPr lang="en-US" sz="2400" dirty="0"/>
              </a:p>
              <a:p>
                <a:r>
                  <a:rPr lang="en-US" sz="2400" dirty="0" smtClean="0"/>
                  <a:t>Special case: Action chooses </a:t>
                </a:r>
                <a14:m>
                  <m:oMath xmlns:m="http://schemas.openxmlformats.org/officeDocument/2006/math">
                    <m:r>
                      <a:rPr lang="en-US" sz="2400" b="0" i="1" smtClean="0">
                        <a:latin typeface="Cambria Math"/>
                      </a:rPr>
                      <m:t>𝜃</m:t>
                    </m:r>
                  </m:oMath>
                </a14:m>
                <a:r>
                  <a:rPr lang="en-US" sz="2400" b="0" dirty="0" smtClean="0"/>
                  <a:t> and all payoffs following next action are multiples of </a:t>
                </a:r>
                <a14:m>
                  <m:oMath xmlns:m="http://schemas.openxmlformats.org/officeDocument/2006/math">
                    <m:r>
                      <a:rPr lang="en-US" sz="2400" i="1">
                        <a:latin typeface="Cambria Math"/>
                      </a:rPr>
                      <m:t>𝜃</m:t>
                    </m:r>
                  </m:oMath>
                </a14:m>
                <a:endParaRPr lang="en-US" sz="2400" dirty="0"/>
              </a:p>
              <a:p>
                <a:r>
                  <a:rPr lang="en-US" sz="2400" dirty="0" smtClean="0"/>
                  <a:t>All future payoffs are scaled by </a:t>
                </a:r>
                <a14:m>
                  <m:oMath xmlns:m="http://schemas.openxmlformats.org/officeDocument/2006/math">
                    <m:r>
                      <a:rPr lang="en-US" sz="2400" b="0" i="1" smtClean="0">
                        <a:latin typeface="Cambria Math"/>
                      </a:rPr>
                      <m:t>𝜃</m:t>
                    </m:r>
                  </m:oMath>
                </a14:m>
                <a:r>
                  <a:rPr lang="en-US" sz="2400" b="0" dirty="0" smtClean="0"/>
                  <a:t>, so states are strategically identical regardless of </a:t>
                </a:r>
                <a14:m>
                  <m:oMath xmlns:m="http://schemas.openxmlformats.org/officeDocument/2006/math">
                    <m:r>
                      <a:rPr lang="en-US" sz="2400" b="0" i="1" smtClean="0">
                        <a:latin typeface="Cambria Math"/>
                      </a:rPr>
                      <m:t>𝜃</m:t>
                    </m:r>
                  </m:oMath>
                </a14:m>
                <a:endParaRPr lang="en-US" sz="2400" dirty="0" smtClean="0"/>
              </a:p>
              <a:p>
                <a:r>
                  <a:rPr lang="en-US" sz="2400" dirty="0" smtClean="0"/>
                  <a:t>Pass down variable </a:t>
                </a:r>
                <a14:m>
                  <m:oMath xmlns:m="http://schemas.openxmlformats.org/officeDocument/2006/math">
                    <m:r>
                      <a:rPr lang="en-US" sz="2400" b="0" i="1" smtClean="0">
                        <a:latin typeface="Cambria Math"/>
                      </a:rPr>
                      <m:t>𝜃</m:t>
                    </m:r>
                  </m:oMath>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710112" y="1330325"/>
                <a:ext cx="4290305" cy="5118100"/>
              </a:xfrm>
              <a:blipFill rotWithShape="1">
                <a:blip r:embed="rId2"/>
                <a:stretch>
                  <a:fillRect l="-1991" t="-952" r="-3698"/>
                </a:stretch>
              </a:blipFill>
            </p:spPr>
            <p:txBody>
              <a:bodyPr/>
              <a:lstStyle/>
              <a:p>
                <a:r>
                  <a:rPr lang="en-US">
                    <a:noFill/>
                  </a:rPr>
                  <a:t> </a:t>
                </a:r>
              </a:p>
            </p:txBody>
          </p:sp>
        </mc:Fallback>
      </mc:AlternateContent>
      <p:sp>
        <p:nvSpPr>
          <p:cNvPr id="32" name="Oval 31"/>
          <p:cNvSpPr>
            <a:spLocks/>
          </p:cNvSpPr>
          <p:nvPr/>
        </p:nvSpPr>
        <p:spPr bwMode="auto">
          <a:xfrm>
            <a:off x="2452358" y="144079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1893276" y="1790032"/>
            <a:ext cx="908331" cy="237314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1118602" y="1790036"/>
            <a:ext cx="1695811"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flipH="1">
            <a:off x="2282367" y="1790033"/>
            <a:ext cx="519239" cy="237314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a:off x="2801604" y="1790034"/>
            <a:ext cx="870919" cy="2373137"/>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a:off x="2801607" y="1790033"/>
            <a:ext cx="1310848" cy="2373145"/>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6"/>
          <p:cNvSpPr>
            <a:spLocks noChangeShapeType="1"/>
          </p:cNvSpPr>
          <p:nvPr/>
        </p:nvSpPr>
        <p:spPr bwMode="auto">
          <a:xfrm rot="10800000">
            <a:off x="2801607" y="1790035"/>
            <a:ext cx="1741836"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1"/>
          <p:cNvSpPr>
            <a:spLocks noChangeShapeType="1"/>
          </p:cNvSpPr>
          <p:nvPr/>
        </p:nvSpPr>
        <p:spPr bwMode="auto">
          <a:xfrm rot="10800000" flipH="1">
            <a:off x="858259" y="534543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Oval 49"/>
          <p:cNvSpPr>
            <a:spLocks/>
          </p:cNvSpPr>
          <p:nvPr/>
        </p:nvSpPr>
        <p:spPr bwMode="auto">
          <a:xfrm>
            <a:off x="1145596" y="474853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742495" y="533389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522589" y="534543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3809926" y="474853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4406825" y="533389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2573818" y="1440790"/>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57" name="TextBox 56"/>
          <p:cNvSpPr txBox="1"/>
          <p:nvPr/>
        </p:nvSpPr>
        <p:spPr>
          <a:xfrm>
            <a:off x="3928989" y="482084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8" name="TextBox 57"/>
          <p:cNvSpPr txBox="1"/>
          <p:nvPr/>
        </p:nvSpPr>
        <p:spPr>
          <a:xfrm>
            <a:off x="1260003" y="482084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9" name="Line 16"/>
          <p:cNvSpPr>
            <a:spLocks noChangeShapeType="1"/>
          </p:cNvSpPr>
          <p:nvPr/>
        </p:nvSpPr>
        <p:spPr bwMode="auto">
          <a:xfrm rot="10800000" flipH="1">
            <a:off x="1467853" y="1840898"/>
            <a:ext cx="1333753" cy="2322277"/>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Line 16"/>
          <p:cNvSpPr>
            <a:spLocks noChangeShapeType="1"/>
          </p:cNvSpPr>
          <p:nvPr/>
        </p:nvSpPr>
        <p:spPr bwMode="auto">
          <a:xfrm rot="10800000">
            <a:off x="2801608" y="1790032"/>
            <a:ext cx="492470" cy="2373140"/>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 name="Line 16"/>
          <p:cNvSpPr>
            <a:spLocks noChangeShapeType="1"/>
          </p:cNvSpPr>
          <p:nvPr/>
        </p:nvSpPr>
        <p:spPr bwMode="auto">
          <a:xfrm rot="10800000" flipH="1">
            <a:off x="2832247" y="905866"/>
            <a:ext cx="394290" cy="53492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3" name="TextBox 22"/>
          <p:cNvSpPr txBox="1"/>
          <p:nvPr/>
        </p:nvSpPr>
        <p:spPr>
          <a:xfrm>
            <a:off x="2548970" y="3665763"/>
            <a:ext cx="505268" cy="400110"/>
          </a:xfrm>
          <a:prstGeom prst="rect">
            <a:avLst/>
          </a:prstGeom>
          <a:noFill/>
        </p:spPr>
        <p:txBody>
          <a:bodyPr wrap="none" rtlCol="0">
            <a:spAutoFit/>
          </a:bodyPr>
          <a:lstStyle/>
          <a:p>
            <a:r>
              <a:rPr lang="en-US" dirty="0" smtClean="0"/>
              <a:t>. . .</a:t>
            </a:r>
            <a:endParaRPr lang="en-US" dirty="0"/>
          </a:p>
        </p:txBody>
      </p:sp>
      <p:sp>
        <p:nvSpPr>
          <p:cNvPr id="24" name="Line 16"/>
          <p:cNvSpPr>
            <a:spLocks noChangeShapeType="1"/>
          </p:cNvSpPr>
          <p:nvPr/>
        </p:nvSpPr>
        <p:spPr bwMode="auto">
          <a:xfrm rot="10800000" flipH="1">
            <a:off x="685215" y="1790040"/>
            <a:ext cx="2109575" cy="237313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a:off x="2794791" y="1790032"/>
            <a:ext cx="2197137" cy="2373146"/>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 name="Left Brace 2"/>
          <p:cNvSpPr/>
          <p:nvPr/>
        </p:nvSpPr>
        <p:spPr bwMode="auto">
          <a:xfrm rot="16200000">
            <a:off x="1297767" y="3621971"/>
            <a:ext cx="437122" cy="1662226"/>
          </a:xfrm>
          <a:prstGeom prst="leftBrace">
            <a:avLst/>
          </a:prstGeom>
          <a:solidFill>
            <a:schemeClr val="accent1">
              <a:alpha val="0"/>
            </a:schemeClr>
          </a:solidFill>
          <a:ln w="38100" cap="flat" cmpd="sng" algn="ctr">
            <a:solidFill>
              <a:srgbClr val="FF0000"/>
            </a:solidFill>
            <a:prstDash val="solid"/>
            <a:round/>
            <a:headEnd type="none" w="med" len="med"/>
            <a:tailEnd type="none"/>
          </a:ln>
          <a:effectLst/>
        </p:spPr>
        <p:txBody>
          <a:bodyPr rtlCol="0" anchor="ctr"/>
          <a:lstStyle/>
          <a:p>
            <a:pPr algn="ctr"/>
            <a:endParaRPr lang="en-US"/>
          </a:p>
        </p:txBody>
      </p:sp>
      <p:sp>
        <p:nvSpPr>
          <p:cNvPr id="27" name="Left Brace 26"/>
          <p:cNvSpPr/>
          <p:nvPr/>
        </p:nvSpPr>
        <p:spPr bwMode="auto">
          <a:xfrm rot="16200000">
            <a:off x="3938215" y="3621971"/>
            <a:ext cx="437122" cy="1662226"/>
          </a:xfrm>
          <a:prstGeom prst="leftBrace">
            <a:avLst/>
          </a:prstGeom>
          <a:solidFill>
            <a:schemeClr val="accent1">
              <a:alpha val="0"/>
            </a:schemeClr>
          </a:solidFill>
          <a:ln w="38100" cap="flat" cmpd="sng" algn="ctr">
            <a:solidFill>
              <a:srgbClr val="FF0000"/>
            </a:solidFill>
            <a:prstDash val="solid"/>
            <a:round/>
            <a:headEnd type="none" w="med" len="med"/>
            <a:tailEnd type="none"/>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p:cNvSpPr txBox="1"/>
              <p:nvPr/>
            </p:nvSpPr>
            <p:spPr>
              <a:xfrm>
                <a:off x="373614" y="4548483"/>
                <a:ext cx="8268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d>
                        <m:dPr>
                          <m:ctrlPr>
                            <a:rPr lang="en-US" b="0" i="1" smtClean="0">
                              <a:latin typeface="Cambria Math"/>
                            </a:rPr>
                          </m:ctrlPr>
                        </m:dPr>
                        <m:e>
                          <m:r>
                            <a:rPr lang="en-US" b="0" i="1" smtClean="0">
                              <a:latin typeface="Cambria Math"/>
                            </a:rPr>
                            <m:t>𝜃</m:t>
                          </m:r>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373614" y="4548483"/>
                <a:ext cx="826828" cy="400110"/>
              </a:xfrm>
              <a:prstGeom prst="rect">
                <a:avLst/>
              </a:prstGeom>
              <a:blipFill rotWithShape="1">
                <a:blip r:embed="rId3"/>
                <a:stretch>
                  <a:fillRect l="-2206"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029392" y="4548483"/>
                <a:ext cx="8268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d>
                        <m:dPr>
                          <m:ctrlPr>
                            <a:rPr lang="en-US" b="0" i="1" smtClean="0">
                              <a:latin typeface="Cambria Math"/>
                            </a:rPr>
                          </m:ctrlPr>
                        </m:dPr>
                        <m:e>
                          <m:r>
                            <a:rPr lang="en-US" b="0" i="1" smtClean="0">
                              <a:latin typeface="Cambria Math"/>
                            </a:rPr>
                            <m:t>𝜃</m:t>
                          </m:r>
                        </m:e>
                      </m: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029392" y="4548483"/>
                <a:ext cx="826828" cy="400110"/>
              </a:xfrm>
              <a:prstGeom prst="rect">
                <a:avLst/>
              </a:prstGeom>
              <a:blipFill rotWithShape="1">
                <a:blip r:embed="rId4"/>
                <a:stretch>
                  <a:fillRect l="-3676" b="-15152"/>
                </a:stretch>
              </a:blipFill>
            </p:spPr>
            <p:txBody>
              <a:bodyPr/>
              <a:lstStyle/>
              <a:p>
                <a:r>
                  <a:rPr lang="en-US">
                    <a:noFill/>
                  </a:rPr>
                  <a:t> </a:t>
                </a:r>
              </a:p>
            </p:txBody>
          </p:sp>
        </mc:Fallback>
      </mc:AlternateContent>
    </p:spTree>
    <p:extLst>
      <p:ext uri="{BB962C8B-B14F-4D97-AF65-F5344CB8AC3E}">
        <p14:creationId xmlns:p14="http://schemas.microsoft.com/office/powerpoint/2010/main" val="2810580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76200"/>
            <a:ext cx="9144000" cy="1371600"/>
          </a:xfrm>
        </p:spPr>
        <p:txBody>
          <a:bodyPr/>
          <a:lstStyle/>
          <a:p>
            <a:r>
              <a:rPr lang="en-US" sz="4000" i="1" smtClean="0"/>
              <a:t>GameShrink</a:t>
            </a:r>
            <a:r>
              <a:rPr lang="en-US" sz="4000" smtClean="0"/>
              <a:t> algorithm</a:t>
            </a:r>
          </a:p>
        </p:txBody>
      </p:sp>
      <p:sp>
        <p:nvSpPr>
          <p:cNvPr id="25603" name="Rectangle 3"/>
          <p:cNvSpPr>
            <a:spLocks noGrp="1" noChangeArrowheads="1"/>
          </p:cNvSpPr>
          <p:nvPr>
            <p:ph type="body" idx="1"/>
          </p:nvPr>
        </p:nvSpPr>
        <p:spPr>
          <a:xfrm>
            <a:off x="212725" y="1828800"/>
            <a:ext cx="8855075" cy="4648200"/>
          </a:xfrm>
        </p:spPr>
        <p:txBody>
          <a:bodyPr/>
          <a:lstStyle/>
          <a:p>
            <a:pPr>
              <a:lnSpc>
                <a:spcPct val="80000"/>
              </a:lnSpc>
            </a:pPr>
            <a:r>
              <a:rPr lang="en-US" sz="2800" dirty="0" smtClean="0">
                <a:solidFill>
                  <a:schemeClr val="tx2"/>
                </a:solidFill>
              </a:rPr>
              <a:t>Bottom-up pass: </a:t>
            </a:r>
            <a:r>
              <a:rPr lang="en-US" sz="2800" dirty="0" smtClean="0"/>
              <a:t>Run DP to mark isomorphic pairs of nodes in signal tree</a:t>
            </a:r>
          </a:p>
          <a:p>
            <a:pPr>
              <a:lnSpc>
                <a:spcPct val="80000"/>
              </a:lnSpc>
            </a:pPr>
            <a:r>
              <a:rPr lang="en-US" sz="2800" dirty="0" smtClean="0">
                <a:solidFill>
                  <a:schemeClr val="tx2"/>
                </a:solidFill>
              </a:rPr>
              <a:t>Top-down pass:</a:t>
            </a:r>
            <a:r>
              <a:rPr lang="en-US" sz="2800" dirty="0" smtClean="0"/>
              <a:t> Starting from top of signal tree, perform the transformation where applicable</a:t>
            </a:r>
          </a:p>
          <a:p>
            <a:pPr>
              <a:lnSpc>
                <a:spcPct val="80000"/>
              </a:lnSpc>
            </a:pPr>
            <a:endParaRPr lang="en-US" sz="2800" dirty="0" smtClean="0"/>
          </a:p>
          <a:p>
            <a:pPr>
              <a:lnSpc>
                <a:spcPct val="80000"/>
              </a:lnSpc>
            </a:pPr>
            <a:r>
              <a:rPr lang="en-US" sz="2800" b="1" dirty="0" smtClean="0"/>
              <a:t>Theorem.</a:t>
            </a:r>
            <a:r>
              <a:rPr lang="en-US" sz="2800" dirty="0" smtClean="0"/>
              <a:t>  Conducts all these transformations</a:t>
            </a:r>
          </a:p>
          <a:p>
            <a:pPr lvl="1">
              <a:lnSpc>
                <a:spcPct val="80000"/>
              </a:lnSpc>
            </a:pPr>
            <a:r>
              <a:rPr lang="en-US" sz="2400" dirty="0" smtClean="0">
                <a:cs typeface="Times New Roman" pitchFamily="18" charset="0"/>
              </a:rPr>
              <a:t>Õ</a:t>
            </a:r>
            <a:r>
              <a:rPr lang="en-US" sz="2400" dirty="0" smtClean="0"/>
              <a:t>(n</a:t>
            </a:r>
            <a:r>
              <a:rPr lang="en-US" sz="2400" baseline="30000" dirty="0" smtClean="0"/>
              <a:t>2</a:t>
            </a:r>
            <a:r>
              <a:rPr lang="en-US" sz="2400" dirty="0" smtClean="0"/>
              <a:t>), where n is #nodes in</a:t>
            </a:r>
            <a:r>
              <a:rPr lang="en-US" sz="2400" i="1" dirty="0" smtClean="0"/>
              <a:t> signal tree</a:t>
            </a:r>
          </a:p>
          <a:p>
            <a:pPr lvl="1">
              <a:lnSpc>
                <a:spcPct val="80000"/>
              </a:lnSpc>
            </a:pPr>
            <a:r>
              <a:rPr lang="en-US" sz="2400" dirty="0" smtClean="0"/>
              <a:t>Usually highly </a:t>
            </a:r>
            <a:r>
              <a:rPr lang="en-US" sz="2400" i="1" dirty="0" err="1" smtClean="0"/>
              <a:t>sublinear</a:t>
            </a:r>
            <a:r>
              <a:rPr lang="en-US" sz="2400" dirty="0" smtClean="0"/>
              <a:t> in game tree size</a:t>
            </a:r>
          </a:p>
          <a:p>
            <a:pPr>
              <a:lnSpc>
                <a:spcPct val="80000"/>
              </a:lnSpc>
            </a:pPr>
            <a:endParaRPr lang="en-US" sz="28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Calculating </a:t>
            </a:r>
            <a:r>
              <a:rPr lang="en-US" sz="4000" dirty="0"/>
              <a:t>Full-Game Best </a:t>
            </a:r>
            <a:r>
              <a:rPr lang="en-US" sz="4000" dirty="0" smtClean="0"/>
              <a:t>Response</a:t>
            </a:r>
            <a:endParaRPr lang="en-US" sz="4000" dirty="0"/>
          </a:p>
        </p:txBody>
      </p:sp>
      <p:sp>
        <p:nvSpPr>
          <p:cNvPr id="32" name="Oval 31"/>
          <p:cNvSpPr>
            <a:spLocks/>
          </p:cNvSpPr>
          <p:nvPr/>
        </p:nvSpPr>
        <p:spPr bwMode="auto">
          <a:xfrm>
            <a:off x="2452358" y="1440790"/>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1893276" y="1790032"/>
            <a:ext cx="908331" cy="237314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1118602" y="1790036"/>
            <a:ext cx="1695811"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flipH="1">
            <a:off x="2282367" y="1790033"/>
            <a:ext cx="519239" cy="237314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16"/>
          <p:cNvSpPr>
            <a:spLocks noChangeShapeType="1"/>
          </p:cNvSpPr>
          <p:nvPr/>
        </p:nvSpPr>
        <p:spPr bwMode="auto">
          <a:xfrm rot="10800000">
            <a:off x="2801604" y="1790034"/>
            <a:ext cx="870919" cy="2373137"/>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16"/>
          <p:cNvSpPr>
            <a:spLocks noChangeShapeType="1"/>
          </p:cNvSpPr>
          <p:nvPr/>
        </p:nvSpPr>
        <p:spPr bwMode="auto">
          <a:xfrm rot="10800000">
            <a:off x="2801607" y="1790033"/>
            <a:ext cx="1310848" cy="2373145"/>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6"/>
          <p:cNvSpPr>
            <a:spLocks noChangeShapeType="1"/>
          </p:cNvSpPr>
          <p:nvPr/>
        </p:nvSpPr>
        <p:spPr bwMode="auto">
          <a:xfrm rot="10800000">
            <a:off x="2801607" y="1790035"/>
            <a:ext cx="1741836" cy="237314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1"/>
          <p:cNvSpPr>
            <a:spLocks noChangeShapeType="1"/>
          </p:cNvSpPr>
          <p:nvPr/>
        </p:nvSpPr>
        <p:spPr bwMode="auto">
          <a:xfrm rot="10800000" flipH="1">
            <a:off x="858259" y="534543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Oval 49"/>
          <p:cNvSpPr>
            <a:spLocks/>
          </p:cNvSpPr>
          <p:nvPr/>
        </p:nvSpPr>
        <p:spPr bwMode="auto">
          <a:xfrm>
            <a:off x="1145596" y="474853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742495" y="533389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1"/>
          <p:cNvSpPr>
            <a:spLocks noChangeShapeType="1"/>
          </p:cNvSpPr>
          <p:nvPr/>
        </p:nvSpPr>
        <p:spPr bwMode="auto">
          <a:xfrm rot="10800000" flipH="1">
            <a:off x="3522589" y="534543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Oval 52"/>
          <p:cNvSpPr>
            <a:spLocks/>
          </p:cNvSpPr>
          <p:nvPr/>
        </p:nvSpPr>
        <p:spPr bwMode="auto">
          <a:xfrm>
            <a:off x="3809926" y="474853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Line 3"/>
          <p:cNvSpPr>
            <a:spLocks noChangeShapeType="1"/>
          </p:cNvSpPr>
          <p:nvPr/>
        </p:nvSpPr>
        <p:spPr bwMode="auto">
          <a:xfrm rot="10800000">
            <a:off x="4406825" y="533389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TextBox 54"/>
          <p:cNvSpPr txBox="1"/>
          <p:nvPr/>
        </p:nvSpPr>
        <p:spPr>
          <a:xfrm>
            <a:off x="2573818" y="1440790"/>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57" name="TextBox 56"/>
          <p:cNvSpPr txBox="1"/>
          <p:nvPr/>
        </p:nvSpPr>
        <p:spPr>
          <a:xfrm>
            <a:off x="3928989" y="482084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8" name="TextBox 57"/>
          <p:cNvSpPr txBox="1"/>
          <p:nvPr/>
        </p:nvSpPr>
        <p:spPr>
          <a:xfrm>
            <a:off x="1260003" y="482084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59" name="Line 16"/>
          <p:cNvSpPr>
            <a:spLocks noChangeShapeType="1"/>
          </p:cNvSpPr>
          <p:nvPr/>
        </p:nvSpPr>
        <p:spPr bwMode="auto">
          <a:xfrm rot="10800000" flipH="1">
            <a:off x="1467853" y="1840898"/>
            <a:ext cx="1333753" cy="2322277"/>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Line 16"/>
          <p:cNvSpPr>
            <a:spLocks noChangeShapeType="1"/>
          </p:cNvSpPr>
          <p:nvPr/>
        </p:nvSpPr>
        <p:spPr bwMode="auto">
          <a:xfrm rot="10800000">
            <a:off x="2801608" y="1790032"/>
            <a:ext cx="492470" cy="2373140"/>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2" name="Line 16"/>
          <p:cNvSpPr>
            <a:spLocks noChangeShapeType="1"/>
          </p:cNvSpPr>
          <p:nvPr/>
        </p:nvSpPr>
        <p:spPr bwMode="auto">
          <a:xfrm rot="10800000" flipH="1">
            <a:off x="2832247" y="905866"/>
            <a:ext cx="394290" cy="53492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3" name="TextBox 22"/>
          <p:cNvSpPr txBox="1"/>
          <p:nvPr/>
        </p:nvSpPr>
        <p:spPr>
          <a:xfrm>
            <a:off x="2548970" y="3665763"/>
            <a:ext cx="505268" cy="400110"/>
          </a:xfrm>
          <a:prstGeom prst="rect">
            <a:avLst/>
          </a:prstGeom>
          <a:noFill/>
        </p:spPr>
        <p:txBody>
          <a:bodyPr wrap="none" rtlCol="0">
            <a:spAutoFit/>
          </a:bodyPr>
          <a:lstStyle/>
          <a:p>
            <a:r>
              <a:rPr lang="en-US" dirty="0" smtClean="0"/>
              <a:t>. . .</a:t>
            </a:r>
            <a:endParaRPr lang="en-US" dirty="0"/>
          </a:p>
        </p:txBody>
      </p:sp>
      <p:sp>
        <p:nvSpPr>
          <p:cNvPr id="24" name="Line 16"/>
          <p:cNvSpPr>
            <a:spLocks noChangeShapeType="1"/>
          </p:cNvSpPr>
          <p:nvPr/>
        </p:nvSpPr>
        <p:spPr bwMode="auto">
          <a:xfrm rot="10800000" flipH="1">
            <a:off x="685215" y="1790040"/>
            <a:ext cx="2109575" cy="2373132"/>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a:off x="2794791" y="1790032"/>
            <a:ext cx="2197137" cy="2373146"/>
          </a:xfrm>
          <a:prstGeom prst="line">
            <a:avLst/>
          </a:prstGeom>
          <a:noFill/>
          <a:ln w="2540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 name="Left Brace 2"/>
          <p:cNvSpPr/>
          <p:nvPr/>
        </p:nvSpPr>
        <p:spPr bwMode="auto">
          <a:xfrm rot="16200000">
            <a:off x="1297767" y="3621971"/>
            <a:ext cx="437122" cy="1662226"/>
          </a:xfrm>
          <a:prstGeom prst="leftBrace">
            <a:avLst/>
          </a:prstGeom>
          <a:solidFill>
            <a:schemeClr val="accent1">
              <a:alpha val="0"/>
            </a:schemeClr>
          </a:solidFill>
          <a:ln w="38100" cap="flat" cmpd="sng" algn="ctr">
            <a:solidFill>
              <a:srgbClr val="FF0000"/>
            </a:solidFill>
            <a:prstDash val="solid"/>
            <a:round/>
            <a:headEnd type="none" w="med" len="med"/>
            <a:tailEnd type="none"/>
          </a:ln>
          <a:effectLst/>
        </p:spPr>
        <p:txBody>
          <a:bodyPr rtlCol="0" anchor="ctr"/>
          <a:lstStyle/>
          <a:p>
            <a:pPr algn="ctr"/>
            <a:endParaRPr lang="en-US"/>
          </a:p>
        </p:txBody>
      </p:sp>
      <p:sp>
        <p:nvSpPr>
          <p:cNvPr id="27" name="Left Brace 26"/>
          <p:cNvSpPr/>
          <p:nvPr/>
        </p:nvSpPr>
        <p:spPr bwMode="auto">
          <a:xfrm rot="16200000">
            <a:off x="3938215" y="3621971"/>
            <a:ext cx="437122" cy="1662226"/>
          </a:xfrm>
          <a:prstGeom prst="leftBrace">
            <a:avLst/>
          </a:prstGeom>
          <a:solidFill>
            <a:schemeClr val="accent1">
              <a:alpha val="0"/>
            </a:schemeClr>
          </a:solidFill>
          <a:ln w="38100" cap="flat" cmpd="sng" algn="ctr">
            <a:solidFill>
              <a:srgbClr val="FF0000"/>
            </a:solidFill>
            <a:prstDash val="solid"/>
            <a:round/>
            <a:headEnd type="none" w="med" len="med"/>
            <a:tailEnd type="none"/>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373614" y="4548483"/>
                <a:ext cx="8268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d>
                        <m:dPr>
                          <m:ctrlPr>
                            <a:rPr lang="en-US" b="0" i="1" smtClean="0">
                              <a:latin typeface="Cambria Math"/>
                            </a:rPr>
                          </m:ctrlPr>
                        </m:dPr>
                        <m:e>
                          <m:r>
                            <a:rPr lang="en-US" b="0" i="1" smtClean="0">
                              <a:latin typeface="Cambria Math"/>
                            </a:rPr>
                            <m:t>𝜃</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3614" y="4548483"/>
                <a:ext cx="826828" cy="400110"/>
              </a:xfrm>
              <a:prstGeom prst="rect">
                <a:avLst/>
              </a:prstGeom>
              <a:blipFill rotWithShape="1">
                <a:blip r:embed="rId3"/>
                <a:stretch>
                  <a:fillRect l="-2206"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029392" y="4548483"/>
                <a:ext cx="8268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d>
                        <m:dPr>
                          <m:ctrlPr>
                            <a:rPr lang="en-US" b="0" i="1" smtClean="0">
                              <a:latin typeface="Cambria Math"/>
                            </a:rPr>
                          </m:ctrlPr>
                        </m:dPr>
                        <m:e>
                          <m:r>
                            <a:rPr lang="en-US" b="0" i="1" smtClean="0">
                              <a:latin typeface="Cambria Math"/>
                            </a:rPr>
                            <m:t>𝜃</m:t>
                          </m:r>
                        </m:e>
                      </m:d>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3029392" y="4548483"/>
                <a:ext cx="826828" cy="400110"/>
              </a:xfrm>
              <a:prstGeom prst="rect">
                <a:avLst/>
              </a:prstGeom>
              <a:blipFill rotWithShape="1">
                <a:blip r:embed="rId4"/>
                <a:stretch>
                  <a:fillRect l="-3676"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63422" y="2353930"/>
                <a:ext cx="1688731" cy="5488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FF0000"/>
                              </a:solidFill>
                              <a:latin typeface="Cambria Math"/>
                            </a:rPr>
                          </m:ctrlPr>
                        </m:funcPr>
                        <m:fName>
                          <m:limLow>
                            <m:limLowPr>
                              <m:ctrlPr>
                                <a:rPr lang="en-US" i="1">
                                  <a:solidFill>
                                    <a:srgbClr val="FF0000"/>
                                  </a:solidFill>
                                  <a:latin typeface="Cambria Math"/>
                                </a:rPr>
                              </m:ctrlPr>
                            </m:limLowPr>
                            <m:e>
                              <m:r>
                                <m:rPr>
                                  <m:sty m:val="p"/>
                                </m:rPr>
                                <a:rPr lang="en-US">
                                  <a:solidFill>
                                    <a:srgbClr val="FF0000"/>
                                  </a:solidFill>
                                  <a:latin typeface="Cambria Math"/>
                                </a:rPr>
                                <m:t>argmax</m:t>
                              </m:r>
                            </m:e>
                            <m:lim>
                              <m:r>
                                <a:rPr lang="en-US" i="1">
                                  <a:solidFill>
                                    <a:srgbClr val="FF0000"/>
                                  </a:solidFill>
                                  <a:latin typeface="Cambria Math"/>
                                </a:rPr>
                                <m:t>𝜃</m:t>
                              </m:r>
                            </m:lim>
                          </m:limLow>
                        </m:fName>
                        <m:e>
                          <m:sSub>
                            <m:sSubPr>
                              <m:ctrlPr>
                                <a:rPr lang="en-US" b="0" i="1" smtClean="0">
                                  <a:solidFill>
                                    <a:srgbClr val="FF0000"/>
                                  </a:solidFill>
                                  <a:latin typeface="Cambria Math"/>
                                </a:rPr>
                              </m:ctrlPr>
                            </m:sSubPr>
                            <m:e>
                              <m:r>
                                <a:rPr lang="en-US" i="1">
                                  <a:solidFill>
                                    <a:srgbClr val="FF0000"/>
                                  </a:solidFill>
                                  <a:latin typeface="Cambria Math"/>
                                </a:rPr>
                                <m:t>𝑓</m:t>
                              </m:r>
                            </m:e>
                            <m:sub>
                              <m:r>
                                <a:rPr lang="en-US" b="0" i="1" smtClean="0">
                                  <a:solidFill>
                                    <a:srgbClr val="FF0000"/>
                                  </a:solidFill>
                                  <a:latin typeface="Cambria Math"/>
                                </a:rPr>
                                <m:t>1</m:t>
                              </m:r>
                            </m:sub>
                          </m:sSub>
                          <m:r>
                            <a:rPr lang="en-US" i="1">
                              <a:solidFill>
                                <a:srgbClr val="FF0000"/>
                              </a:solidFill>
                              <a:latin typeface="Cambria Math"/>
                            </a:rPr>
                            <m:t>(</m:t>
                          </m:r>
                          <m:r>
                            <a:rPr lang="en-US" i="1">
                              <a:solidFill>
                                <a:srgbClr val="FF0000"/>
                              </a:solidFill>
                              <a:latin typeface="Cambria Math"/>
                            </a:rPr>
                            <m:t>𝜃</m:t>
                          </m:r>
                          <m:r>
                            <a:rPr lang="en-US" i="1">
                              <a:solidFill>
                                <a:srgbClr val="FF0000"/>
                              </a:solidFill>
                              <a:latin typeface="Cambria Math"/>
                            </a:rPr>
                            <m:t>)</m:t>
                          </m:r>
                        </m:e>
                      </m:func>
                    </m:oMath>
                  </m:oMathPara>
                </a14:m>
                <a:endParaRPr lang="en-US"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3422" y="2353930"/>
                <a:ext cx="1688731" cy="548868"/>
              </a:xfrm>
              <a:prstGeom prst="rect">
                <a:avLst/>
              </a:prstGeom>
              <a:blipFill rotWithShape="1">
                <a:blip r:embed="rId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562458" y="2353930"/>
                <a:ext cx="1688731" cy="5488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i="1" smtClean="0">
                              <a:solidFill>
                                <a:srgbClr val="FF0000"/>
                              </a:solidFill>
                              <a:latin typeface="Cambria Math"/>
                            </a:rPr>
                          </m:ctrlPr>
                        </m:funcPr>
                        <m:fName>
                          <m:limLow>
                            <m:limLowPr>
                              <m:ctrlPr>
                                <a:rPr lang="en-US" i="1">
                                  <a:solidFill>
                                    <a:srgbClr val="FF0000"/>
                                  </a:solidFill>
                                  <a:latin typeface="Cambria Math"/>
                                </a:rPr>
                              </m:ctrlPr>
                            </m:limLowPr>
                            <m:e>
                              <m:r>
                                <m:rPr>
                                  <m:sty m:val="p"/>
                                </m:rPr>
                                <a:rPr lang="en-US">
                                  <a:solidFill>
                                    <a:srgbClr val="FF0000"/>
                                  </a:solidFill>
                                  <a:latin typeface="Cambria Math"/>
                                </a:rPr>
                                <m:t>argmax</m:t>
                              </m:r>
                            </m:e>
                            <m:lim>
                              <m:r>
                                <a:rPr lang="en-US" i="1">
                                  <a:solidFill>
                                    <a:srgbClr val="FF0000"/>
                                  </a:solidFill>
                                  <a:latin typeface="Cambria Math"/>
                                </a:rPr>
                                <m:t>𝜃</m:t>
                              </m:r>
                            </m:lim>
                          </m:limLow>
                        </m:fName>
                        <m:e>
                          <m:sSub>
                            <m:sSubPr>
                              <m:ctrlPr>
                                <a:rPr lang="en-US" b="0" i="1" smtClean="0">
                                  <a:solidFill>
                                    <a:srgbClr val="FF0000"/>
                                  </a:solidFill>
                                  <a:latin typeface="Cambria Math"/>
                                </a:rPr>
                              </m:ctrlPr>
                            </m:sSubPr>
                            <m:e>
                              <m:r>
                                <a:rPr lang="en-US" i="1">
                                  <a:solidFill>
                                    <a:srgbClr val="FF0000"/>
                                  </a:solidFill>
                                  <a:latin typeface="Cambria Math"/>
                                </a:rPr>
                                <m:t>𝑓</m:t>
                              </m:r>
                            </m:e>
                            <m:sub>
                              <m:r>
                                <a:rPr lang="en-US" b="0" i="1" smtClean="0">
                                  <a:solidFill>
                                    <a:srgbClr val="FF0000"/>
                                  </a:solidFill>
                                  <a:latin typeface="Cambria Math"/>
                                </a:rPr>
                                <m:t>2</m:t>
                              </m:r>
                            </m:sub>
                          </m:sSub>
                          <m:r>
                            <a:rPr lang="en-US" i="1">
                              <a:solidFill>
                                <a:srgbClr val="FF0000"/>
                              </a:solidFill>
                              <a:latin typeface="Cambria Math"/>
                            </a:rPr>
                            <m:t>(</m:t>
                          </m:r>
                          <m:r>
                            <a:rPr lang="en-US" i="1">
                              <a:solidFill>
                                <a:srgbClr val="FF0000"/>
                              </a:solidFill>
                              <a:latin typeface="Cambria Math"/>
                            </a:rPr>
                            <m:t>𝜃</m:t>
                          </m:r>
                          <m:r>
                            <a:rPr lang="en-US" i="1">
                              <a:solidFill>
                                <a:srgbClr val="FF0000"/>
                              </a:solidFill>
                              <a:latin typeface="Cambria Math"/>
                            </a:rPr>
                            <m:t>)</m:t>
                          </m:r>
                        </m:e>
                      </m:func>
                    </m:oMath>
                  </m:oMathPara>
                </a14:m>
                <a:endParaRPr lang="en-US"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562458" y="2353930"/>
                <a:ext cx="1688731" cy="548868"/>
              </a:xfrm>
              <a:prstGeom prst="rect">
                <a:avLst/>
              </a:prstGeom>
              <a:blipFill rotWithShape="1">
                <a:blip r:embed="rId6"/>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ontent Placeholder 3"/>
              <p:cNvSpPr>
                <a:spLocks noGrp="1"/>
              </p:cNvSpPr>
              <p:nvPr>
                <p:ph sz="half" idx="2"/>
              </p:nvPr>
            </p:nvSpPr>
            <p:spPr>
              <a:xfrm>
                <a:off x="4710112" y="1330325"/>
                <a:ext cx="4290305" cy="5118100"/>
              </a:xfrm>
            </p:spPr>
            <p:txBody>
              <a:bodyPr/>
              <a:lstStyle/>
              <a:p>
                <a:r>
                  <a:rPr lang="en-US" sz="2400" dirty="0" smtClean="0"/>
                  <a:t>But action translation defines strategy for a range of actions</a:t>
                </a:r>
                <a:endParaRPr lang="en-US" sz="2400" dirty="0"/>
              </a:p>
              <a:p>
                <a:r>
                  <a:rPr lang="en-US" sz="2400" dirty="0" smtClean="0"/>
                  <a:t>Special case: Action chooses </a:t>
                </a:r>
                <a14:m>
                  <m:oMath xmlns:m="http://schemas.openxmlformats.org/officeDocument/2006/math">
                    <m:r>
                      <a:rPr lang="en-US" sz="2400" b="0" i="1" smtClean="0">
                        <a:latin typeface="Cambria Math"/>
                      </a:rPr>
                      <m:t>𝜃</m:t>
                    </m:r>
                  </m:oMath>
                </a14:m>
                <a:r>
                  <a:rPr lang="en-US" sz="2400" b="0" dirty="0" smtClean="0"/>
                  <a:t> and all payoffs following next action are multiples of </a:t>
                </a:r>
                <a14:m>
                  <m:oMath xmlns:m="http://schemas.openxmlformats.org/officeDocument/2006/math">
                    <m:r>
                      <a:rPr lang="en-US" sz="2400" i="1">
                        <a:latin typeface="Cambria Math"/>
                      </a:rPr>
                      <m:t>𝜃</m:t>
                    </m:r>
                  </m:oMath>
                </a14:m>
                <a:endParaRPr lang="en-US" sz="2400" dirty="0"/>
              </a:p>
              <a:p>
                <a:r>
                  <a:rPr lang="en-US" sz="2400" dirty="0" smtClean="0"/>
                  <a:t>All future payoffs are scaled by </a:t>
                </a:r>
                <a14:m>
                  <m:oMath xmlns:m="http://schemas.openxmlformats.org/officeDocument/2006/math">
                    <m:r>
                      <a:rPr lang="en-US" sz="2400" b="0" i="1" smtClean="0">
                        <a:latin typeface="Cambria Math"/>
                      </a:rPr>
                      <m:t>𝜃</m:t>
                    </m:r>
                  </m:oMath>
                </a14:m>
                <a:r>
                  <a:rPr lang="en-US" sz="2400" b="0" dirty="0" smtClean="0"/>
                  <a:t>, so states are strategically identical regardless of </a:t>
                </a:r>
                <a14:m>
                  <m:oMath xmlns:m="http://schemas.openxmlformats.org/officeDocument/2006/math">
                    <m:r>
                      <a:rPr lang="en-US" sz="2400" b="0" i="1" smtClean="0">
                        <a:latin typeface="Cambria Math"/>
                      </a:rPr>
                      <m:t>𝜃</m:t>
                    </m:r>
                  </m:oMath>
                </a14:m>
                <a:endParaRPr lang="en-US" sz="2400" dirty="0" smtClean="0"/>
              </a:p>
              <a:p>
                <a:r>
                  <a:rPr lang="en-US" sz="2400" dirty="0" smtClean="0"/>
                  <a:t>Pass down variable </a:t>
                </a:r>
                <a14:m>
                  <m:oMath xmlns:m="http://schemas.openxmlformats.org/officeDocument/2006/math">
                    <m:r>
                      <a:rPr lang="en-US" sz="2400" b="0" i="1" smtClean="0">
                        <a:latin typeface="Cambria Math"/>
                      </a:rPr>
                      <m:t>𝜃</m:t>
                    </m:r>
                  </m:oMath>
                </a14:m>
                <a:endParaRPr lang="en-US" sz="2400" dirty="0" smtClean="0"/>
              </a:p>
              <a:p>
                <a:r>
                  <a:rPr lang="en-US" sz="2400" dirty="0" smtClean="0"/>
                  <a:t>Wait until payoff </a:t>
                </a:r>
                <a14:m>
                  <m:oMath xmlns:m="http://schemas.openxmlformats.org/officeDocument/2006/math">
                    <m:r>
                      <a:rPr lang="en-US" sz="2400" b="0" i="1" smtClean="0">
                        <a:latin typeface="Cambria Math"/>
                      </a:rPr>
                      <m:t>𝑓</m:t>
                    </m:r>
                    <m:d>
                      <m:dPr>
                        <m:ctrlPr>
                          <a:rPr lang="en-US" sz="2400" b="0" i="1" smtClean="0">
                            <a:latin typeface="Cambria Math"/>
                          </a:rPr>
                        </m:ctrlPr>
                      </m:dPr>
                      <m:e>
                        <m:r>
                          <a:rPr lang="en-US" sz="2400" b="0" i="1" smtClean="0">
                            <a:latin typeface="Cambria Math"/>
                          </a:rPr>
                          <m:t>𝜃</m:t>
                        </m:r>
                      </m:e>
                    </m:d>
                  </m:oMath>
                </a14:m>
                <a:r>
                  <a:rPr lang="en-US" sz="2400" dirty="0" smtClean="0"/>
                  <a:t> is passed up and choose </a:t>
                </a:r>
                <a14:m>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b="0" i="0" smtClean="0">
                                <a:latin typeface="Cambria Math"/>
                              </a:rPr>
                              <m:t>arg</m:t>
                            </m:r>
                            <m:r>
                              <m:rPr>
                                <m:sty m:val="p"/>
                              </m:rPr>
                              <a:rPr lang="en-US" sz="2400" i="0" smtClean="0">
                                <a:latin typeface="Cambria Math"/>
                              </a:rPr>
                              <m:t>max</m:t>
                            </m:r>
                          </m:e>
                          <m:lim>
                            <m:r>
                              <a:rPr lang="en-US" sz="2400" b="0" i="1" smtClean="0">
                                <a:latin typeface="Cambria Math"/>
                              </a:rPr>
                              <m:t>𝜃</m:t>
                            </m:r>
                          </m:lim>
                        </m:limLow>
                      </m:fName>
                      <m:e>
                        <m:r>
                          <a:rPr lang="en-US" sz="2400" b="0" i="1" smtClean="0">
                            <a:latin typeface="Cambria Math"/>
                          </a:rPr>
                          <m:t>𝑓</m:t>
                        </m:r>
                        <m:r>
                          <a:rPr lang="en-US" sz="2400" b="0" i="1" smtClean="0">
                            <a:latin typeface="Cambria Math"/>
                          </a:rPr>
                          <m:t>(</m:t>
                        </m:r>
                        <m:r>
                          <a:rPr lang="en-US" sz="2400" b="0" i="1" smtClean="0">
                            <a:latin typeface="Cambria Math"/>
                          </a:rPr>
                          <m:t>𝜃</m:t>
                        </m:r>
                        <m:r>
                          <a:rPr lang="en-US" sz="2400" b="0" i="1" smtClean="0">
                            <a:latin typeface="Cambria Math"/>
                          </a:rPr>
                          <m:t>)</m:t>
                        </m:r>
                      </m:e>
                    </m:func>
                  </m:oMath>
                </a14:m>
                <a:endParaRPr lang="en-US" sz="2400" dirty="0"/>
              </a:p>
            </p:txBody>
          </p:sp>
        </mc:Choice>
        <mc:Fallback xmlns="">
          <p:sp>
            <p:nvSpPr>
              <p:cNvPr id="36" name="Content Placeholder 3"/>
              <p:cNvSpPr>
                <a:spLocks noGrp="1" noRot="1" noChangeAspect="1" noMove="1" noResize="1" noEditPoints="1" noAdjustHandles="1" noChangeArrowheads="1" noChangeShapeType="1" noTextEdit="1"/>
              </p:cNvSpPr>
              <p:nvPr>
                <p:ph sz="half" idx="2"/>
              </p:nvPr>
            </p:nvSpPr>
            <p:spPr>
              <a:xfrm>
                <a:off x="4710112" y="1330325"/>
                <a:ext cx="4290305" cy="5118100"/>
              </a:xfrm>
              <a:blipFill rotWithShape="1">
                <a:blip r:embed="rId7"/>
                <a:stretch>
                  <a:fillRect l="-1991" t="-952" r="-3698"/>
                </a:stretch>
              </a:blipFill>
            </p:spPr>
            <p:txBody>
              <a:bodyPr/>
              <a:lstStyle/>
              <a:p>
                <a:r>
                  <a:rPr lang="en-US">
                    <a:noFill/>
                  </a:rPr>
                  <a:t> </a:t>
                </a:r>
              </a:p>
            </p:txBody>
          </p:sp>
        </mc:Fallback>
      </mc:AlternateContent>
    </p:spTree>
    <p:extLst>
      <p:ext uri="{BB962C8B-B14F-4D97-AF65-F5344CB8AC3E}">
        <p14:creationId xmlns:p14="http://schemas.microsoft.com/office/powerpoint/2010/main" val="2374326668"/>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Actions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600" dirty="0" smtClean="0"/>
                  <a:t>Some actions may be added early, but turn out to be useless</a:t>
                </a:r>
              </a:p>
              <a:p>
                <a:endParaRPr lang="en-US" sz="2600" dirty="0" smtClean="0"/>
              </a:p>
              <a:p>
                <a:r>
                  <a:rPr lang="en-US" sz="2600" dirty="0" smtClean="0"/>
                  <a:t>Pruning: actions that are “bad” need not always be explored</a:t>
                </a:r>
              </a:p>
              <a:p>
                <a:endParaRPr lang="en-US" sz="2600" dirty="0" smtClean="0"/>
              </a:p>
              <a:p>
                <a:r>
                  <a:rPr lang="en-US" sz="2600" b="1" dirty="0" smtClean="0"/>
                  <a:t>Theorem.</a:t>
                </a:r>
                <a:r>
                  <a:rPr lang="en-US" sz="2600" dirty="0" smtClean="0"/>
                  <a:t> In a two-player zero-sum game, if an action </a:t>
                </a:r>
                <a14:m>
                  <m:oMath xmlns:m="http://schemas.openxmlformats.org/officeDocument/2006/math">
                    <m:r>
                      <a:rPr lang="en-US" sz="2600" b="0" i="1" smtClean="0">
                        <a:latin typeface="Cambria Math"/>
                      </a:rPr>
                      <m:t>𝑎</m:t>
                    </m:r>
                  </m:oMath>
                </a14:m>
                <a:r>
                  <a:rPr lang="en-US" sz="2600" dirty="0" smtClean="0"/>
                  <a:t> is not part of a best response to a Nash equilibrium strategy, then </a:t>
                </a:r>
                <a14:m>
                  <m:oMath xmlns:m="http://schemas.openxmlformats.org/officeDocument/2006/math">
                    <m:sSup>
                      <m:sSupPr>
                        <m:ctrlPr>
                          <a:rPr lang="en-US" sz="2600" b="0" i="1" smtClean="0">
                            <a:latin typeface="Cambria Math"/>
                          </a:rPr>
                        </m:ctrlPr>
                      </m:sSupPr>
                      <m:e>
                        <m:r>
                          <a:rPr lang="en-US" sz="2600" b="0" i="1" smtClean="0">
                            <a:latin typeface="Cambria Math"/>
                          </a:rPr>
                          <m:t>𝑅</m:t>
                        </m:r>
                      </m:e>
                      <m:sup>
                        <m:r>
                          <a:rPr lang="en-US" sz="2600" b="0" i="1" smtClean="0">
                            <a:latin typeface="Cambria Math"/>
                          </a:rPr>
                          <m:t>𝑇</m:t>
                        </m:r>
                      </m:sup>
                    </m:sSup>
                    <m:d>
                      <m:dPr>
                        <m:ctrlPr>
                          <a:rPr lang="en-US" sz="2600" b="0" i="1" smtClean="0">
                            <a:latin typeface="Cambria Math"/>
                          </a:rPr>
                        </m:ctrlPr>
                      </m:dPr>
                      <m:e>
                        <m:r>
                          <a:rPr lang="en-US" sz="2600" b="0" i="1" smtClean="0">
                            <a:latin typeface="Cambria Math"/>
                          </a:rPr>
                          <m:t>𝐼</m:t>
                        </m:r>
                        <m:r>
                          <a:rPr lang="en-US" sz="2600" b="0" i="1" smtClean="0">
                            <a:latin typeface="Cambria Math"/>
                          </a:rPr>
                          <m:t>,</m:t>
                        </m:r>
                        <m:r>
                          <a:rPr lang="en-US" sz="2600" b="0" i="1" smtClean="0">
                            <a:latin typeface="Cambria Math"/>
                          </a:rPr>
                          <m:t>𝑎</m:t>
                        </m:r>
                      </m:e>
                    </m:d>
                    <m:r>
                      <a:rPr lang="en-US" sz="2600" b="0" i="1" smtClean="0">
                        <a:latin typeface="Cambria Math"/>
                      </a:rPr>
                      <m:t>→−∞</m:t>
                    </m:r>
                  </m:oMath>
                </a14:m>
                <a:r>
                  <a:rPr lang="en-US" sz="2600" dirty="0"/>
                  <a:t> </a:t>
                </a:r>
                <a:r>
                  <a:rPr lang="en-US" sz="2600" dirty="0" smtClean="0"/>
                  <a:t>and action </a:t>
                </a:r>
                <a14:m>
                  <m:oMath xmlns:m="http://schemas.openxmlformats.org/officeDocument/2006/math">
                    <m:r>
                      <a:rPr lang="en-US" sz="2600" b="0" i="1" smtClean="0">
                        <a:latin typeface="Cambria Math"/>
                      </a:rPr>
                      <m:t>𝑎</m:t>
                    </m:r>
                  </m:oMath>
                </a14:m>
                <a:r>
                  <a:rPr lang="en-US" sz="2600" dirty="0" smtClean="0"/>
                  <a:t> need only be explored on the first </a:t>
                </a:r>
                <a14:m>
                  <m:oMath xmlns:m="http://schemas.openxmlformats.org/officeDocument/2006/math">
                    <m:r>
                      <a:rPr lang="en-US" sz="2600" b="0" i="1" smtClean="0">
                        <a:latin typeface="Cambria Math"/>
                      </a:rPr>
                      <m:t>𝑂</m:t>
                    </m:r>
                    <m:d>
                      <m:dPr>
                        <m:ctrlPr>
                          <a:rPr lang="en-US" sz="2600" b="0" i="1" smtClean="0">
                            <a:latin typeface="Cambria Math"/>
                          </a:rPr>
                        </m:ctrlPr>
                      </m:dPr>
                      <m:e>
                        <m:r>
                          <a:rPr lang="en-US" sz="2600" b="0" i="1" smtClean="0">
                            <a:latin typeface="Cambria Math"/>
                          </a:rPr>
                          <m:t>1</m:t>
                        </m:r>
                      </m:e>
                    </m:d>
                  </m:oMath>
                </a14:m>
                <a:r>
                  <a:rPr lang="en-US" sz="2600" dirty="0" smtClean="0"/>
                  <a:t> iterations.</a:t>
                </a:r>
              </a:p>
              <a:p>
                <a:pPr lvl="1"/>
                <a:r>
                  <a:rPr lang="en-US" sz="2200" dirty="0" smtClean="0"/>
                  <a:t>Furthermore, some of these iterations are </a:t>
                </a:r>
                <a:r>
                  <a:rPr lang="en-US" sz="2200" dirty="0" err="1" smtClean="0"/>
                  <a:t>skippable</a:t>
                </a:r>
                <a:r>
                  <a:rPr lang="en-US" sz="2200" dirty="0" smtClean="0"/>
                  <a:t> (if regret couldn’t turn positive)</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55" t="-1071" r="-2022"/>
                </a:stretch>
              </a:blipFill>
            </p:spPr>
            <p:txBody>
              <a:bodyPr/>
              <a:lstStyle/>
              <a:p>
                <a:r>
                  <a:rPr lang="en-US">
                    <a:noFill/>
                  </a:rPr>
                  <a:t> </a:t>
                </a:r>
              </a:p>
            </p:txBody>
          </p:sp>
        </mc:Fallback>
      </mc:AlternateContent>
    </p:spTree>
    <p:extLst>
      <p:ext uri="{BB962C8B-B14F-4D97-AF65-F5344CB8AC3E}">
        <p14:creationId xmlns:p14="http://schemas.microsoft.com/office/powerpoint/2010/main" val="3012998278"/>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sz="2800" dirty="0" smtClean="0"/>
              <a:t>Tested on Continuous Leduc </a:t>
            </a:r>
            <a:r>
              <a:rPr lang="en-US" sz="2800" dirty="0" err="1" smtClean="0"/>
              <a:t>Hold’em</a:t>
            </a:r>
            <a:endParaRPr lang="en-US" sz="2800" dirty="0" smtClean="0"/>
          </a:p>
          <a:p>
            <a:pPr lvl="1"/>
            <a:r>
              <a:rPr lang="en-US" dirty="0" smtClean="0"/>
              <a:t>Payoffs </a:t>
            </a:r>
            <a:r>
              <a:rPr lang="en-US" dirty="0"/>
              <a:t>are multiplied by prior </a:t>
            </a:r>
            <a:r>
              <a:rPr lang="en-US" dirty="0" smtClean="0"/>
              <a:t>actions</a:t>
            </a:r>
          </a:p>
          <a:p>
            <a:r>
              <a:rPr lang="en-US" sz="2800" dirty="0" smtClean="0"/>
              <a:t>Initial abstraction contains just minimum and maximum possible actions</a:t>
            </a:r>
          </a:p>
          <a:p>
            <a:r>
              <a:rPr lang="en-US" sz="2800" dirty="0" smtClean="0"/>
              <a:t>Tested against abstractions with 2, 3, and 5 bet sizes in each information set spaced according to </a:t>
            </a:r>
            <a:r>
              <a:rPr lang="en-US" sz="2800" dirty="0" err="1" smtClean="0"/>
              <a:t>pseudoharmonic</a:t>
            </a:r>
            <a:r>
              <a:rPr lang="en-US" sz="2800" dirty="0" smtClean="0"/>
              <a:t> mapping </a:t>
            </a:r>
            <a:r>
              <a:rPr lang="en-US" sz="2000" dirty="0" smtClean="0">
                <a:solidFill>
                  <a:schemeClr val="accent2"/>
                </a:solidFill>
              </a:rPr>
              <a:t>[Ganzfried &amp; Sandholm IJCAI-13]</a:t>
            </a:r>
            <a:endParaRPr lang="en-US" sz="2800" dirty="0" smtClean="0">
              <a:solidFill>
                <a:schemeClr val="accent2"/>
              </a:solidFill>
            </a:endParaRPr>
          </a:p>
        </p:txBody>
      </p:sp>
    </p:spTree>
    <p:extLst>
      <p:ext uri="{BB962C8B-B14F-4D97-AF65-F5344CB8AC3E}">
        <p14:creationId xmlns:p14="http://schemas.microsoft.com/office/powerpoint/2010/main" val="4030034012"/>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5" name="Content Placeholder 4"/>
          <p:cNvSpPr>
            <a:spLocks noGrp="1"/>
          </p:cNvSpPr>
          <p:nvPr>
            <p:ph sz="half" idx="2"/>
          </p:nvPr>
        </p:nvSpPr>
        <p:spPr>
          <a:xfrm>
            <a:off x="5909593" y="1330325"/>
            <a:ext cx="2945482" cy="5118100"/>
          </a:xfrm>
        </p:spPr>
        <p:txBody>
          <a:bodyPr/>
          <a:lstStyle/>
          <a:p>
            <a:r>
              <a:rPr lang="en-US" sz="1800" dirty="0" smtClean="0"/>
              <a:t>Branch-2: Two bet sizes</a:t>
            </a:r>
          </a:p>
          <a:p>
            <a:endParaRPr lang="en-US" sz="1800" dirty="0" smtClean="0"/>
          </a:p>
          <a:p>
            <a:r>
              <a:rPr lang="en-US" sz="1800" dirty="0" smtClean="0"/>
              <a:t>Branch-3: Three bet sizes</a:t>
            </a:r>
          </a:p>
          <a:p>
            <a:endParaRPr lang="en-US" sz="1800" dirty="0" smtClean="0"/>
          </a:p>
          <a:p>
            <a:r>
              <a:rPr lang="en-US" sz="1800" dirty="0" smtClean="0"/>
              <a:t>Branch-5: Five bet sizes</a:t>
            </a: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94" y="868680"/>
            <a:ext cx="5630609" cy="5925312"/>
          </a:xfrm>
          <a:prstGeom prst="rect">
            <a:avLst/>
          </a:prstGeom>
        </p:spPr>
      </p:pic>
    </p:spTree>
    <p:extLst>
      <p:ext uri="{BB962C8B-B14F-4D97-AF65-F5344CB8AC3E}">
        <p14:creationId xmlns:p14="http://schemas.microsoft.com/office/powerpoint/2010/main" val="280120696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56" y="863960"/>
            <a:ext cx="5632939" cy="5927765"/>
          </a:xfrm>
        </p:spPr>
      </p:pic>
      <p:sp>
        <p:nvSpPr>
          <p:cNvPr id="9" name="Content Placeholder 4"/>
          <p:cNvSpPr>
            <a:spLocks noGrp="1"/>
          </p:cNvSpPr>
          <p:nvPr>
            <p:ph sz="half" idx="2"/>
          </p:nvPr>
        </p:nvSpPr>
        <p:spPr>
          <a:xfrm>
            <a:off x="5909593" y="1330325"/>
            <a:ext cx="2945482" cy="5118100"/>
          </a:xfrm>
        </p:spPr>
        <p:txBody>
          <a:bodyPr/>
          <a:lstStyle/>
          <a:p>
            <a:r>
              <a:rPr lang="en-US" sz="1800" dirty="0" smtClean="0"/>
              <a:t>Branch-2: Two bet sizes</a:t>
            </a:r>
          </a:p>
          <a:p>
            <a:endParaRPr lang="en-US" sz="1800" dirty="0" smtClean="0"/>
          </a:p>
          <a:p>
            <a:r>
              <a:rPr lang="en-US" sz="1800" dirty="0" smtClean="0"/>
              <a:t>Branch-3: Three bet sizes</a:t>
            </a:r>
          </a:p>
          <a:p>
            <a:endParaRPr lang="en-US" sz="1800" dirty="0" smtClean="0"/>
          </a:p>
          <a:p>
            <a:r>
              <a:rPr lang="en-US" sz="1800" dirty="0" smtClean="0"/>
              <a:t>Branch-5: Five bet sizes</a:t>
            </a:r>
          </a:p>
          <a:p>
            <a:endParaRPr lang="en-US" sz="1800" dirty="0"/>
          </a:p>
          <a:p>
            <a:r>
              <a:rPr lang="en-US" sz="1800" dirty="0" smtClean="0"/>
              <a:t>Recovery-1.0: Uses theoretical condition for adding an action</a:t>
            </a:r>
          </a:p>
          <a:p>
            <a:endParaRPr lang="en-US" sz="1800" dirty="0"/>
          </a:p>
          <a:p>
            <a:r>
              <a:rPr lang="en-US" sz="1800" dirty="0" smtClean="0"/>
              <a:t>Recovery-1.01: Tightens condition for adding an action by a factor of 1.01</a:t>
            </a:r>
          </a:p>
          <a:p>
            <a:endParaRPr lang="en-US" sz="1800" dirty="0"/>
          </a:p>
          <a:p>
            <a:r>
              <a:rPr lang="en-US" sz="1800" dirty="0" smtClean="0"/>
              <a:t>Transfer: Uses regret transfer instead of auxiliary game</a:t>
            </a:r>
            <a:endParaRPr lang="en-US" sz="1800" dirty="0"/>
          </a:p>
        </p:txBody>
      </p:sp>
      <p:sp>
        <p:nvSpPr>
          <p:cNvPr id="3" name="TextBox 2"/>
          <p:cNvSpPr txBox="1"/>
          <p:nvPr/>
        </p:nvSpPr>
        <p:spPr>
          <a:xfrm>
            <a:off x="2100115" y="3126075"/>
            <a:ext cx="3013966" cy="261610"/>
          </a:xfrm>
          <a:prstGeom prst="rect">
            <a:avLst/>
          </a:prstGeom>
          <a:noFill/>
        </p:spPr>
        <p:txBody>
          <a:bodyPr wrap="none" rtlCol="0">
            <a:spAutoFit/>
          </a:bodyPr>
          <a:lstStyle/>
          <a:p>
            <a:r>
              <a:rPr lang="en-US" sz="1100" dirty="0" smtClean="0">
                <a:solidFill>
                  <a:srgbClr val="C00000"/>
                </a:solidFill>
              </a:rPr>
              <a:t>All the SAEF variants go to 0, Branch-5 levels off</a:t>
            </a:r>
            <a:endParaRPr lang="en-US" sz="1100" dirty="0">
              <a:solidFill>
                <a:srgbClr val="C00000"/>
              </a:solidFill>
            </a:endParaRPr>
          </a:p>
        </p:txBody>
      </p:sp>
    </p:spTree>
    <p:extLst>
      <p:ext uri="{BB962C8B-B14F-4D97-AF65-F5344CB8AC3E}">
        <p14:creationId xmlns:p14="http://schemas.microsoft.com/office/powerpoint/2010/main" val="3387989733"/>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Solved</a:t>
            </a:r>
            <a:endParaRPr lang="en-US" dirty="0"/>
          </a:p>
        </p:txBody>
      </p:sp>
      <p:sp>
        <p:nvSpPr>
          <p:cNvPr id="3" name="Content Placeholder 2"/>
          <p:cNvSpPr>
            <a:spLocks noGrp="1"/>
          </p:cNvSpPr>
          <p:nvPr>
            <p:ph idx="1"/>
          </p:nvPr>
        </p:nvSpPr>
        <p:spPr>
          <a:xfrm>
            <a:off x="414338" y="1018436"/>
            <a:ext cx="8621077" cy="5118100"/>
          </a:xfrm>
        </p:spPr>
        <p:txBody>
          <a:bodyPr/>
          <a:lstStyle/>
          <a:p>
            <a:r>
              <a:rPr lang="en-US" sz="2600" dirty="0" smtClean="0"/>
              <a:t>Cannot </a:t>
            </a:r>
            <a:r>
              <a:rPr lang="en-US" sz="2600" dirty="0"/>
              <a:t>solve without abstracting, and cannot </a:t>
            </a:r>
            <a:r>
              <a:rPr lang="en-US" sz="2600" dirty="0" smtClean="0"/>
              <a:t>principally </a:t>
            </a:r>
            <a:r>
              <a:rPr lang="en-US" sz="2600" dirty="0"/>
              <a:t>abstract without </a:t>
            </a:r>
            <a:r>
              <a:rPr lang="en-US" sz="2600" dirty="0" smtClean="0"/>
              <a:t>solving</a:t>
            </a:r>
          </a:p>
          <a:p>
            <a:pPr lvl="1"/>
            <a:r>
              <a:rPr lang="en-US" sz="2600" dirty="0" smtClean="0"/>
              <a:t>SAEF abstracts and solves simultaneously</a:t>
            </a:r>
          </a:p>
          <a:p>
            <a:r>
              <a:rPr lang="en-US" sz="2600" dirty="0" smtClean="0"/>
              <a:t>Must restart equilibrium finding when abstraction changes</a:t>
            </a:r>
          </a:p>
          <a:p>
            <a:pPr lvl="1"/>
            <a:r>
              <a:rPr lang="en-US" sz="2600" dirty="0" smtClean="0"/>
              <a:t>SAEF does not need to restart (uses discounting)</a:t>
            </a:r>
          </a:p>
          <a:p>
            <a:r>
              <a:rPr lang="en-US" sz="2600" dirty="0" smtClean="0"/>
              <a:t>Abstraction size must be tuned to available runtime</a:t>
            </a:r>
          </a:p>
          <a:p>
            <a:pPr lvl="1"/>
            <a:r>
              <a:rPr lang="en-US" sz="2600" dirty="0" smtClean="0"/>
              <a:t>In SAEF, abstraction increases in size over time</a:t>
            </a:r>
          </a:p>
          <a:p>
            <a:r>
              <a:rPr lang="en-US" sz="2600" dirty="0" smtClean="0"/>
              <a:t>Larger abstractions may not lead to better strategies</a:t>
            </a:r>
          </a:p>
          <a:p>
            <a:pPr lvl="1"/>
            <a:r>
              <a:rPr lang="en-US" sz="2600" dirty="0" smtClean="0"/>
              <a:t>SAEF guarantees convergence to a full-game equilibrium</a:t>
            </a:r>
          </a:p>
          <a:p>
            <a:r>
              <a:rPr lang="en-US" sz="2600" dirty="0" smtClean="0"/>
              <a:t>Cannot calculate a full-game best response in large games</a:t>
            </a:r>
            <a:endParaRPr lang="en-US" sz="2600" dirty="0"/>
          </a:p>
          <a:p>
            <a:pPr lvl="1"/>
            <a:r>
              <a:rPr lang="en-US" sz="2600" dirty="0" smtClean="0"/>
              <a:t>In special cases, possible in the size of the abstraction</a:t>
            </a:r>
            <a:endParaRPr lang="en-US" sz="2600" dirty="0"/>
          </a:p>
          <a:p>
            <a:pPr lvl="1"/>
            <a:endParaRPr lang="en-US" sz="2600" dirty="0" smtClean="0"/>
          </a:p>
        </p:txBody>
      </p:sp>
    </p:spTree>
    <p:extLst>
      <p:ext uri="{BB962C8B-B14F-4D97-AF65-F5344CB8AC3E}">
        <p14:creationId xmlns:p14="http://schemas.microsoft.com/office/powerpoint/2010/main" val="1381198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solved</a:t>
            </a:r>
            <a:endParaRPr lang="en-US" dirty="0"/>
          </a:p>
        </p:txBody>
      </p:sp>
      <p:sp>
        <p:nvSpPr>
          <p:cNvPr id="3" name="Content Placeholder 2"/>
          <p:cNvSpPr>
            <a:spLocks noGrp="1"/>
          </p:cNvSpPr>
          <p:nvPr>
            <p:ph idx="1"/>
          </p:nvPr>
        </p:nvSpPr>
        <p:spPr>
          <a:xfrm>
            <a:off x="414338" y="1018436"/>
            <a:ext cx="8621077" cy="5118100"/>
          </a:xfrm>
        </p:spPr>
        <p:txBody>
          <a:bodyPr/>
          <a:lstStyle/>
          <a:p>
            <a:r>
              <a:rPr lang="en-US" sz="2600" dirty="0" smtClean="0"/>
              <a:t>Cannot </a:t>
            </a:r>
            <a:r>
              <a:rPr lang="en-US" sz="2600" dirty="0"/>
              <a:t>solve without abstracting, and cannot </a:t>
            </a:r>
            <a:r>
              <a:rPr lang="en-US" sz="2600" dirty="0" smtClean="0"/>
              <a:t>principally </a:t>
            </a:r>
            <a:r>
              <a:rPr lang="en-US" sz="2600" dirty="0"/>
              <a:t>abstract without </a:t>
            </a:r>
            <a:r>
              <a:rPr lang="en-US" sz="2600" dirty="0" smtClean="0"/>
              <a:t>solving</a:t>
            </a:r>
          </a:p>
          <a:p>
            <a:pPr lvl="1"/>
            <a:r>
              <a:rPr lang="en-US" sz="2600" dirty="0" smtClean="0"/>
              <a:t>SAEF abstracts and solves simultaneously</a:t>
            </a:r>
          </a:p>
          <a:p>
            <a:r>
              <a:rPr lang="en-US" sz="2600" dirty="0" smtClean="0"/>
              <a:t>Must restart equilibrium finding when abstraction changes</a:t>
            </a:r>
          </a:p>
          <a:p>
            <a:pPr lvl="1"/>
            <a:r>
              <a:rPr lang="en-US" sz="2600" dirty="0" smtClean="0"/>
              <a:t>SAEF does not need to restart (uses discounting)</a:t>
            </a:r>
          </a:p>
          <a:p>
            <a:r>
              <a:rPr lang="en-US" sz="2600" dirty="0" smtClean="0"/>
              <a:t>Abstraction size must be tuned to available runtime</a:t>
            </a:r>
          </a:p>
          <a:p>
            <a:pPr lvl="1"/>
            <a:r>
              <a:rPr lang="en-US" sz="2600" dirty="0" smtClean="0"/>
              <a:t>In SAEF, abstraction increases in size over time</a:t>
            </a:r>
          </a:p>
          <a:p>
            <a:r>
              <a:rPr lang="en-US" sz="2600" dirty="0" smtClean="0"/>
              <a:t>Larger abstractions may not lead to better strategies</a:t>
            </a:r>
          </a:p>
          <a:p>
            <a:pPr lvl="1"/>
            <a:r>
              <a:rPr lang="en-US" sz="2600" dirty="0" smtClean="0"/>
              <a:t>SAEF guarantees convergence to a full-game equilibrium</a:t>
            </a:r>
          </a:p>
          <a:p>
            <a:pPr lvl="1"/>
            <a:endParaRPr lang="en-US" sz="2600" dirty="0" smtClean="0"/>
          </a:p>
        </p:txBody>
      </p:sp>
    </p:spTree>
    <p:extLst>
      <p:ext uri="{BB962C8B-B14F-4D97-AF65-F5344CB8AC3E}">
        <p14:creationId xmlns:p14="http://schemas.microsoft.com/office/powerpoint/2010/main" val="2704613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TOP poker programs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1386653"/>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Rhode Island Hold’em</a:t>
            </a:r>
          </a:p>
        </p:txBody>
      </p:sp>
      <p:sp>
        <p:nvSpPr>
          <p:cNvPr id="3" name="Content Placeholder 2"/>
          <p:cNvSpPr>
            <a:spLocks noGrp="1"/>
          </p:cNvSpPr>
          <p:nvPr>
            <p:ph idx="1"/>
          </p:nvPr>
        </p:nvSpPr>
        <p:spPr>
          <a:xfrm>
            <a:off x="277489" y="1299223"/>
            <a:ext cx="8655017" cy="5118100"/>
          </a:xfrm>
        </p:spPr>
        <p:txBody>
          <a:bodyPr/>
          <a:lstStyle/>
          <a:p>
            <a:pPr marL="0" lvl="1" indent="0">
              <a:buNone/>
            </a:pPr>
            <a:endParaRPr lang="en-US" dirty="0" smtClean="0">
              <a:solidFill>
                <a:schemeClr val="accent2"/>
              </a:solidFill>
            </a:endParaRPr>
          </a:p>
          <a:p>
            <a:r>
              <a:rPr lang="en-US" dirty="0" smtClean="0"/>
              <a:t>Bots play optimally</a:t>
            </a:r>
            <a:br>
              <a:rPr lang="en-US" dirty="0" smtClean="0"/>
            </a:br>
            <a:r>
              <a:rPr lang="en-US" dirty="0">
                <a:solidFill>
                  <a:schemeClr val="accent2"/>
                </a:solidFill>
              </a:rPr>
              <a:t>[Gilpin &amp; Sandholm EC-06, J. of the ACM 2007]</a:t>
            </a:r>
            <a:endParaRPr lang="en-US" dirty="0"/>
          </a:p>
        </p:txBody>
      </p:sp>
    </p:spTree>
    <p:extLst>
      <p:ext uri="{BB962C8B-B14F-4D97-AF65-F5344CB8AC3E}">
        <p14:creationId xmlns:p14="http://schemas.microsoft.com/office/powerpoint/2010/main" val="1537276796"/>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Heads-Up Limit Texas Hold’em</a:t>
            </a:r>
            <a:endParaRPr lang="en-US" dirty="0"/>
          </a:p>
        </p:txBody>
      </p:sp>
      <p:sp>
        <p:nvSpPr>
          <p:cNvPr id="3" name="Content Placeholder 2"/>
          <p:cNvSpPr>
            <a:spLocks noGrp="1"/>
          </p:cNvSpPr>
          <p:nvPr>
            <p:ph idx="1"/>
          </p:nvPr>
        </p:nvSpPr>
        <p:spPr>
          <a:xfrm>
            <a:off x="414338" y="914400"/>
            <a:ext cx="8440737" cy="5534025"/>
          </a:xfrm>
        </p:spPr>
        <p:txBody>
          <a:bodyPr/>
          <a:lstStyle/>
          <a:p>
            <a:r>
              <a:rPr lang="en-US" dirty="0" smtClean="0"/>
              <a:t>Bots surpassed pros in 2008 </a:t>
            </a:r>
            <a:br>
              <a:rPr lang="en-US" dirty="0" smtClean="0"/>
            </a:br>
            <a:r>
              <a:rPr lang="en-US" dirty="0" smtClean="0">
                <a:solidFill>
                  <a:schemeClr val="accent2"/>
                </a:solidFill>
              </a:rPr>
              <a:t>[U. Alberta Poker Research Group]</a:t>
            </a:r>
          </a:p>
          <a:p>
            <a:endParaRPr lang="en-US" dirty="0">
              <a:solidFill>
                <a:schemeClr val="accent2"/>
              </a:solidFill>
            </a:endParaRPr>
          </a:p>
          <a:p>
            <a:endParaRPr lang="en-US" dirty="0" smtClean="0">
              <a:solidFill>
                <a:schemeClr val="accent2"/>
              </a:solidFill>
            </a:endParaRPr>
          </a:p>
          <a:p>
            <a:endParaRPr lang="en-US" dirty="0">
              <a:solidFill>
                <a:schemeClr val="accent2"/>
              </a:solidFill>
            </a:endParaRPr>
          </a:p>
          <a:p>
            <a:endParaRPr lang="en-US" dirty="0" smtClean="0">
              <a:solidFill>
                <a:schemeClr val="accent2"/>
              </a:solidFill>
            </a:endParaRPr>
          </a:p>
          <a:p>
            <a:endParaRPr lang="en-US" dirty="0" smtClean="0"/>
          </a:p>
          <a:p>
            <a:r>
              <a:rPr lang="en-US" dirty="0" smtClean="0"/>
              <a:t>“</a:t>
            </a:r>
            <a:r>
              <a:rPr lang="en-US" dirty="0"/>
              <a:t>E</a:t>
            </a:r>
            <a:r>
              <a:rPr lang="en-US" dirty="0" smtClean="0"/>
              <a:t>ssentially solved” in 2015</a:t>
            </a:r>
            <a:r>
              <a:rPr lang="en-US" dirty="0" smtClean="0">
                <a:solidFill>
                  <a:schemeClr val="accent2"/>
                </a:solidFill>
              </a:rPr>
              <a:t> [Bowling et al.]</a:t>
            </a:r>
          </a:p>
          <a:p>
            <a:pPr lvl="1"/>
            <a:endParaRPr lang="en-US" dirty="0" smtClean="0"/>
          </a:p>
          <a:p>
            <a:endParaRPr lang="en-US" dirty="0" smtClean="0"/>
          </a:p>
          <a:p>
            <a:pPr marL="0" indent="0">
              <a:buNone/>
            </a:pPr>
            <a:r>
              <a:rPr lang="en-US" dirty="0"/>
              <a:t/>
            </a:r>
            <a:br>
              <a:rPr lang="en-US" dirty="0"/>
            </a:br>
            <a:endParaRPr lang="en-US" dirty="0" smtClean="0"/>
          </a:p>
        </p:txBody>
      </p:sp>
      <p:grpSp>
        <p:nvGrpSpPr>
          <p:cNvPr id="8" name="Group 7"/>
          <p:cNvGrpSpPr/>
          <p:nvPr/>
        </p:nvGrpSpPr>
        <p:grpSpPr>
          <a:xfrm>
            <a:off x="1294931" y="2034730"/>
            <a:ext cx="6751636" cy="2203451"/>
            <a:chOff x="1294931" y="3347236"/>
            <a:chExt cx="6751636" cy="2203451"/>
          </a:xfrm>
        </p:grpSpPr>
        <p:pic>
          <p:nvPicPr>
            <p:cNvPr id="4" name="Picture 2" descr="http://webdocs.cs.ualberta.ca/~games/poker/man-machine/Gallery/Day4/IMG_4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108" y="3347236"/>
              <a:ext cx="3313459" cy="2203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705" y="3357527"/>
              <a:ext cx="902811" cy="523220"/>
            </a:xfrm>
            <a:prstGeom prst="rect">
              <a:avLst/>
            </a:prstGeom>
            <a:noFill/>
          </p:spPr>
          <p:txBody>
            <a:bodyPr wrap="none" rtlCol="0">
              <a:spAutoFit/>
            </a:bodyPr>
            <a:lstStyle/>
            <a:p>
              <a:r>
                <a:rPr lang="en-US" sz="2800" dirty="0" smtClean="0"/>
                <a:t>2008</a:t>
              </a:r>
              <a:endParaRPr lang="en-US" sz="2800" dirty="0"/>
            </a:p>
          </p:txBody>
        </p:sp>
        <p:pic>
          <p:nvPicPr>
            <p:cNvPr id="6" name="Picture 2" descr="http://webdocs.cs.ualberta.ca/~games/poker/man-machine/2007/Gallery/Match1/IMG_85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931" y="3347236"/>
              <a:ext cx="3301048" cy="2203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8281" y="3357527"/>
              <a:ext cx="1563249" cy="523220"/>
            </a:xfrm>
            <a:prstGeom prst="rect">
              <a:avLst/>
            </a:prstGeom>
            <a:noFill/>
          </p:spPr>
          <p:txBody>
            <a:bodyPr wrap="none" rtlCol="0">
              <a:spAutoFit/>
            </a:bodyPr>
            <a:lstStyle/>
            <a:p>
              <a:r>
                <a:rPr lang="en-US" sz="2800" dirty="0" smtClean="0"/>
                <a:t>AAAI-07</a:t>
              </a:r>
              <a:endParaRPr lang="en-US" sz="2800" dirty="0"/>
            </a:p>
          </p:txBody>
        </p:sp>
      </p:grpSp>
    </p:spTree>
    <p:extLst>
      <p:ext uri="{BB962C8B-B14F-4D97-AF65-F5344CB8AC3E}">
        <p14:creationId xmlns:p14="http://schemas.microsoft.com/office/powerpoint/2010/main" val="525862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88900"/>
            <a:ext cx="9144000" cy="749300"/>
          </a:xfrm>
        </p:spPr>
        <p:txBody>
          <a:bodyPr/>
          <a:lstStyle/>
          <a:p>
            <a:r>
              <a:rPr lang="en-US" sz="4000" dirty="0" smtClean="0"/>
              <a:t>Solved Rhode Island Hold’em poker</a:t>
            </a:r>
          </a:p>
        </p:txBody>
      </p:sp>
      <p:sp>
        <p:nvSpPr>
          <p:cNvPr id="12291" name="Rectangle 3"/>
          <p:cNvSpPr>
            <a:spLocks noGrp="1" noChangeArrowheads="1"/>
          </p:cNvSpPr>
          <p:nvPr>
            <p:ph type="body" idx="1"/>
          </p:nvPr>
        </p:nvSpPr>
        <p:spPr>
          <a:xfrm>
            <a:off x="276298" y="849251"/>
            <a:ext cx="8729663" cy="5029200"/>
          </a:xfrm>
        </p:spPr>
        <p:txBody>
          <a:bodyPr/>
          <a:lstStyle/>
          <a:p>
            <a:pPr>
              <a:lnSpc>
                <a:spcPct val="90000"/>
              </a:lnSpc>
              <a:defRPr/>
            </a:pPr>
            <a:r>
              <a:rPr lang="en-US" sz="2800" dirty="0" smtClean="0"/>
              <a:t>AI challenge problem [Shi &amp; Littman 01]</a:t>
            </a:r>
          </a:p>
          <a:p>
            <a:pPr lvl="1">
              <a:lnSpc>
                <a:spcPct val="90000"/>
              </a:lnSpc>
              <a:defRPr/>
            </a:pPr>
            <a:r>
              <a:rPr lang="en-US" sz="2400" dirty="0" smtClean="0"/>
              <a:t>3.1 billion nodes in game tree</a:t>
            </a:r>
          </a:p>
          <a:p>
            <a:pPr>
              <a:lnSpc>
                <a:spcPct val="90000"/>
              </a:lnSpc>
              <a:defRPr/>
            </a:pPr>
            <a:r>
              <a:rPr lang="en-US" sz="2800" dirty="0" smtClean="0"/>
              <a:t>Without abstraction, LP has 91,224,226 rows and columns =&gt; unsolvable</a:t>
            </a:r>
          </a:p>
          <a:p>
            <a:pPr>
              <a:lnSpc>
                <a:spcPct val="90000"/>
              </a:lnSpc>
              <a:defRPr/>
            </a:pPr>
            <a:r>
              <a:rPr lang="en-US" sz="2800" i="1" dirty="0" smtClean="0"/>
              <a:t>GameShrink</a:t>
            </a:r>
            <a:r>
              <a:rPr lang="en-US" sz="2800" dirty="0" smtClean="0"/>
              <a:t> for abstracting the “signal tree” ran in one second</a:t>
            </a:r>
          </a:p>
          <a:p>
            <a:pPr>
              <a:lnSpc>
                <a:spcPct val="90000"/>
              </a:lnSpc>
              <a:defRPr/>
            </a:pPr>
            <a:r>
              <a:rPr lang="en-US" sz="2800" dirty="0" smtClean="0"/>
              <a:t>After that, LP had 1,237,238 rows and columns (50,428,638 non-zeros)</a:t>
            </a:r>
          </a:p>
          <a:p>
            <a:pPr>
              <a:lnSpc>
                <a:spcPct val="90000"/>
              </a:lnSpc>
              <a:defRPr/>
            </a:pPr>
            <a:r>
              <a:rPr lang="en-US" sz="2800" dirty="0" smtClean="0"/>
              <a:t>Solved the LP</a:t>
            </a:r>
          </a:p>
          <a:p>
            <a:pPr lvl="1">
              <a:lnSpc>
                <a:spcPct val="90000"/>
              </a:lnSpc>
              <a:defRPr/>
            </a:pPr>
            <a:r>
              <a:rPr lang="en-US" sz="2400" dirty="0" smtClean="0"/>
              <a:t>CPLEX </a:t>
            </a:r>
            <a:r>
              <a:rPr lang="en-US" sz="2400" i="1" dirty="0" smtClean="0"/>
              <a:t>barrier</a:t>
            </a:r>
            <a:r>
              <a:rPr lang="en-US" sz="2400" dirty="0" smtClean="0"/>
              <a:t> method took 8 days &amp; 25 GB RAM</a:t>
            </a:r>
          </a:p>
          <a:p>
            <a:pPr>
              <a:lnSpc>
                <a:spcPct val="90000"/>
              </a:lnSpc>
              <a:defRPr/>
            </a:pPr>
            <a:r>
              <a:rPr lang="en-US" sz="2800" dirty="0" smtClean="0">
                <a:solidFill>
                  <a:schemeClr val="tx2"/>
                </a:solidFill>
              </a:rPr>
              <a:t>Exact</a:t>
            </a:r>
            <a:r>
              <a:rPr lang="en-US" sz="2800" b="1" dirty="0" smtClean="0">
                <a:solidFill>
                  <a:srgbClr val="00CC00"/>
                </a:solidFill>
              </a:rPr>
              <a:t> </a:t>
            </a:r>
            <a:r>
              <a:rPr lang="en-US" sz="2800" dirty="0" smtClean="0"/>
              <a:t>Nash equilibrium</a:t>
            </a:r>
          </a:p>
          <a:p>
            <a:pPr>
              <a:lnSpc>
                <a:spcPct val="90000"/>
              </a:lnSpc>
              <a:defRPr/>
            </a:pPr>
            <a:r>
              <a:rPr lang="en-US" sz="2800" dirty="0" smtClean="0">
                <a:solidFill>
                  <a:schemeClr val="tx1">
                    <a:lumMod val="75000"/>
                  </a:schemeClr>
                </a:solidFill>
              </a:rPr>
              <a:t>Largest incomplete-info game solved  </a:t>
            </a:r>
            <a:br>
              <a:rPr lang="en-US" sz="2800" dirty="0" smtClean="0">
                <a:solidFill>
                  <a:schemeClr val="tx1">
                    <a:lumMod val="75000"/>
                  </a:schemeClr>
                </a:solidFill>
              </a:rPr>
            </a:br>
            <a:r>
              <a:rPr lang="en-US" sz="2800" dirty="0" smtClean="0">
                <a:solidFill>
                  <a:schemeClr val="tx1">
                    <a:lumMod val="75000"/>
                  </a:schemeClr>
                </a:solidFill>
              </a:rPr>
              <a:t>by then by over 4 orders of magnitude</a:t>
            </a:r>
          </a:p>
        </p:txBody>
      </p:sp>
      <p:pic>
        <p:nvPicPr>
          <p:cNvPr id="12292" name="Picture 4" descr="IBM_p5-570"/>
          <p:cNvPicPr>
            <a:picLocks noChangeAspect="1" noChangeArrowheads="1"/>
          </p:cNvPicPr>
          <p:nvPr/>
        </p:nvPicPr>
        <p:blipFill>
          <a:blip r:embed="rId3" cstate="print"/>
          <a:srcRect/>
          <a:stretch>
            <a:fillRect/>
          </a:stretch>
        </p:blipFill>
        <p:spPr bwMode="auto">
          <a:xfrm>
            <a:off x="7620000" y="3962400"/>
            <a:ext cx="1457325"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_me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3" y="1985312"/>
            <a:ext cx="3325744" cy="24187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1775" y="286214"/>
            <a:ext cx="8731250" cy="749300"/>
          </a:xfrm>
        </p:spPr>
        <p:txBody>
          <a:bodyPr/>
          <a:lstStyle/>
          <a:p>
            <a:r>
              <a:rPr lang="en-US" dirty="0" smtClean="0"/>
              <a:t>Heads-Up No-Limit Texas Hold’em</a:t>
            </a:r>
            <a:endParaRPr lang="en-US" dirty="0"/>
          </a:p>
        </p:txBody>
      </p:sp>
      <p:sp>
        <p:nvSpPr>
          <p:cNvPr id="3" name="TextBox 2"/>
          <p:cNvSpPr txBox="1"/>
          <p:nvPr/>
        </p:nvSpPr>
        <p:spPr>
          <a:xfrm>
            <a:off x="53868" y="1573563"/>
            <a:ext cx="4196854" cy="369332"/>
          </a:xfrm>
          <a:prstGeom prst="rect">
            <a:avLst/>
          </a:prstGeom>
          <a:noFill/>
        </p:spPr>
        <p:txBody>
          <a:bodyPr wrap="square" rtlCol="0">
            <a:spAutoFit/>
          </a:bodyPr>
          <a:lstStyle/>
          <a:p>
            <a:r>
              <a:rPr lang="en-US" sz="1800" dirty="0" smtClean="0"/>
              <a:t>Annual Computer Poker Competition</a:t>
            </a:r>
            <a:endParaRPr lang="en-US" sz="1800" dirty="0"/>
          </a:p>
        </p:txBody>
      </p:sp>
      <p:sp>
        <p:nvSpPr>
          <p:cNvPr id="8" name="TextBox 7"/>
          <p:cNvSpPr txBox="1"/>
          <p:nvPr/>
        </p:nvSpPr>
        <p:spPr>
          <a:xfrm>
            <a:off x="5441795" y="2750780"/>
            <a:ext cx="3166946" cy="646331"/>
          </a:xfrm>
          <a:prstGeom prst="rect">
            <a:avLst/>
          </a:prstGeom>
          <a:noFill/>
        </p:spPr>
        <p:txBody>
          <a:bodyPr wrap="square" rtlCol="0">
            <a:spAutoFit/>
          </a:bodyPr>
          <a:lstStyle/>
          <a:p>
            <a:r>
              <a:rPr lang="en-US" sz="3600" dirty="0" smtClean="0"/>
              <a:t>--&gt;  Claudico</a:t>
            </a:r>
            <a:endParaRPr lang="en-US" sz="3600" dirty="0"/>
          </a:p>
        </p:txBody>
      </p:sp>
      <p:sp>
        <p:nvSpPr>
          <p:cNvPr id="9" name="TextBox 8"/>
          <p:cNvSpPr txBox="1"/>
          <p:nvPr/>
        </p:nvSpPr>
        <p:spPr>
          <a:xfrm>
            <a:off x="1372091" y="2673836"/>
            <a:ext cx="1400255" cy="400110"/>
          </a:xfrm>
          <a:prstGeom prst="rect">
            <a:avLst/>
          </a:prstGeom>
          <a:noFill/>
        </p:spPr>
        <p:txBody>
          <a:bodyPr wrap="none" rtlCol="0">
            <a:spAutoFit/>
          </a:bodyPr>
          <a:lstStyle/>
          <a:p>
            <a:r>
              <a:rPr lang="en-US" b="1" dirty="0" smtClean="0">
                <a:solidFill>
                  <a:srgbClr val="000000"/>
                </a:solidFill>
              </a:rPr>
              <a:t>Tartanian7</a:t>
            </a:r>
            <a:endParaRPr lang="en-US" b="1" dirty="0">
              <a:solidFill>
                <a:srgbClr val="000000"/>
              </a:solidFill>
            </a:endParaRPr>
          </a:p>
        </p:txBody>
      </p:sp>
      <p:sp>
        <p:nvSpPr>
          <p:cNvPr id="10" name="TextBox 9"/>
          <p:cNvSpPr txBox="1"/>
          <p:nvPr/>
        </p:nvSpPr>
        <p:spPr>
          <a:xfrm>
            <a:off x="64448" y="4242021"/>
            <a:ext cx="5099473" cy="1938992"/>
          </a:xfrm>
          <a:prstGeom prst="rect">
            <a:avLst/>
          </a:prstGeom>
          <a:noFill/>
        </p:spPr>
        <p:txBody>
          <a:bodyPr wrap="none" rtlCol="0">
            <a:spAutoFit/>
          </a:bodyPr>
          <a:lstStyle/>
          <a:p>
            <a:pPr marL="342900" indent="-342900" algn="l">
              <a:buFont typeface="Arial" panose="020B0604020202020204" pitchFamily="34" charset="0"/>
              <a:buChar char="•"/>
            </a:pPr>
            <a:r>
              <a:rPr lang="en-US" dirty="0" smtClean="0"/>
              <a:t>Statistical </a:t>
            </a:r>
            <a:r>
              <a:rPr lang="en-US" dirty="0"/>
              <a:t>significance </a:t>
            </a:r>
            <a:r>
              <a:rPr lang="en-US" dirty="0" smtClean="0"/>
              <a:t>win against </a:t>
            </a:r>
            <a:r>
              <a:rPr lang="en-US" dirty="0"/>
              <a:t>every bot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Smallest margin in IRO: 19.76 ± 15.78</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Average in Bankroll: 342.49 </a:t>
            </a:r>
            <a:r>
              <a:rPr lang="en-US" dirty="0" smtClean="0"/>
              <a:t/>
            </a:r>
            <a:br>
              <a:rPr lang="en-US" dirty="0" smtClean="0"/>
            </a:br>
            <a:r>
              <a:rPr lang="en-US" dirty="0" smtClean="0"/>
              <a:t>(</a:t>
            </a:r>
            <a:r>
              <a:rPr lang="en-US" dirty="0"/>
              <a:t>next highest: 308.92)</a:t>
            </a:r>
          </a:p>
        </p:txBody>
      </p:sp>
    </p:spTree>
    <p:extLst>
      <p:ext uri="{BB962C8B-B14F-4D97-AF65-F5344CB8AC3E}">
        <p14:creationId xmlns:p14="http://schemas.microsoft.com/office/powerpoint/2010/main" val="3796024699"/>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refinement</a:t>
            </a:r>
            <a:br>
              <a:rPr lang="en-US" dirty="0" smtClean="0"/>
            </a:br>
            <a:r>
              <a:rPr lang="en-US" sz="2000" b="0" dirty="0" smtClean="0">
                <a:solidFill>
                  <a:schemeClr val="accent2"/>
                </a:solidFill>
              </a:rPr>
              <a:t>[See also Jackson 2014]</a:t>
            </a:r>
            <a:endParaRPr lang="en-US" sz="2000" b="0" dirty="0">
              <a:solidFill>
                <a:schemeClr val="accent2"/>
              </a:solidFill>
            </a:endParaRPr>
          </a:p>
        </p:txBody>
      </p:sp>
      <p:sp>
        <p:nvSpPr>
          <p:cNvPr id="4" name="Oval 3"/>
          <p:cNvSpPr>
            <a:spLocks/>
          </p:cNvSpPr>
          <p:nvPr/>
        </p:nvSpPr>
        <p:spPr bwMode="auto">
          <a:xfrm>
            <a:off x="2154160" y="1101658"/>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 name="TextBox 4"/>
          <p:cNvSpPr txBox="1"/>
          <p:nvPr/>
        </p:nvSpPr>
        <p:spPr>
          <a:xfrm>
            <a:off x="2275623" y="1250853"/>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cxnSp>
        <p:nvCxnSpPr>
          <p:cNvPr id="7" name="Straight Arrow Connector 6"/>
          <p:cNvCxnSpPr>
            <a:stCxn id="4" idx="3"/>
            <a:endCxn id="12" idx="5"/>
          </p:cNvCxnSpPr>
          <p:nvPr/>
        </p:nvCxnSpPr>
        <p:spPr bwMode="auto">
          <a:xfrm flipH="1">
            <a:off x="1000351" y="1697865"/>
            <a:ext cx="1256102" cy="83106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9" name="Straight Arrow Connector 8"/>
          <p:cNvCxnSpPr>
            <a:stCxn id="4" idx="4"/>
            <a:endCxn id="13" idx="0"/>
          </p:cNvCxnSpPr>
          <p:nvPr/>
        </p:nvCxnSpPr>
        <p:spPr bwMode="auto">
          <a:xfrm flipH="1">
            <a:off x="2470124" y="1800158"/>
            <a:ext cx="33286" cy="79623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1" name="Straight Arrow Connector 10"/>
          <p:cNvCxnSpPr>
            <a:stCxn id="4" idx="5"/>
            <a:endCxn id="14" idx="1"/>
          </p:cNvCxnSpPr>
          <p:nvPr/>
        </p:nvCxnSpPr>
        <p:spPr bwMode="auto">
          <a:xfrm>
            <a:off x="2750367" y="1697865"/>
            <a:ext cx="1125641" cy="84219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Isosceles Triangle 11"/>
          <p:cNvSpPr/>
          <p:nvPr/>
        </p:nvSpPr>
        <p:spPr bwMode="auto">
          <a:xfrm>
            <a:off x="398748" y="2073112"/>
            <a:ext cx="802137" cy="911627"/>
          </a:xfrm>
          <a:prstGeom prst="triangl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13" name="Isosceles Triangle 12"/>
          <p:cNvSpPr/>
          <p:nvPr/>
        </p:nvSpPr>
        <p:spPr bwMode="auto">
          <a:xfrm>
            <a:off x="2087591" y="2596395"/>
            <a:ext cx="765066" cy="811040"/>
          </a:xfrm>
          <a:prstGeom prst="triangl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14" name="Isosceles Triangle 13"/>
          <p:cNvSpPr/>
          <p:nvPr/>
        </p:nvSpPr>
        <p:spPr bwMode="auto">
          <a:xfrm>
            <a:off x="3675287" y="2095370"/>
            <a:ext cx="802885" cy="889370"/>
          </a:xfrm>
          <a:prstGeom prst="triangl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2" name="Oval 21"/>
          <p:cNvSpPr>
            <a:spLocks/>
          </p:cNvSpPr>
          <p:nvPr/>
        </p:nvSpPr>
        <p:spPr bwMode="auto">
          <a:xfrm>
            <a:off x="2154156" y="4208486"/>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3" name="TextBox 22"/>
          <p:cNvSpPr txBox="1"/>
          <p:nvPr/>
        </p:nvSpPr>
        <p:spPr>
          <a:xfrm>
            <a:off x="2275616" y="4357681"/>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cxnSp>
        <p:nvCxnSpPr>
          <p:cNvPr id="24" name="Straight Arrow Connector 23"/>
          <p:cNvCxnSpPr>
            <a:stCxn id="22" idx="3"/>
            <a:endCxn id="30" idx="7"/>
          </p:cNvCxnSpPr>
          <p:nvPr/>
        </p:nvCxnSpPr>
        <p:spPr bwMode="auto">
          <a:xfrm flipH="1">
            <a:off x="1386021" y="4804693"/>
            <a:ext cx="870428" cy="82901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5" name="Straight Arrow Connector 24"/>
          <p:cNvCxnSpPr>
            <a:stCxn id="22" idx="4"/>
            <a:endCxn id="28" idx="0"/>
          </p:cNvCxnSpPr>
          <p:nvPr/>
        </p:nvCxnSpPr>
        <p:spPr bwMode="auto">
          <a:xfrm flipH="1">
            <a:off x="2503403" y="4906986"/>
            <a:ext cx="3" cy="56332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6" name="Straight Arrow Connector 25"/>
          <p:cNvCxnSpPr>
            <a:stCxn id="22" idx="5"/>
            <a:endCxn id="29" idx="1"/>
          </p:cNvCxnSpPr>
          <p:nvPr/>
        </p:nvCxnSpPr>
        <p:spPr bwMode="auto">
          <a:xfrm>
            <a:off x="2750363" y="4804693"/>
            <a:ext cx="948802" cy="89852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8" name="Isosceles Triangle 27"/>
          <p:cNvSpPr/>
          <p:nvPr/>
        </p:nvSpPr>
        <p:spPr bwMode="auto">
          <a:xfrm>
            <a:off x="1823282" y="5470308"/>
            <a:ext cx="1360242" cy="1275549"/>
          </a:xfrm>
          <a:prstGeom prst="triangl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9" name="Isosceles Triangle 28"/>
          <p:cNvSpPr/>
          <p:nvPr/>
        </p:nvSpPr>
        <p:spPr bwMode="auto">
          <a:xfrm>
            <a:off x="3321601" y="4996090"/>
            <a:ext cx="1510255" cy="1414263"/>
          </a:xfrm>
          <a:prstGeom prst="triangl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0" name="Oval 29"/>
          <p:cNvSpPr>
            <a:spLocks/>
          </p:cNvSpPr>
          <p:nvPr/>
        </p:nvSpPr>
        <p:spPr bwMode="auto">
          <a:xfrm>
            <a:off x="789814" y="5531416"/>
            <a:ext cx="698500" cy="698500"/>
          </a:xfrm>
          <a:prstGeom prst="ellipse">
            <a:avLst/>
          </a:prstGeom>
          <a:gradFill rotWithShape="0">
            <a:gsLst>
              <a:gs pos="0">
                <a:srgbClr val="FFC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TextBox 30"/>
          <p:cNvSpPr txBox="1"/>
          <p:nvPr/>
        </p:nvSpPr>
        <p:spPr>
          <a:xfrm>
            <a:off x="858311" y="5680611"/>
            <a:ext cx="527710" cy="400110"/>
          </a:xfrm>
          <a:prstGeom prst="rect">
            <a:avLst/>
          </a:prstGeom>
          <a:noFill/>
        </p:spPr>
        <p:txBody>
          <a:bodyPr wrap="none" rtlCol="0">
            <a:spAutoFit/>
          </a:bodyPr>
          <a:lstStyle/>
          <a:p>
            <a:r>
              <a:rPr lang="en-US" dirty="0" smtClean="0">
                <a:solidFill>
                  <a:srgbClr val="000000"/>
                </a:solidFill>
              </a:rPr>
              <a:t>EV</a:t>
            </a:r>
            <a:endParaRPr lang="en-US" dirty="0">
              <a:solidFill>
                <a:srgbClr val="000000"/>
              </a:solidFill>
            </a:endParaRPr>
          </a:p>
        </p:txBody>
      </p:sp>
      <p:sp>
        <p:nvSpPr>
          <p:cNvPr id="34" name="Down Arrow 33"/>
          <p:cNvSpPr/>
          <p:nvPr/>
        </p:nvSpPr>
        <p:spPr bwMode="auto">
          <a:xfrm>
            <a:off x="2256453" y="3666226"/>
            <a:ext cx="493914" cy="422695"/>
          </a:xfrm>
          <a:prstGeom prst="downArrow">
            <a:avLst/>
          </a:prstGeom>
          <a:solidFill>
            <a:srgbClr val="FF0000"/>
          </a:solid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5" name="TextBox 34"/>
          <p:cNvSpPr txBox="1"/>
          <p:nvPr/>
        </p:nvSpPr>
        <p:spPr>
          <a:xfrm>
            <a:off x="571682" y="1250853"/>
            <a:ext cx="1362043" cy="400110"/>
          </a:xfrm>
          <a:prstGeom prst="rect">
            <a:avLst/>
          </a:prstGeom>
          <a:noFill/>
        </p:spPr>
        <p:txBody>
          <a:bodyPr wrap="square" rtlCol="0">
            <a:spAutoFit/>
          </a:bodyPr>
          <a:lstStyle/>
          <a:p>
            <a:r>
              <a:rPr lang="en-US" dirty="0" smtClean="0"/>
              <a:t>Tartanian7</a:t>
            </a:r>
            <a:endParaRPr lang="en-US" dirty="0"/>
          </a:p>
        </p:txBody>
      </p:sp>
      <p:sp>
        <p:nvSpPr>
          <p:cNvPr id="36" name="TextBox 35"/>
          <p:cNvSpPr txBox="1"/>
          <p:nvPr/>
        </p:nvSpPr>
        <p:spPr>
          <a:xfrm>
            <a:off x="258792" y="4357681"/>
            <a:ext cx="1674933" cy="400110"/>
          </a:xfrm>
          <a:prstGeom prst="rect">
            <a:avLst/>
          </a:prstGeom>
          <a:noFill/>
        </p:spPr>
        <p:txBody>
          <a:bodyPr wrap="square" rtlCol="0">
            <a:spAutoFit/>
          </a:bodyPr>
          <a:lstStyle/>
          <a:p>
            <a:r>
              <a:rPr lang="en-US" dirty="0" err="1" smtClean="0"/>
              <a:t>Claudico</a:t>
            </a:r>
            <a:r>
              <a:rPr lang="en-US" dirty="0" smtClean="0"/>
              <a:t> (P2)</a:t>
            </a:r>
            <a:endParaRPr lang="en-US" dirty="0"/>
          </a:p>
        </p:txBody>
      </p:sp>
      <p:sp>
        <p:nvSpPr>
          <p:cNvPr id="53" name="TextBox 52"/>
          <p:cNvSpPr txBox="1"/>
          <p:nvPr/>
        </p:nvSpPr>
        <p:spPr>
          <a:xfrm rot="18995820">
            <a:off x="1003113" y="4926366"/>
            <a:ext cx="1362043" cy="338554"/>
          </a:xfrm>
          <a:prstGeom prst="rect">
            <a:avLst/>
          </a:prstGeom>
          <a:noFill/>
        </p:spPr>
        <p:txBody>
          <a:bodyPr wrap="square" rtlCol="0">
            <a:spAutoFit/>
          </a:bodyPr>
          <a:lstStyle/>
          <a:p>
            <a:r>
              <a:rPr lang="en-US" sz="1600" dirty="0" smtClean="0"/>
              <a:t>Limp</a:t>
            </a:r>
            <a:endParaRPr lang="en-US" sz="1600" dirty="0"/>
          </a:p>
        </p:txBody>
      </p:sp>
      <p:sp>
        <p:nvSpPr>
          <p:cNvPr id="54" name="TextBox 53"/>
          <p:cNvSpPr txBox="1"/>
          <p:nvPr/>
        </p:nvSpPr>
        <p:spPr>
          <a:xfrm rot="19609515">
            <a:off x="862032" y="1764260"/>
            <a:ext cx="1362043" cy="338554"/>
          </a:xfrm>
          <a:prstGeom prst="rect">
            <a:avLst/>
          </a:prstGeom>
          <a:noFill/>
        </p:spPr>
        <p:txBody>
          <a:bodyPr wrap="square" rtlCol="0">
            <a:spAutoFit/>
          </a:bodyPr>
          <a:lstStyle/>
          <a:p>
            <a:r>
              <a:rPr lang="en-US" sz="1600" dirty="0" smtClean="0"/>
              <a:t>Limp</a:t>
            </a:r>
            <a:endParaRPr lang="en-US" sz="1600" dirty="0"/>
          </a:p>
        </p:txBody>
      </p:sp>
      <p:sp>
        <p:nvSpPr>
          <p:cNvPr id="55" name="TextBox 54"/>
          <p:cNvSpPr txBox="1"/>
          <p:nvPr/>
        </p:nvSpPr>
        <p:spPr>
          <a:xfrm>
            <a:off x="4584032" y="1101658"/>
            <a:ext cx="4559970" cy="4401205"/>
          </a:xfrm>
          <a:prstGeom prst="rect">
            <a:avLst/>
          </a:prstGeom>
          <a:noFill/>
        </p:spPr>
        <p:txBody>
          <a:bodyPr wrap="square" rtlCol="0">
            <a:spAutoFit/>
          </a:bodyPr>
          <a:lstStyle/>
          <a:p>
            <a:pPr algn="l"/>
            <a:r>
              <a:rPr lang="en-US" dirty="0" smtClean="0"/>
              <a:t>Calculate the EV for P1 for limping in Tartanian7.</a:t>
            </a:r>
          </a:p>
          <a:p>
            <a:pPr algn="l"/>
            <a:endParaRPr lang="en-US" dirty="0"/>
          </a:p>
          <a:p>
            <a:pPr algn="l"/>
            <a:r>
              <a:rPr lang="en-US" dirty="0" smtClean="0"/>
              <a:t>In </a:t>
            </a:r>
            <a:r>
              <a:rPr lang="en-US" dirty="0" err="1" smtClean="0"/>
              <a:t>Claudico</a:t>
            </a:r>
            <a:r>
              <a:rPr lang="en-US" dirty="0" smtClean="0"/>
              <a:t> (P2), replace game tree following limp with a terminal EV payoff.</a:t>
            </a:r>
          </a:p>
          <a:p>
            <a:pPr algn="l"/>
            <a:endParaRPr lang="en-US" dirty="0"/>
          </a:p>
          <a:p>
            <a:pPr algn="l"/>
            <a:r>
              <a:rPr lang="en-US" dirty="0" smtClean="0"/>
              <a:t>This converges to a NE strategy if the limp EV’s are “correct.”</a:t>
            </a:r>
          </a:p>
          <a:p>
            <a:pPr algn="l"/>
            <a:endParaRPr lang="en-US" dirty="0"/>
          </a:p>
          <a:p>
            <a:pPr algn="l"/>
            <a:r>
              <a:rPr lang="en-US" dirty="0" smtClean="0"/>
              <a:t>Reduces the game tree size by ~75%, allowing 90,000 buckets after the flop.</a:t>
            </a:r>
          </a:p>
          <a:p>
            <a:pPr algn="l"/>
            <a:endParaRPr lang="en-US" dirty="0"/>
          </a:p>
          <a:p>
            <a:pPr algn="l"/>
            <a:r>
              <a:rPr lang="en-US" dirty="0" smtClean="0"/>
              <a:t>If opponent is P1 and limps, revert to Tartanian7 (hardly ever happened).</a:t>
            </a:r>
            <a:endParaRPr lang="en-US" dirty="0"/>
          </a:p>
        </p:txBody>
      </p:sp>
    </p:spTree>
    <p:extLst>
      <p:ext uri="{BB962C8B-B14F-4D97-AF65-F5344CB8AC3E}">
        <p14:creationId xmlns:p14="http://schemas.microsoft.com/office/powerpoint/2010/main" val="1487339186"/>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gold_med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21" y="2455825"/>
            <a:ext cx="2859174" cy="2079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Heads-Up No-Limit Texas Hold’em</a:t>
            </a:r>
            <a:endParaRPr lang="en-US" dirty="0"/>
          </a:p>
        </p:txBody>
      </p:sp>
      <p:sp>
        <p:nvSpPr>
          <p:cNvPr id="3" name="TextBox 2"/>
          <p:cNvSpPr txBox="1"/>
          <p:nvPr/>
        </p:nvSpPr>
        <p:spPr>
          <a:xfrm>
            <a:off x="177438" y="2117271"/>
            <a:ext cx="3741419" cy="338554"/>
          </a:xfrm>
          <a:prstGeom prst="rect">
            <a:avLst/>
          </a:prstGeom>
          <a:noFill/>
        </p:spPr>
        <p:txBody>
          <a:bodyPr wrap="square" rtlCol="0">
            <a:spAutoFit/>
          </a:bodyPr>
          <a:lstStyle/>
          <a:p>
            <a:r>
              <a:rPr lang="en-US" sz="1600" dirty="0" smtClean="0"/>
              <a:t>Annual Computer Poker Competition</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0720" y="918834"/>
            <a:ext cx="2791682" cy="186249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167" y="2861618"/>
            <a:ext cx="2798235" cy="18656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5676" y="4815183"/>
            <a:ext cx="2514601" cy="1673607"/>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8857" y="4815050"/>
            <a:ext cx="2556166" cy="1673740"/>
          </a:xfrm>
          <a:prstGeom prst="rect">
            <a:avLst/>
          </a:prstGeom>
        </p:spPr>
      </p:pic>
      <p:sp>
        <p:nvSpPr>
          <p:cNvPr id="8" name="TextBox 7"/>
          <p:cNvSpPr txBox="1"/>
          <p:nvPr/>
        </p:nvSpPr>
        <p:spPr>
          <a:xfrm>
            <a:off x="4601121" y="1585202"/>
            <a:ext cx="1109599" cy="400110"/>
          </a:xfrm>
          <a:prstGeom prst="rect">
            <a:avLst/>
          </a:prstGeom>
          <a:noFill/>
        </p:spPr>
        <p:txBody>
          <a:bodyPr wrap="none" rtlCol="0">
            <a:spAutoFit/>
          </a:bodyPr>
          <a:lstStyle/>
          <a:p>
            <a:r>
              <a:rPr lang="en-US" dirty="0" err="1" smtClean="0"/>
              <a:t>Claudico</a:t>
            </a:r>
            <a:endParaRPr lang="en-US" dirty="0"/>
          </a:p>
        </p:txBody>
      </p:sp>
      <p:sp>
        <p:nvSpPr>
          <p:cNvPr id="9" name="TextBox 8"/>
          <p:cNvSpPr txBox="1"/>
          <p:nvPr/>
        </p:nvSpPr>
        <p:spPr>
          <a:xfrm>
            <a:off x="1385669" y="2996912"/>
            <a:ext cx="1158074" cy="338554"/>
          </a:xfrm>
          <a:prstGeom prst="rect">
            <a:avLst/>
          </a:prstGeom>
          <a:noFill/>
        </p:spPr>
        <p:txBody>
          <a:bodyPr wrap="none" rtlCol="0">
            <a:spAutoFit/>
          </a:bodyPr>
          <a:lstStyle/>
          <a:p>
            <a:r>
              <a:rPr lang="en-US" sz="1600" b="1" dirty="0" smtClean="0">
                <a:solidFill>
                  <a:srgbClr val="000000"/>
                </a:solidFill>
              </a:rPr>
              <a:t>Tartanian7</a:t>
            </a:r>
            <a:endParaRPr lang="en-US" sz="1600" b="1" dirty="0">
              <a:solidFill>
                <a:srgbClr val="000000"/>
              </a:solidFill>
            </a:endParaRPr>
          </a:p>
        </p:txBody>
      </p:sp>
    </p:spTree>
    <p:extLst>
      <p:ext uri="{BB962C8B-B14F-4D97-AF65-F5344CB8AC3E}">
        <p14:creationId xmlns:p14="http://schemas.microsoft.com/office/powerpoint/2010/main" val="4166684057"/>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64" y="2778814"/>
            <a:ext cx="7772400" cy="1362075"/>
          </a:xfrm>
        </p:spPr>
        <p:txBody>
          <a:bodyPr/>
          <a:lstStyle/>
          <a:p>
            <a:pPr algn="ctr"/>
            <a:r>
              <a:rPr lang="en-US" dirty="0" smtClean="0"/>
              <a:t>“Brains vs AI”  event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2060500"/>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0777" y="805855"/>
            <a:ext cx="4270917" cy="28493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31" y="3750538"/>
            <a:ext cx="4357975" cy="29056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2170" y="3750537"/>
            <a:ext cx="4365716" cy="2905626"/>
          </a:xfrm>
          <a:prstGeom prst="rect">
            <a:avLst/>
          </a:prstGeom>
        </p:spPr>
      </p:pic>
      <p:sp>
        <p:nvSpPr>
          <p:cNvPr id="6" name="TextBox 5"/>
          <p:cNvSpPr txBox="1"/>
          <p:nvPr/>
        </p:nvSpPr>
        <p:spPr>
          <a:xfrm>
            <a:off x="12841" y="104498"/>
            <a:ext cx="9227783" cy="784830"/>
          </a:xfrm>
          <a:prstGeom prst="rect">
            <a:avLst/>
          </a:prstGeom>
          <a:noFill/>
        </p:spPr>
        <p:txBody>
          <a:bodyPr wrap="none" rtlCol="0">
            <a:spAutoFit/>
          </a:bodyPr>
          <a:lstStyle/>
          <a:p>
            <a:pPr marL="342900" indent="-342900" algn="l">
              <a:buFont typeface="Arial" panose="020B0604020202020204" pitchFamily="34" charset="0"/>
              <a:buChar char="•"/>
            </a:pPr>
            <a:r>
              <a:rPr lang="en-US" sz="1500" dirty="0" smtClean="0"/>
              <a:t>Claudico against each of 4 of the top-10 pros in this game</a:t>
            </a:r>
          </a:p>
          <a:p>
            <a:pPr marL="342900" indent="-342900" algn="l">
              <a:buFont typeface="Arial" panose="020B0604020202020204" pitchFamily="34" charset="0"/>
              <a:buChar char="•"/>
            </a:pPr>
            <a:r>
              <a:rPr lang="en-US" sz="1500" dirty="0" smtClean="0"/>
              <a:t>4 * 20,000 hands over 2 weeks</a:t>
            </a:r>
          </a:p>
          <a:p>
            <a:pPr marL="342900" indent="-342900" algn="l">
              <a:buFont typeface="Arial" panose="020B0604020202020204" pitchFamily="34" charset="0"/>
              <a:buChar char="•"/>
            </a:pPr>
            <a:r>
              <a:rPr lang="en-US" sz="1500" dirty="0" smtClean="0"/>
              <a:t>Strategy was </a:t>
            </a:r>
            <a:r>
              <a:rPr lang="en-US" sz="1500" dirty="0" err="1" smtClean="0"/>
              <a:t>precomputed</a:t>
            </a:r>
            <a:r>
              <a:rPr lang="en-US" sz="1500" dirty="0" smtClean="0"/>
              <a:t>, but we used endgame solving [Ganzfried &amp; Sandholm AAMAS-15] in some sessions</a:t>
            </a:r>
            <a:endParaRPr lang="en-US" sz="1500" dirty="0"/>
          </a:p>
        </p:txBody>
      </p:sp>
    </p:spTree>
    <p:extLst>
      <p:ext uri="{BB962C8B-B14F-4D97-AF65-F5344CB8AC3E}">
        <p14:creationId xmlns:p14="http://schemas.microsoft.com/office/powerpoint/2010/main" val="2950647913"/>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4522"/>
            <a:ext cx="9143999" cy="508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824155"/>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30457"/>
            <a:ext cx="8731250" cy="749300"/>
          </a:xfrm>
        </p:spPr>
        <p:txBody>
          <a:bodyPr/>
          <a:lstStyle/>
          <a:p>
            <a:r>
              <a:rPr lang="en-US" dirty="0" smtClean="0"/>
              <a:t>Humans’ $100,000 participation fee distributed based on performance</a:t>
            </a:r>
            <a:endParaRPr lang="en-US" dirty="0"/>
          </a:p>
        </p:txBody>
      </p:sp>
      <p:sp>
        <p:nvSpPr>
          <p:cNvPr id="5" name="Content Placeholder 4"/>
          <p:cNvSpPr>
            <a:spLocks noGrp="1"/>
          </p:cNvSpPr>
          <p:nvPr>
            <p:ph idx="1"/>
          </p:nvPr>
        </p:nvSpPr>
        <p:spPr>
          <a:xfrm>
            <a:off x="414338" y="1330325"/>
            <a:ext cx="8618150" cy="5118100"/>
          </a:xfrm>
        </p:spPr>
        <p:txBody>
          <a:bodyPr/>
          <a:lstStyle/>
          <a:p>
            <a:endParaRPr lang="en-US" dirty="0"/>
          </a:p>
        </p:txBody>
      </p:sp>
      <p:pic>
        <p:nvPicPr>
          <p:cNvPr id="4" name="Picture 2" descr="C:\Users\sandholm\Pictures\poker\poker man-machine Spring 2015\imag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53" y="1485902"/>
            <a:ext cx="6721358" cy="504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19150"/>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performance</a:t>
            </a:r>
            <a:endParaRPr lang="en-US" dirty="0"/>
          </a:p>
        </p:txBody>
      </p:sp>
      <p:sp>
        <p:nvSpPr>
          <p:cNvPr id="3" name="Content Placeholder 2"/>
          <p:cNvSpPr>
            <a:spLocks noGrp="1"/>
          </p:cNvSpPr>
          <p:nvPr>
            <p:ph idx="1"/>
          </p:nvPr>
        </p:nvSpPr>
        <p:spPr>
          <a:xfrm>
            <a:off x="414338" y="1330325"/>
            <a:ext cx="8606999" cy="5118100"/>
          </a:xfrm>
        </p:spPr>
        <p:txBody>
          <a:bodyPr/>
          <a:lstStyle/>
          <a:p>
            <a:r>
              <a:rPr lang="en-US" dirty="0" smtClean="0"/>
              <a:t>Pros won by 91 </a:t>
            </a:r>
            <a:r>
              <a:rPr lang="en-US" dirty="0" err="1" smtClean="0"/>
              <a:t>mbb</a:t>
            </a:r>
            <a:r>
              <a:rPr lang="en-US" dirty="0" smtClean="0"/>
              <a:t>/hand</a:t>
            </a:r>
          </a:p>
          <a:p>
            <a:pPr lvl="1"/>
            <a:r>
              <a:rPr lang="en-US" dirty="0" smtClean="0"/>
              <a:t>Not statistically significant (at 95% confidence)</a:t>
            </a:r>
          </a:p>
          <a:p>
            <a:pPr lvl="1"/>
            <a:r>
              <a:rPr lang="en-US" dirty="0"/>
              <a:t>Perspective: </a:t>
            </a:r>
            <a:endParaRPr lang="en-US" dirty="0" smtClean="0"/>
          </a:p>
          <a:p>
            <a:pPr lvl="2"/>
            <a:r>
              <a:rPr lang="en-US" dirty="0" smtClean="0"/>
              <a:t>Dong </a:t>
            </a:r>
            <a:r>
              <a:rPr lang="en-US" dirty="0"/>
              <a:t>Kim won </a:t>
            </a:r>
            <a:r>
              <a:rPr lang="en-US" dirty="0" smtClean="0"/>
              <a:t>a challenge against </a:t>
            </a:r>
            <a:r>
              <a:rPr lang="en-US" dirty="0"/>
              <a:t>Nick Frame by </a:t>
            </a:r>
            <a:r>
              <a:rPr lang="en-US" dirty="0" smtClean="0"/>
              <a:t>139 </a:t>
            </a:r>
            <a:r>
              <a:rPr lang="en-US" dirty="0" err="1" smtClean="0"/>
              <a:t>mbb</a:t>
            </a:r>
            <a:r>
              <a:rPr lang="en-US" dirty="0" smtClean="0"/>
              <a:t>/hand</a:t>
            </a:r>
          </a:p>
          <a:p>
            <a:pPr lvl="2"/>
            <a:r>
              <a:rPr lang="en-US" dirty="0" smtClean="0"/>
              <a:t>Doug </a:t>
            </a:r>
            <a:r>
              <a:rPr lang="en-US" dirty="0"/>
              <a:t>Polk </a:t>
            </a:r>
            <a:r>
              <a:rPr lang="en-US" dirty="0" smtClean="0"/>
              <a:t>won a challenge against Ben </a:t>
            </a:r>
            <a:r>
              <a:rPr lang="en-US" dirty="0" err="1"/>
              <a:t>Sulsky</a:t>
            </a:r>
            <a:r>
              <a:rPr lang="en-US" dirty="0"/>
              <a:t> </a:t>
            </a:r>
            <a:r>
              <a:rPr lang="en-US" dirty="0" smtClean="0"/>
              <a:t>247 </a:t>
            </a:r>
            <a:r>
              <a:rPr lang="en-US" dirty="0" err="1" smtClean="0"/>
              <a:t>mbb</a:t>
            </a:r>
            <a:r>
              <a:rPr lang="en-US" dirty="0" smtClean="0"/>
              <a:t>/hand</a:t>
            </a:r>
            <a:endParaRPr lang="en-US" dirty="0" smtClean="0">
              <a:solidFill>
                <a:schemeClr val="bg1">
                  <a:lumMod val="65000"/>
                </a:schemeClr>
              </a:solidFill>
            </a:endParaRPr>
          </a:p>
          <a:p>
            <a:r>
              <a:rPr lang="en-US" dirty="0" smtClean="0">
                <a:solidFill>
                  <a:schemeClr val="bg1">
                    <a:lumMod val="65000"/>
                  </a:schemeClr>
                </a:solidFill>
              </a:rPr>
              <a:t>3 pros beat Claudico, one lost to it</a:t>
            </a:r>
          </a:p>
          <a:p>
            <a:r>
              <a:rPr lang="en-US" dirty="0" smtClean="0">
                <a:solidFill>
                  <a:schemeClr val="bg1">
                    <a:lumMod val="65000"/>
                  </a:schemeClr>
                </a:solidFill>
              </a:rPr>
              <a:t>Pro team won 9 days, Claudico won 4 </a:t>
            </a:r>
            <a:endParaRPr lang="en-US" dirty="0">
              <a:solidFill>
                <a:schemeClr val="bg1">
                  <a:lumMod val="65000"/>
                </a:schemeClr>
              </a:solidFill>
            </a:endParaRPr>
          </a:p>
        </p:txBody>
      </p:sp>
    </p:spTree>
    <p:extLst>
      <p:ext uri="{BB962C8B-B14F-4D97-AF65-F5344CB8AC3E}">
        <p14:creationId xmlns:p14="http://schemas.microsoft.com/office/powerpoint/2010/main" val="200346530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a:t>
            </a:r>
            <a:r>
              <a:rPr lang="en-US" dirty="0" err="1" smtClean="0"/>
              <a:t>Claudico’s</a:t>
            </a:r>
            <a:r>
              <a:rPr lang="en-US" dirty="0" smtClean="0"/>
              <a:t> play</a:t>
            </a:r>
            <a:endParaRPr lang="en-US" dirty="0"/>
          </a:p>
        </p:txBody>
      </p:sp>
      <p:sp>
        <p:nvSpPr>
          <p:cNvPr id="3" name="Content Placeholder 2"/>
          <p:cNvSpPr>
            <a:spLocks noGrp="1"/>
          </p:cNvSpPr>
          <p:nvPr>
            <p:ph idx="1"/>
          </p:nvPr>
        </p:nvSpPr>
        <p:spPr>
          <a:xfrm>
            <a:off x="191313" y="1052513"/>
            <a:ext cx="8729662" cy="5118100"/>
          </a:xfrm>
        </p:spPr>
        <p:txBody>
          <a:bodyPr/>
          <a:lstStyle/>
          <a:p>
            <a:r>
              <a:rPr lang="en-US" dirty="0" smtClean="0"/>
              <a:t>Strengths (beyond what pros typically do):</a:t>
            </a:r>
          </a:p>
          <a:p>
            <a:pPr lvl="1"/>
            <a:r>
              <a:rPr lang="en-US" dirty="0" smtClean="0"/>
              <a:t>Small bets &amp; huge all-ins</a:t>
            </a:r>
          </a:p>
          <a:p>
            <a:pPr lvl="1"/>
            <a:r>
              <a:rPr lang="en-US" dirty="0" smtClean="0"/>
              <a:t>Perfect balance</a:t>
            </a:r>
          </a:p>
          <a:p>
            <a:pPr lvl="1"/>
            <a:r>
              <a:rPr lang="en-US" dirty="0" smtClean="0"/>
              <a:t>Randomization: not “range-based”</a:t>
            </a:r>
          </a:p>
          <a:p>
            <a:pPr lvl="1"/>
            <a:r>
              <a:rPr lang="en-US" dirty="0" smtClean="0"/>
              <a:t>“Limping” &amp; “</a:t>
            </a:r>
            <a:r>
              <a:rPr lang="en-US" dirty="0" err="1" smtClean="0"/>
              <a:t>donk</a:t>
            </a:r>
            <a:r>
              <a:rPr lang="en-US" dirty="0" smtClean="0"/>
              <a:t> betting” …</a:t>
            </a:r>
          </a:p>
          <a:p>
            <a:r>
              <a:rPr lang="en-US" dirty="0" smtClean="0"/>
              <a:t>Weaknesses:</a:t>
            </a:r>
          </a:p>
          <a:p>
            <a:pPr lvl="1"/>
            <a:r>
              <a:rPr lang="en-US" dirty="0" smtClean="0"/>
              <a:t>Coarse handling of “card removal” in endgame solver</a:t>
            </a:r>
          </a:p>
          <a:p>
            <a:pPr lvl="2"/>
            <a:r>
              <a:rPr lang="en-US" dirty="0" smtClean="0"/>
              <a:t>Because endgame solver only had 20 seconds</a:t>
            </a:r>
          </a:p>
          <a:p>
            <a:pPr lvl="1"/>
            <a:r>
              <a:rPr lang="en-US" dirty="0" smtClean="0"/>
              <a:t>Action mapping approach</a:t>
            </a:r>
          </a:p>
          <a:p>
            <a:pPr lvl="1"/>
            <a:r>
              <a:rPr lang="en-US" dirty="0" smtClean="0"/>
              <a:t>No opponent exploitation</a:t>
            </a:r>
          </a:p>
        </p:txBody>
      </p:sp>
    </p:spTree>
    <p:extLst>
      <p:ext uri="{BB962C8B-B14F-4D97-AF65-F5344CB8AC3E}">
        <p14:creationId xmlns:p14="http://schemas.microsoft.com/office/powerpoint/2010/main" val="1697218029"/>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81" y="153385"/>
            <a:ext cx="8806601" cy="749300"/>
          </a:xfrm>
        </p:spPr>
        <p:txBody>
          <a:bodyPr/>
          <a:lstStyle/>
          <a:p>
            <a:r>
              <a:rPr lang="en-US" sz="3600" dirty="0" smtClean="0"/>
              <a:t>First action: </a:t>
            </a:r>
            <a:br>
              <a:rPr lang="en-US" sz="3600" dirty="0" smtClean="0"/>
            </a:br>
            <a:r>
              <a:rPr lang="en-US" sz="3600" dirty="0" smtClean="0"/>
              <a:t>To fold, “limp”, or raise </a:t>
            </a:r>
            <a:r>
              <a:rPr lang="en-US" sz="2000" dirty="0" smtClean="0"/>
              <a:t>(the typical 1×pot)</a:t>
            </a:r>
            <a:r>
              <a:rPr lang="en-US" sz="3600" dirty="0" smtClean="0"/>
              <a:t>?</a:t>
            </a:r>
            <a:endParaRPr lang="en-US" sz="3600" dirty="0"/>
          </a:p>
        </p:txBody>
      </p:sp>
      <p:sp>
        <p:nvSpPr>
          <p:cNvPr id="3" name="Content Placeholder 2"/>
          <p:cNvSpPr>
            <a:spLocks noGrp="1"/>
          </p:cNvSpPr>
          <p:nvPr>
            <p:ph idx="1"/>
          </p:nvPr>
        </p:nvSpPr>
        <p:spPr>
          <a:xfrm>
            <a:off x="352070" y="5221538"/>
            <a:ext cx="8536781" cy="1041885"/>
          </a:xfrm>
        </p:spPr>
        <p:txBody>
          <a:bodyPr/>
          <a:lstStyle/>
          <a:p>
            <a:pPr marL="0" indent="0">
              <a:buNone/>
            </a:pPr>
            <a:endParaRPr lang="en-US" sz="2400" dirty="0" smtClean="0">
              <a:solidFill>
                <a:srgbClr val="FFFF00"/>
              </a:solidFill>
            </a:endParaRPr>
          </a:p>
          <a:p>
            <a:pPr marL="0" indent="0">
              <a:buNone/>
            </a:pPr>
            <a:r>
              <a:rPr lang="en-US" sz="2400" dirty="0" smtClean="0">
                <a:solidFill>
                  <a:srgbClr val="FFFF00"/>
                </a:solidFill>
              </a:rPr>
              <a:t>Our bots limp!  </a:t>
            </a:r>
            <a:r>
              <a:rPr lang="en-US" sz="2400" dirty="0" err="1" smtClean="0">
                <a:solidFill>
                  <a:srgbClr val="FFFF00"/>
                </a:solidFill>
              </a:rPr>
              <a:t>Claudico</a:t>
            </a:r>
            <a:r>
              <a:rPr lang="en-US" sz="2400" dirty="0" smtClean="0">
                <a:solidFill>
                  <a:srgbClr val="FFFF00"/>
                </a:solidFill>
              </a:rPr>
              <a:t> is </a:t>
            </a:r>
            <a:r>
              <a:rPr lang="en-US" sz="2400" dirty="0" err="1" smtClean="0">
                <a:solidFill>
                  <a:srgbClr val="FFFF00"/>
                </a:solidFill>
              </a:rPr>
              <a:t>latin</a:t>
            </a:r>
            <a:r>
              <a:rPr lang="en-US" sz="2400" dirty="0" smtClean="0">
                <a:solidFill>
                  <a:srgbClr val="FFFF00"/>
                </a:solidFill>
              </a:rPr>
              <a:t> for “I limp”.</a:t>
            </a:r>
          </a:p>
        </p:txBody>
      </p:sp>
      <p:pic>
        <p:nvPicPr>
          <p:cNvPr id="6148" name="Picture 4" descr="Phil Gordon's Little Gold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64" y="1193736"/>
            <a:ext cx="1623136" cy="25026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6945" y="1143728"/>
            <a:ext cx="6337738" cy="2554545"/>
          </a:xfrm>
          <a:prstGeom prst="rect">
            <a:avLst/>
          </a:prstGeom>
        </p:spPr>
        <p:txBody>
          <a:bodyPr wrap="square">
            <a:spAutoFit/>
          </a:bodyPr>
          <a:lstStyle/>
          <a:p>
            <a:r>
              <a:rPr lang="en-US" dirty="0"/>
              <a:t>"Limping is for Losers </a:t>
            </a:r>
            <a:br>
              <a:rPr lang="en-US" dirty="0"/>
            </a:br>
            <a:r>
              <a:rPr lang="en-US" dirty="0"/>
              <a:t>This is </a:t>
            </a:r>
            <a:r>
              <a:rPr lang="en-US" i="1" dirty="0"/>
              <a:t>the most important fundamental</a:t>
            </a:r>
            <a:r>
              <a:rPr lang="en-US" dirty="0"/>
              <a:t> in poker--for every game, for every tournament, every stake: If you are the first player to voluntarily commit chips to the pot, open for a raise. </a:t>
            </a:r>
            <a:r>
              <a:rPr lang="en-US" dirty="0" smtClean="0"/>
              <a:t>Limping </a:t>
            </a:r>
            <a:r>
              <a:rPr lang="en-US" dirty="0"/>
              <a:t>is inevitably a losing play. </a:t>
            </a:r>
            <a:r>
              <a:rPr lang="en-US" dirty="0" smtClean="0"/>
              <a:t>If </a:t>
            </a:r>
            <a:r>
              <a:rPr lang="en-US" dirty="0"/>
              <a:t>you see a person at the table limping, you can be fairly sure he is a bad player. </a:t>
            </a:r>
            <a:r>
              <a:rPr lang="en-US" dirty="0" smtClean="0"/>
              <a:t>Bottom </a:t>
            </a:r>
            <a:r>
              <a:rPr lang="en-US" dirty="0"/>
              <a:t>line: If your hand is worth playing, it is worth raising."</a:t>
            </a:r>
          </a:p>
        </p:txBody>
      </p:sp>
      <p:sp>
        <p:nvSpPr>
          <p:cNvPr id="5" name="Rectangle 4"/>
          <p:cNvSpPr/>
          <p:nvPr/>
        </p:nvSpPr>
        <p:spPr>
          <a:xfrm>
            <a:off x="517663" y="3694179"/>
            <a:ext cx="8205596" cy="1938992"/>
          </a:xfrm>
          <a:prstGeom prst="rect">
            <a:avLst/>
          </a:prstGeom>
        </p:spPr>
        <p:txBody>
          <a:bodyPr wrap="square">
            <a:spAutoFit/>
          </a:bodyPr>
          <a:lstStyle/>
          <a:p>
            <a:endParaRPr lang="en-US" dirty="0" smtClean="0"/>
          </a:p>
          <a:p>
            <a:r>
              <a:rPr lang="en-US" dirty="0" smtClean="0"/>
              <a:t>Daniel Cates:</a:t>
            </a:r>
            <a:r>
              <a:rPr lang="en-US" dirty="0"/>
              <a:t> </a:t>
            </a:r>
            <a:r>
              <a:rPr lang="en-US" dirty="0" smtClean="0"/>
              <a:t>“we're </a:t>
            </a:r>
            <a:r>
              <a:rPr lang="en-US" dirty="0"/>
              <a:t>going to play 100% of our </a:t>
            </a:r>
            <a:r>
              <a:rPr lang="en-US" dirty="0" smtClean="0"/>
              <a:t>hands...We </a:t>
            </a:r>
            <a:r>
              <a:rPr lang="en-US" dirty="0"/>
              <a:t>will raise </a:t>
            </a:r>
            <a:r>
              <a:rPr lang="en-US" dirty="0" smtClean="0"/>
              <a:t>... </a:t>
            </a:r>
          </a:p>
          <a:p>
            <a:r>
              <a:rPr lang="en-US" dirty="0" smtClean="0"/>
              <a:t>We </a:t>
            </a:r>
            <a:r>
              <a:rPr lang="en-US" dirty="0"/>
              <a:t>will be making small adjustments to that strategy depending on how our opponent plays </a:t>
            </a:r>
            <a:r>
              <a:rPr lang="en-US" dirty="0" smtClean="0"/>
              <a:t>... </a:t>
            </a:r>
            <a:r>
              <a:rPr lang="en-US" dirty="0"/>
              <a:t>Against the most aggressive players </a:t>
            </a:r>
            <a:r>
              <a:rPr lang="en-US" dirty="0" smtClean="0"/>
              <a:t>… it </a:t>
            </a:r>
            <a:r>
              <a:rPr lang="en-US" dirty="0"/>
              <a:t>is acceptable to fold the very worst hands </a:t>
            </a:r>
            <a:r>
              <a:rPr lang="en-US" dirty="0" smtClean="0"/>
              <a:t>…, </a:t>
            </a:r>
            <a:r>
              <a:rPr lang="en-US" dirty="0"/>
              <a:t>around the bottom 20% of hands. It is probably still </a:t>
            </a:r>
            <a:r>
              <a:rPr lang="en-US" dirty="0" smtClean="0"/>
              <a:t>more </a:t>
            </a:r>
            <a:r>
              <a:rPr lang="en-US" dirty="0"/>
              <a:t>profitable to play 100% </a:t>
            </a:r>
            <a:r>
              <a:rPr lang="en-US" dirty="0" smtClean="0"/>
              <a:t>..."</a:t>
            </a:r>
            <a:endParaRPr lang="en-US" dirty="0"/>
          </a:p>
        </p:txBody>
      </p:sp>
    </p:spTree>
    <p:extLst>
      <p:ext uri="{BB962C8B-B14F-4D97-AF65-F5344CB8AC3E}">
        <p14:creationId xmlns:p14="http://schemas.microsoft.com/office/powerpoint/2010/main" val="842126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6375" y="2679700"/>
            <a:ext cx="8731250" cy="749300"/>
          </a:xfrm>
        </p:spPr>
        <p:txBody>
          <a:bodyPr/>
          <a:lstStyle/>
          <a:p>
            <a:r>
              <a:rPr lang="en-US" sz="4000" dirty="0" smtClean="0"/>
              <a:t>Lossy abstraction</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Donk</a:t>
            </a:r>
            <a:r>
              <a:rPr lang="en-US" dirty="0" smtClean="0"/>
              <a:t> bet”</a:t>
            </a:r>
            <a:endParaRPr lang="en-US" dirty="0"/>
          </a:p>
        </p:txBody>
      </p:sp>
      <p:sp>
        <p:nvSpPr>
          <p:cNvPr id="3" name="Content Placeholder 2"/>
          <p:cNvSpPr>
            <a:spLocks noGrp="1"/>
          </p:cNvSpPr>
          <p:nvPr>
            <p:ph idx="1"/>
          </p:nvPr>
        </p:nvSpPr>
        <p:spPr/>
        <p:txBody>
          <a:bodyPr/>
          <a:lstStyle/>
          <a:p>
            <a:r>
              <a:rPr lang="en-US" dirty="0" smtClean="0"/>
              <a:t>A common sequence in 1</a:t>
            </a:r>
            <a:r>
              <a:rPr lang="en-US" baseline="30000" dirty="0" smtClean="0"/>
              <a:t>st</a:t>
            </a:r>
            <a:r>
              <a:rPr lang="en-US" dirty="0" smtClean="0"/>
              <a:t> betting round: </a:t>
            </a:r>
            <a:endParaRPr lang="en-US" dirty="0"/>
          </a:p>
          <a:p>
            <a:pPr lvl="1"/>
            <a:r>
              <a:rPr lang="en-US" dirty="0" smtClean="0"/>
              <a:t>First mover raises, then second mover calls</a:t>
            </a:r>
          </a:p>
          <a:p>
            <a:pPr lvl="1"/>
            <a:r>
              <a:rPr lang="en-US" dirty="0" smtClean="0"/>
              <a:t>The latter has to move first in the second betting round.  If he bets, that is a “</a:t>
            </a:r>
            <a:r>
              <a:rPr lang="en-US" dirty="0" err="1" smtClean="0"/>
              <a:t>donk</a:t>
            </a:r>
            <a:r>
              <a:rPr lang="en-US" dirty="0" smtClean="0"/>
              <a:t> bet”</a:t>
            </a:r>
          </a:p>
          <a:p>
            <a:r>
              <a:rPr lang="en-US" dirty="0" smtClean="0"/>
              <a:t>Considered a poor move</a:t>
            </a:r>
          </a:p>
          <a:p>
            <a:r>
              <a:rPr lang="en-US" dirty="0" smtClean="0">
                <a:solidFill>
                  <a:srgbClr val="FFFF00"/>
                </a:solidFill>
              </a:rPr>
              <a:t>Our bots </a:t>
            </a:r>
            <a:r>
              <a:rPr lang="en-US" dirty="0" err="1" smtClean="0">
                <a:solidFill>
                  <a:srgbClr val="FFFF00"/>
                </a:solidFill>
              </a:rPr>
              <a:t>donk</a:t>
            </a:r>
            <a:r>
              <a:rPr lang="en-US" dirty="0" smtClean="0">
                <a:solidFill>
                  <a:srgbClr val="FFFF00"/>
                </a:solidFill>
              </a:rPr>
              <a:t> bet!</a:t>
            </a:r>
          </a:p>
          <a:p>
            <a:endParaRPr lang="en-US" dirty="0" smtClean="0"/>
          </a:p>
        </p:txBody>
      </p:sp>
    </p:spTree>
    <p:extLst>
      <p:ext uri="{BB962C8B-B14F-4D97-AF65-F5344CB8AC3E}">
        <p14:creationId xmlns:p14="http://schemas.microsoft.com/office/powerpoint/2010/main" val="2217998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4" y="302418"/>
            <a:ext cx="8851105" cy="749300"/>
          </a:xfrm>
        </p:spPr>
        <p:txBody>
          <a:bodyPr/>
          <a:lstStyle/>
          <a:p>
            <a:r>
              <a:rPr lang="en-US" dirty="0" smtClean="0"/>
              <a:t>1 or more bet sizes (for a given betting sequence and public cards)?</a:t>
            </a:r>
            <a:endParaRPr lang="en-US" dirty="0"/>
          </a:p>
        </p:txBody>
      </p:sp>
      <p:sp>
        <p:nvSpPr>
          <p:cNvPr id="3" name="Content Placeholder 2"/>
          <p:cNvSpPr>
            <a:spLocks noGrp="1"/>
          </p:cNvSpPr>
          <p:nvPr>
            <p:ph idx="1"/>
          </p:nvPr>
        </p:nvSpPr>
        <p:spPr>
          <a:xfrm>
            <a:off x="292894" y="1621631"/>
            <a:ext cx="8722519" cy="4826794"/>
          </a:xfrm>
        </p:spPr>
        <p:txBody>
          <a:bodyPr/>
          <a:lstStyle/>
          <a:p>
            <a:r>
              <a:rPr lang="en-US" dirty="0" smtClean="0"/>
              <a:t>Using more than 1 risks signaling too much</a:t>
            </a:r>
          </a:p>
          <a:p>
            <a:r>
              <a:rPr lang="en-US" dirty="0" smtClean="0"/>
              <a:t>Most pros use 1 (some sometimes use 2)</a:t>
            </a:r>
          </a:p>
          <a:p>
            <a:pPr lvl="1"/>
            <a:r>
              <a:rPr lang="en-US" dirty="0" smtClean="0"/>
              <a:t>Typical bet size is 1×pot in the first betting round, and between ⅔×pot and ¾</a:t>
            </a:r>
            <a:r>
              <a:rPr lang="en-US" dirty="0"/>
              <a:t>×</a:t>
            </a:r>
            <a:r>
              <a:rPr lang="en-US" dirty="0" smtClean="0"/>
              <a:t>pot in later rounds</a:t>
            </a:r>
          </a:p>
          <a:p>
            <a:r>
              <a:rPr lang="en-US" dirty="0" smtClean="0">
                <a:solidFill>
                  <a:srgbClr val="FFFF00"/>
                </a:solidFill>
              </a:rPr>
              <a:t>Our bots sometimes randomize between many sizes (even with a given hand)</a:t>
            </a:r>
          </a:p>
          <a:p>
            <a:pPr lvl="1"/>
            <a:r>
              <a:rPr lang="en-US" dirty="0">
                <a:solidFill>
                  <a:srgbClr val="FFFF00"/>
                </a:solidFill>
              </a:rPr>
              <a:t>“Perfectly balanced” </a:t>
            </a:r>
            <a:r>
              <a:rPr lang="en-US" dirty="0" smtClean="0">
                <a:solidFill>
                  <a:srgbClr val="FFFF00"/>
                </a:solidFill>
              </a:rPr>
              <a:t>(bluff hands and “value hands”) </a:t>
            </a:r>
          </a:p>
          <a:p>
            <a:pPr lvl="1"/>
            <a:r>
              <a:rPr lang="en-US" dirty="0" smtClean="0">
                <a:solidFill>
                  <a:srgbClr val="FFFF00"/>
                </a:solidFill>
              </a:rPr>
              <a:t>Includes unusually small and large </a:t>
            </a:r>
            <a:r>
              <a:rPr lang="en-US" dirty="0">
                <a:solidFill>
                  <a:srgbClr val="FFFF00"/>
                </a:solidFill>
              </a:rPr>
              <a:t>bets </a:t>
            </a:r>
            <a:r>
              <a:rPr lang="en-US" dirty="0" smtClean="0">
                <a:solidFill>
                  <a:srgbClr val="FFFF00"/>
                </a:solidFill>
              </a:rPr>
              <a:t>(all-in 37×pot)</a:t>
            </a:r>
          </a:p>
        </p:txBody>
      </p:sp>
    </p:spTree>
    <p:extLst>
      <p:ext uri="{BB962C8B-B14F-4D97-AF65-F5344CB8AC3E}">
        <p14:creationId xmlns:p14="http://schemas.microsoft.com/office/powerpoint/2010/main" val="1699327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Multi</a:t>
            </a:r>
            <a:r>
              <a:rPr lang="en-US" dirty="0" smtClean="0"/>
              <a:t>player </a:t>
            </a:r>
            <a:r>
              <a:rPr lang="en-US" dirty="0" smtClean="0"/>
              <a:t>poker</a:t>
            </a:r>
            <a:endParaRPr lang="en-US" dirty="0"/>
          </a:p>
        </p:txBody>
      </p:sp>
      <p:sp>
        <p:nvSpPr>
          <p:cNvPr id="3" name="Content Placeholder 2"/>
          <p:cNvSpPr>
            <a:spLocks noGrp="1"/>
          </p:cNvSpPr>
          <p:nvPr>
            <p:ph idx="1"/>
          </p:nvPr>
        </p:nvSpPr>
        <p:spPr/>
        <p:txBody>
          <a:bodyPr/>
          <a:lstStyle/>
          <a:p>
            <a:r>
              <a:rPr lang="en-US" dirty="0" smtClean="0"/>
              <a:t>Bots aren’t very strong </a:t>
            </a:r>
            <a:r>
              <a:rPr lang="en-US" dirty="0" smtClean="0"/>
              <a:t>(yet</a:t>
            </a:r>
            <a:r>
              <a:rPr lang="en-US" dirty="0" smtClean="0"/>
              <a:t>)</a:t>
            </a:r>
          </a:p>
          <a:p>
            <a:r>
              <a:rPr lang="en-US" dirty="0" smtClean="0"/>
              <a:t>Exceptions: </a:t>
            </a:r>
          </a:p>
          <a:p>
            <a:pPr lvl="1"/>
            <a:r>
              <a:rPr lang="en-US" dirty="0" smtClean="0"/>
              <a:t>Near-optimal strategies have been computed for </a:t>
            </a:r>
            <a:r>
              <a:rPr lang="en-US" dirty="0" smtClean="0"/>
              <a:t>jam/fold tournaments </a:t>
            </a:r>
            <a:r>
              <a:rPr lang="en-US" sz="2000" dirty="0" smtClean="0">
                <a:solidFill>
                  <a:schemeClr val="accent2"/>
                </a:solidFill>
              </a:rPr>
              <a:t>[Ganzfried </a:t>
            </a:r>
            <a:r>
              <a:rPr lang="en-US" sz="2000" dirty="0">
                <a:solidFill>
                  <a:schemeClr val="accent2"/>
                </a:solidFill>
              </a:rPr>
              <a:t>&amp; Sandholm AAMAS-08, IJCAI-09</a:t>
            </a:r>
            <a:r>
              <a:rPr lang="en-US" sz="2000" dirty="0" smtClean="0">
                <a:solidFill>
                  <a:schemeClr val="accent2"/>
                </a:solidFill>
              </a:rPr>
              <a:t>]</a:t>
            </a:r>
          </a:p>
          <a:p>
            <a:pPr lvl="1"/>
            <a:r>
              <a:rPr lang="en-US" dirty="0" smtClean="0"/>
              <a:t>A family of equilibria of 3-player Kuhn poker has been derived analytically </a:t>
            </a:r>
            <a:r>
              <a:rPr lang="en-US" sz="2000" dirty="0" smtClean="0">
                <a:solidFill>
                  <a:schemeClr val="accent2"/>
                </a:solidFill>
              </a:rPr>
              <a:t>[Szafron </a:t>
            </a:r>
            <a:r>
              <a:rPr lang="en-US" sz="2000" i="1" dirty="0" smtClean="0">
                <a:solidFill>
                  <a:schemeClr val="accent2"/>
                </a:solidFill>
              </a:rPr>
              <a:t>et al</a:t>
            </a:r>
            <a:r>
              <a:rPr lang="en-US" sz="2000" dirty="0" smtClean="0">
                <a:solidFill>
                  <a:schemeClr val="accent2"/>
                </a:solidFill>
              </a:rPr>
              <a:t>. AAMAS-13]</a:t>
            </a:r>
            <a:endParaRPr lang="en-US" sz="4000" dirty="0">
              <a:solidFill>
                <a:schemeClr val="accent2"/>
              </a:solidFill>
            </a:endParaRPr>
          </a:p>
          <a:p>
            <a:pPr lvl="1"/>
            <a:endParaRPr lang="en-US" dirty="0"/>
          </a:p>
        </p:txBody>
      </p:sp>
    </p:spTree>
    <p:extLst>
      <p:ext uri="{BB962C8B-B14F-4D97-AF65-F5344CB8AC3E}">
        <p14:creationId xmlns:p14="http://schemas.microsoft.com/office/powerpoint/2010/main" val="1357978749"/>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bwMode="auto">
          <a:xfrm>
            <a:off x="515542" y="4175826"/>
            <a:ext cx="4001360" cy="2313501"/>
          </a:xfrm>
          <a:prstGeom prst="cube">
            <a:avLst>
              <a:gd name="adj" fmla="val 38490"/>
            </a:avLst>
          </a:prstGeom>
          <a:blipFill dpi="0" rotWithShape="1">
            <a:blip r:embed="rId3"/>
            <a:srcRect/>
            <a:tile tx="0" ty="0" sx="100000" sy="100000" flip="none" algn="tl"/>
          </a:blipFill>
          <a:ln w="38100" cap="flat" cmpd="sng" algn="ctr">
            <a:noFill/>
            <a:prstDash val="solid"/>
            <a:round/>
            <a:headEnd type="none" w="med" len="med"/>
            <a:tailEnd type="triangle" w="med" len="med"/>
          </a:ln>
          <a:effectLst>
            <a:outerShdw blurRad="76200" dir="13500000" sy="23000" kx="1200000" algn="br" rotWithShape="0">
              <a:prstClr val="black">
                <a:alpha val="20000"/>
              </a:prstClr>
            </a:outerShdw>
          </a:effectLst>
          <a:scene3d>
            <a:camera prst="orthographicFront"/>
            <a:lightRig rig="threePt" dir="t"/>
          </a:scene3d>
          <a:sp3d prstMaterial="matte"/>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effectLst>
                  <a:glow rad="228600">
                    <a:srgbClr val="000000">
                      <a:alpha val="40000"/>
                    </a:srgbClr>
                  </a:glow>
                  <a:outerShdw blurRad="50800" dist="38100" dir="2700000" algn="tl" rotWithShape="0">
                    <a:prstClr val="black">
                      <a:alpha val="40000"/>
                    </a:prstClr>
                  </a:outerShdw>
                </a:effectLst>
                <a:latin typeface="Times New Roman" pitchFamily="18" charset="0"/>
              </a:rPr>
              <a:t>Ground truth</a:t>
            </a:r>
          </a:p>
        </p:txBody>
      </p:sp>
      <p:cxnSp>
        <p:nvCxnSpPr>
          <p:cNvPr id="5" name="Straight Connector 4"/>
          <p:cNvCxnSpPr/>
          <p:nvPr/>
        </p:nvCxnSpPr>
        <p:spPr bwMode="auto">
          <a:xfrm>
            <a:off x="515542" y="5057737"/>
            <a:ext cx="3118285" cy="0"/>
          </a:xfrm>
          <a:prstGeom prst="line">
            <a:avLst/>
          </a:prstGeom>
          <a:solidFill>
            <a:schemeClr val="accent1"/>
          </a:solidFill>
          <a:ln w="3175" cap="flat" cmpd="sng" algn="ctr">
            <a:solidFill>
              <a:schemeClr val="bg2"/>
            </a:solidFill>
            <a:prstDash val="solid"/>
            <a:round/>
            <a:headEnd type="none" w="med" len="med"/>
            <a:tailEnd type="none"/>
          </a:ln>
          <a:effectLst/>
        </p:spPr>
      </p:cxnSp>
      <p:sp>
        <p:nvSpPr>
          <p:cNvPr id="9216" name="Oval Callout 9215"/>
          <p:cNvSpPr/>
          <p:nvPr/>
        </p:nvSpPr>
        <p:spPr bwMode="auto">
          <a:xfrm>
            <a:off x="3847150" y="741561"/>
            <a:ext cx="2962044" cy="1534320"/>
          </a:xfrm>
          <a:prstGeom prst="wedgeEllipseCallout">
            <a:avLst>
              <a:gd name="adj1" fmla="val -66916"/>
              <a:gd name="adj2" fmla="val 7455"/>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r>
              <a:rPr lang="en-US" sz="1800" b="1" dirty="0" smtClean="0"/>
              <a:t>0.03647,  0.39408,  0.0,  </a:t>
            </a:r>
          </a:p>
          <a:p>
            <a:r>
              <a:rPr lang="en-US" sz="1800" b="1" dirty="0" smtClean="0"/>
              <a:t>0.43827,  0.0,  0.0,  0.04147, </a:t>
            </a:r>
          </a:p>
          <a:p>
            <a:r>
              <a:rPr lang="en-US" sz="2400" b="1" dirty="0" smtClean="0"/>
              <a:t>…</a:t>
            </a:r>
            <a:endParaRPr kumimoji="0" lang="en-US" sz="2400" b="1" i="0" u="none" strike="noStrike" cap="none" normalizeH="0" baseline="0" dirty="0" smtClean="0">
              <a:ln>
                <a:noFill/>
              </a:ln>
              <a:solidFill>
                <a:schemeClr val="bg1"/>
              </a:solidFill>
              <a:effectLst/>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19" y="524306"/>
            <a:ext cx="4695753" cy="44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descr="http://www.edcollins.com/poker-books/poker-books-smal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176" y="3670020"/>
            <a:ext cx="3781996" cy="2819306"/>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sandholm\AppData\Local\Microsoft\Windows\Temporary Internet Files\Content.IE5\3S5876LS\MC90006029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0774" y="1736202"/>
            <a:ext cx="1942211" cy="2001719"/>
          </a:xfrm>
          <a:prstGeom prst="rect">
            <a:avLst/>
          </a:prstGeom>
          <a:noFill/>
          <a:extLst>
            <a:ext uri="{909E8E84-426E-40DD-AFC4-6F175D3DCCD1}">
              <a14:hiddenFill xmlns:a14="http://schemas.microsoft.com/office/drawing/2010/main">
                <a:solidFill>
                  <a:srgbClr val="FFFFFF"/>
                </a:solidFill>
              </a14:hiddenFill>
            </a:ext>
          </a:extLst>
        </p:spPr>
      </p:pic>
      <p:sp>
        <p:nvSpPr>
          <p:cNvPr id="9233" name="TextBox 9232"/>
          <p:cNvSpPr txBox="1"/>
          <p:nvPr/>
        </p:nvSpPr>
        <p:spPr>
          <a:xfrm>
            <a:off x="6681505" y="6253247"/>
            <a:ext cx="2106667" cy="253916"/>
          </a:xfrm>
          <a:prstGeom prst="rect">
            <a:avLst/>
          </a:prstGeom>
          <a:noFill/>
        </p:spPr>
        <p:txBody>
          <a:bodyPr wrap="none" rtlCol="0">
            <a:spAutoFit/>
          </a:bodyPr>
          <a:lstStyle/>
          <a:p>
            <a:r>
              <a:rPr lang="en-US" sz="1050" dirty="0" smtClean="0">
                <a:solidFill>
                  <a:schemeClr val="bg1">
                    <a:lumMod val="85000"/>
                  </a:schemeClr>
                </a:solidFill>
              </a:rPr>
              <a:t>Picture from Ed Collins’s web page</a:t>
            </a:r>
            <a:endParaRPr lang="en-US" sz="1050" dirty="0">
              <a:solidFill>
                <a:schemeClr val="bg1">
                  <a:lumMod val="85000"/>
                </a:schemeClr>
              </a:solidFill>
            </a:endParaRPr>
          </a:p>
        </p:txBody>
      </p:sp>
      <p:sp>
        <p:nvSpPr>
          <p:cNvPr id="9236" name="Title 9235"/>
          <p:cNvSpPr>
            <a:spLocks noGrp="1"/>
          </p:cNvSpPr>
          <p:nvPr>
            <p:ph type="title"/>
          </p:nvPr>
        </p:nvSpPr>
        <p:spPr>
          <a:xfrm>
            <a:off x="231775" y="99776"/>
            <a:ext cx="8731250" cy="584383"/>
          </a:xfrm>
        </p:spPr>
        <p:txBody>
          <a:bodyPr/>
          <a:lstStyle/>
          <a:p>
            <a:r>
              <a:rPr lang="en-US" dirty="0" smtClean="0"/>
              <a:t>Learning from bots</a:t>
            </a:r>
            <a:endParaRPr lang="en-US" dirty="0"/>
          </a:p>
        </p:txBody>
      </p:sp>
    </p:spTree>
    <p:extLst>
      <p:ext uri="{BB962C8B-B14F-4D97-AF65-F5344CB8AC3E}">
        <p14:creationId xmlns:p14="http://schemas.microsoft.com/office/powerpoint/2010/main" val="2131383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216"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31775" y="110520"/>
            <a:ext cx="8731250" cy="496754"/>
          </a:xfrm>
        </p:spPr>
        <p:txBody>
          <a:bodyPr/>
          <a:lstStyle/>
          <a:p>
            <a:r>
              <a:rPr lang="en-US" dirty="0" smtClean="0"/>
              <a:t>Conclusions</a:t>
            </a:r>
          </a:p>
        </p:txBody>
      </p:sp>
      <p:sp>
        <p:nvSpPr>
          <p:cNvPr id="73731" name="Rectangle 3"/>
          <p:cNvSpPr>
            <a:spLocks noGrp="1" noChangeArrowheads="1"/>
          </p:cNvSpPr>
          <p:nvPr>
            <p:ph type="body" idx="1"/>
          </p:nvPr>
        </p:nvSpPr>
        <p:spPr>
          <a:xfrm>
            <a:off x="111682" y="625329"/>
            <a:ext cx="8962515" cy="5118100"/>
          </a:xfrm>
        </p:spPr>
        <p:txBody>
          <a:bodyPr/>
          <a:lstStyle/>
          <a:p>
            <a:r>
              <a:rPr lang="en-US" sz="2400" dirty="0" smtClean="0"/>
              <a:t>Domain-independent techniques</a:t>
            </a:r>
          </a:p>
          <a:p>
            <a:r>
              <a:rPr lang="en-US" sz="2400" dirty="0" smtClean="0"/>
              <a:t>Automated lossless information abstraction: exactly solved 3-billion-node game</a:t>
            </a:r>
          </a:p>
          <a:p>
            <a:r>
              <a:rPr lang="en-US" sz="2400" dirty="0" smtClean="0"/>
              <a:t>Lossy information abstraction is key to tackling large games like Texas Hold’em.  Main progress 2007-2013: integer programming, potential-aware, imperfect recall</a:t>
            </a:r>
          </a:p>
          <a:p>
            <a:r>
              <a:rPr lang="en-US" sz="2400" dirty="0" smtClean="0"/>
              <a:t>Presented some of our new results from 2014:</a:t>
            </a:r>
          </a:p>
          <a:p>
            <a:pPr lvl="1"/>
            <a:r>
              <a:rPr lang="en-US" sz="2000" dirty="0" smtClean="0"/>
              <a:t>First information abstraction algorithm that combines potential aware and imperfect recall</a:t>
            </a:r>
          </a:p>
          <a:p>
            <a:pPr lvl="1"/>
            <a:r>
              <a:rPr lang="en-US" sz="2000" dirty="0" smtClean="0"/>
              <a:t>First lossy extensive-form game abstraction with bounds: framework, algorithms, complexity, impossibility level-by-level, better lossless abstraction</a:t>
            </a:r>
          </a:p>
          <a:p>
            <a:pPr lvl="1"/>
            <a:r>
              <a:rPr lang="en-US" sz="2000" dirty="0" smtClean="0"/>
              <a:t>First action abstraction algorithm with optimality guarantees: iterative action size vector changing</a:t>
            </a:r>
          </a:p>
          <a:p>
            <a:r>
              <a:rPr lang="en-US" sz="2400" dirty="0" smtClean="0"/>
              <a:t>Future research</a:t>
            </a:r>
          </a:p>
          <a:p>
            <a:pPr lvl="1"/>
            <a:r>
              <a:rPr lang="en-US" sz="2000" dirty="0" smtClean="0"/>
              <a:t>Better algorithms within our lossy abstraction with bounds framework</a:t>
            </a:r>
          </a:p>
          <a:p>
            <a:pPr lvl="1"/>
            <a:r>
              <a:rPr lang="en-US" sz="2000" dirty="0" smtClean="0"/>
              <a:t>Applying these techniques to other domains</a:t>
            </a:r>
          </a:p>
        </p:txBody>
      </p:sp>
    </p:spTree>
    <p:extLst>
      <p:ext uri="{BB962C8B-B14F-4D97-AF65-F5344CB8AC3E}">
        <p14:creationId xmlns:p14="http://schemas.microsoft.com/office/powerpoint/2010/main" val="3776212668"/>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31775" y="142153"/>
            <a:ext cx="8731250" cy="490975"/>
          </a:xfrm>
        </p:spPr>
        <p:txBody>
          <a:bodyPr/>
          <a:lstStyle/>
          <a:p>
            <a:r>
              <a:rPr lang="en-US" sz="4000" dirty="0" smtClean="0"/>
              <a:t>Conclusions</a:t>
            </a:r>
          </a:p>
        </p:txBody>
      </p:sp>
      <p:sp>
        <p:nvSpPr>
          <p:cNvPr id="73731" name="Rectangle 3"/>
          <p:cNvSpPr>
            <a:spLocks noGrp="1" noChangeArrowheads="1"/>
          </p:cNvSpPr>
          <p:nvPr>
            <p:ph type="body" idx="1"/>
          </p:nvPr>
        </p:nvSpPr>
        <p:spPr>
          <a:xfrm>
            <a:off x="367578" y="886129"/>
            <a:ext cx="8532320" cy="5099640"/>
          </a:xfrm>
        </p:spPr>
        <p:txBody>
          <a:bodyPr/>
          <a:lstStyle/>
          <a:p>
            <a:pPr>
              <a:lnSpc>
                <a:spcPct val="80000"/>
              </a:lnSpc>
              <a:spcBef>
                <a:spcPct val="35000"/>
              </a:spcBef>
            </a:pPr>
            <a:r>
              <a:rPr lang="en-US" sz="1800" dirty="0" smtClean="0"/>
              <a:t>Domain-independent techniques</a:t>
            </a:r>
          </a:p>
          <a:p>
            <a:pPr>
              <a:lnSpc>
                <a:spcPct val="80000"/>
              </a:lnSpc>
              <a:spcBef>
                <a:spcPct val="35000"/>
              </a:spcBef>
            </a:pPr>
            <a:r>
              <a:rPr lang="en-US" sz="1800" dirty="0" smtClean="0"/>
              <a:t>Abstraction</a:t>
            </a:r>
          </a:p>
          <a:p>
            <a:pPr lvl="1">
              <a:lnSpc>
                <a:spcPct val="80000"/>
              </a:lnSpc>
              <a:spcBef>
                <a:spcPct val="35000"/>
              </a:spcBef>
            </a:pPr>
            <a:r>
              <a:rPr lang="en-US" sz="1400" dirty="0" smtClean="0"/>
              <a:t>Automated lossless abstraction—exactly solves games with billions of nodes</a:t>
            </a:r>
          </a:p>
          <a:p>
            <a:pPr lvl="1">
              <a:lnSpc>
                <a:spcPct val="80000"/>
              </a:lnSpc>
              <a:spcBef>
                <a:spcPct val="35000"/>
              </a:spcBef>
            </a:pPr>
            <a:r>
              <a:rPr lang="en-US" sz="1400" dirty="0" smtClean="0"/>
              <a:t>Best practical lossy abstraction: potential-aware, imperfect recall, EMD</a:t>
            </a:r>
          </a:p>
          <a:p>
            <a:pPr lvl="1">
              <a:lnSpc>
                <a:spcPct val="80000"/>
              </a:lnSpc>
              <a:spcBef>
                <a:spcPct val="35000"/>
              </a:spcBef>
            </a:pPr>
            <a:r>
              <a:rPr lang="en-US" sz="1400" dirty="0" smtClean="0"/>
              <a:t>Lossy abstraction with bounds</a:t>
            </a:r>
          </a:p>
          <a:p>
            <a:pPr lvl="2">
              <a:lnSpc>
                <a:spcPct val="80000"/>
              </a:lnSpc>
              <a:spcBef>
                <a:spcPct val="35000"/>
              </a:spcBef>
            </a:pPr>
            <a:r>
              <a:rPr lang="en-US" sz="1200" dirty="0" smtClean="0"/>
              <a:t>For action and state abstraction</a:t>
            </a:r>
          </a:p>
          <a:p>
            <a:pPr lvl="2">
              <a:lnSpc>
                <a:spcPct val="80000"/>
              </a:lnSpc>
              <a:spcBef>
                <a:spcPct val="35000"/>
              </a:spcBef>
            </a:pPr>
            <a:r>
              <a:rPr lang="en-US" sz="1200" dirty="0" smtClean="0"/>
              <a:t>Also for modeling</a:t>
            </a:r>
          </a:p>
          <a:p>
            <a:pPr lvl="1"/>
            <a:r>
              <a:rPr lang="en-US" sz="1600" dirty="0" smtClean="0"/>
              <a:t>Simultaneous abstraction and equilibrium finding </a:t>
            </a:r>
            <a:r>
              <a:rPr lang="en-US" sz="1600" dirty="0" smtClean="0">
                <a:solidFill>
                  <a:schemeClr val="accent2"/>
                </a:solidFill>
              </a:rPr>
              <a:t>[Brown &amp; </a:t>
            </a:r>
            <a:r>
              <a:rPr lang="en-US" sz="1600" dirty="0">
                <a:solidFill>
                  <a:schemeClr val="accent2"/>
                </a:solidFill>
              </a:rPr>
              <a:t>S. </a:t>
            </a:r>
            <a:r>
              <a:rPr lang="en-US" sz="1600" dirty="0" smtClean="0">
                <a:solidFill>
                  <a:schemeClr val="accent2"/>
                </a:solidFill>
              </a:rPr>
              <a:t>IJCAI-15]</a:t>
            </a:r>
            <a:endParaRPr lang="en-US" sz="1600" dirty="0" smtClean="0"/>
          </a:p>
          <a:p>
            <a:pPr lvl="1"/>
            <a:r>
              <a:rPr lang="en-US" sz="1600" dirty="0" err="1" smtClean="0"/>
              <a:t>Pseudoharmonic</a:t>
            </a:r>
            <a:r>
              <a:rPr lang="en-US" sz="1600" dirty="0" smtClean="0"/>
              <a:t> reverse mapping </a:t>
            </a:r>
            <a:r>
              <a:rPr lang="en-US" sz="1600" dirty="0" smtClean="0">
                <a:solidFill>
                  <a:schemeClr val="accent2"/>
                </a:solidFill>
              </a:rPr>
              <a:t>[Ganzfried &amp; S. IJCAI-13]</a:t>
            </a:r>
            <a:endParaRPr lang="en-US" sz="1600" dirty="0" smtClean="0"/>
          </a:p>
          <a:p>
            <a:pPr lvl="1"/>
            <a:r>
              <a:rPr lang="en-US" sz="1600" dirty="0" smtClean="0"/>
              <a:t>Endgame solving </a:t>
            </a:r>
            <a:r>
              <a:rPr lang="en-US" sz="1600" dirty="0" smtClean="0">
                <a:solidFill>
                  <a:schemeClr val="accent2"/>
                </a:solidFill>
              </a:rPr>
              <a:t>[Ganzfried &amp; S. AAMAS-15]</a:t>
            </a:r>
            <a:endParaRPr lang="en-US" sz="1600" dirty="0" smtClean="0"/>
          </a:p>
          <a:p>
            <a:r>
              <a:rPr lang="en-US" sz="1800" dirty="0" smtClean="0"/>
              <a:t>Equilibrium-finding</a:t>
            </a:r>
          </a:p>
          <a:p>
            <a:pPr lvl="1">
              <a:lnSpc>
                <a:spcPct val="80000"/>
              </a:lnSpc>
              <a:spcBef>
                <a:spcPct val="35000"/>
              </a:spcBef>
            </a:pPr>
            <a:r>
              <a:rPr lang="en-US" sz="1600" dirty="0" smtClean="0"/>
              <a:t>Can </a:t>
            </a:r>
            <a:r>
              <a:rPr lang="en-US" sz="1600" dirty="0"/>
              <a:t>solve 2-person 0-sum games </a:t>
            </a:r>
            <a:r>
              <a:rPr lang="en-US" sz="1600" dirty="0" smtClean="0"/>
              <a:t>with 10</a:t>
            </a:r>
            <a:r>
              <a:rPr lang="en-US" sz="1600" baseline="30000" dirty="0" smtClean="0"/>
              <a:t>14</a:t>
            </a:r>
            <a:r>
              <a:rPr lang="en-US" sz="1600" dirty="0" smtClean="0"/>
              <a:t> information sets to small </a:t>
            </a:r>
            <a:r>
              <a:rPr lang="el-GR" sz="1600" dirty="0" smtClean="0"/>
              <a:t>ε</a:t>
            </a:r>
            <a:endParaRPr lang="en-US" sz="1600" dirty="0" smtClean="0"/>
          </a:p>
          <a:p>
            <a:pPr lvl="2">
              <a:lnSpc>
                <a:spcPct val="80000"/>
              </a:lnSpc>
              <a:spcBef>
                <a:spcPct val="35000"/>
              </a:spcBef>
            </a:pPr>
            <a:r>
              <a:rPr lang="en-US" sz="1200" dirty="0" smtClean="0"/>
              <a:t>O(1/</a:t>
            </a:r>
            <a:r>
              <a:rPr lang="el-GR" sz="1200" dirty="0" smtClean="0"/>
              <a:t>ε</a:t>
            </a:r>
            <a:r>
              <a:rPr lang="en-US" sz="1200" baseline="30000" dirty="0" smtClean="0"/>
              <a:t>2</a:t>
            </a:r>
            <a:r>
              <a:rPr lang="en-US" sz="1200" dirty="0" smtClean="0"/>
              <a:t>)    -&gt;   O(1/</a:t>
            </a:r>
            <a:r>
              <a:rPr lang="el-GR" sz="1200" dirty="0" smtClean="0"/>
              <a:t>ε</a:t>
            </a:r>
            <a:r>
              <a:rPr lang="en-US" sz="1200" dirty="0" smtClean="0"/>
              <a:t>)   -&gt;   O(log(1/</a:t>
            </a:r>
            <a:r>
              <a:rPr lang="el-GR" sz="1200" dirty="0" smtClean="0"/>
              <a:t>ε</a:t>
            </a:r>
            <a:r>
              <a:rPr lang="en-US" sz="1200" dirty="0" smtClean="0"/>
              <a:t>))</a:t>
            </a:r>
          </a:p>
          <a:p>
            <a:pPr lvl="1">
              <a:lnSpc>
                <a:spcPct val="80000"/>
              </a:lnSpc>
              <a:spcBef>
                <a:spcPct val="35000"/>
              </a:spcBef>
            </a:pPr>
            <a:r>
              <a:rPr lang="en-US" sz="1600" dirty="0" smtClean="0"/>
              <a:t>New framework for fast gradient-based algorithms </a:t>
            </a:r>
            <a:r>
              <a:rPr lang="en-US" sz="1600" dirty="0" smtClean="0">
                <a:solidFill>
                  <a:schemeClr val="accent2"/>
                </a:solidFill>
              </a:rPr>
              <a:t>[Kroer et al. EC-15]</a:t>
            </a:r>
            <a:endParaRPr lang="en-US" sz="1600" dirty="0" smtClean="0"/>
          </a:p>
          <a:p>
            <a:pPr lvl="2">
              <a:lnSpc>
                <a:spcPct val="80000"/>
              </a:lnSpc>
              <a:spcBef>
                <a:spcPct val="35000"/>
              </a:spcBef>
            </a:pPr>
            <a:r>
              <a:rPr lang="en-US" sz="1200" dirty="0" smtClean="0"/>
              <a:t>Works with gradient sampling and can be run on imperfect-recall abstractions</a:t>
            </a:r>
          </a:p>
          <a:p>
            <a:pPr lvl="1">
              <a:lnSpc>
                <a:spcPct val="80000"/>
              </a:lnSpc>
              <a:spcBef>
                <a:spcPct val="35000"/>
              </a:spcBef>
            </a:pPr>
            <a:r>
              <a:rPr lang="en-US" sz="1600" dirty="0" smtClean="0"/>
              <a:t>Regret-based pruning for CFR </a:t>
            </a:r>
            <a:r>
              <a:rPr lang="en-US" sz="1600" dirty="0">
                <a:solidFill>
                  <a:schemeClr val="accent2"/>
                </a:solidFill>
              </a:rPr>
              <a:t>[Brown &amp; S. </a:t>
            </a:r>
            <a:r>
              <a:rPr lang="en-US" sz="1600" dirty="0" smtClean="0">
                <a:solidFill>
                  <a:schemeClr val="accent2"/>
                </a:solidFill>
              </a:rPr>
              <a:t>NIPS-15]</a:t>
            </a:r>
            <a:endParaRPr lang="en-US" sz="1600" dirty="0" smtClean="0"/>
          </a:p>
          <a:p>
            <a:pPr lvl="1">
              <a:lnSpc>
                <a:spcPct val="80000"/>
              </a:lnSpc>
              <a:spcBef>
                <a:spcPct val="35000"/>
              </a:spcBef>
            </a:pPr>
            <a:r>
              <a:rPr lang="en-US" sz="1600" dirty="0" smtClean="0"/>
              <a:t>Using qualitative knowledge/guesswork </a:t>
            </a:r>
            <a:r>
              <a:rPr lang="en-US" sz="1600" dirty="0" smtClean="0">
                <a:solidFill>
                  <a:schemeClr val="accent2"/>
                </a:solidFill>
              </a:rPr>
              <a:t>[</a:t>
            </a:r>
            <a:r>
              <a:rPr lang="en-US" sz="1600" dirty="0">
                <a:solidFill>
                  <a:schemeClr val="accent2"/>
                </a:solidFill>
              </a:rPr>
              <a:t>Ganzfried &amp; S. </a:t>
            </a:r>
            <a:r>
              <a:rPr lang="en-US" sz="1600" dirty="0" smtClean="0">
                <a:solidFill>
                  <a:schemeClr val="accent2"/>
                </a:solidFill>
              </a:rPr>
              <a:t>AAMAS-10 &amp; newer draft]</a:t>
            </a:r>
          </a:p>
        </p:txBody>
      </p:sp>
    </p:spTree>
    <p:extLst>
      <p:ext uri="{BB962C8B-B14F-4D97-AF65-F5344CB8AC3E}">
        <p14:creationId xmlns:p14="http://schemas.microsoft.com/office/powerpoint/2010/main" val="2323638222"/>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52880"/>
            <a:ext cx="8731250" cy="749300"/>
          </a:xfrm>
        </p:spPr>
        <p:txBody>
          <a:bodyPr/>
          <a:lstStyle/>
          <a:p>
            <a:r>
              <a:rPr lang="en-US" dirty="0" smtClean="0"/>
              <a:t>Topics I didn’t cover</a:t>
            </a:r>
            <a:br>
              <a:rPr lang="en-US" dirty="0" smtClean="0"/>
            </a:br>
            <a:r>
              <a:rPr lang="en-US" sz="2400" dirty="0" smtClean="0">
                <a:solidFill>
                  <a:schemeClr val="accent2"/>
                </a:solidFill>
              </a:rPr>
              <a:t>[joint work mainly with Sam Ganzfried]</a:t>
            </a:r>
            <a:endParaRPr lang="en-US" sz="2400" dirty="0">
              <a:solidFill>
                <a:schemeClr val="accent2"/>
              </a:solidFill>
            </a:endParaRPr>
          </a:p>
        </p:txBody>
      </p:sp>
      <p:sp>
        <p:nvSpPr>
          <p:cNvPr id="3" name="Content Placeholder 2"/>
          <p:cNvSpPr>
            <a:spLocks noGrp="1"/>
          </p:cNvSpPr>
          <p:nvPr>
            <p:ph idx="1"/>
          </p:nvPr>
        </p:nvSpPr>
        <p:spPr>
          <a:xfrm>
            <a:off x="414338" y="1430805"/>
            <a:ext cx="8440737" cy="5118100"/>
          </a:xfrm>
        </p:spPr>
        <p:txBody>
          <a:bodyPr/>
          <a:lstStyle/>
          <a:p>
            <a:pPr>
              <a:lnSpc>
                <a:spcPct val="80000"/>
              </a:lnSpc>
              <a:spcBef>
                <a:spcPct val="35000"/>
              </a:spcBef>
            </a:pPr>
            <a:r>
              <a:rPr lang="en-US" sz="2400" dirty="0"/>
              <a:t>Purification and </a:t>
            </a:r>
            <a:r>
              <a:rPr lang="en-US" sz="2400" dirty="0" err="1"/>
              <a:t>thresholding</a:t>
            </a:r>
            <a:r>
              <a:rPr lang="en-US" sz="2400" dirty="0"/>
              <a:t> help</a:t>
            </a:r>
          </a:p>
          <a:p>
            <a:pPr>
              <a:lnSpc>
                <a:spcPct val="80000"/>
              </a:lnSpc>
              <a:spcBef>
                <a:spcPct val="35000"/>
              </a:spcBef>
            </a:pPr>
            <a:r>
              <a:rPr lang="en-US" sz="2400" dirty="0"/>
              <a:t>Endgame solving helps</a:t>
            </a:r>
          </a:p>
          <a:p>
            <a:pPr>
              <a:lnSpc>
                <a:spcPct val="80000"/>
              </a:lnSpc>
              <a:spcBef>
                <a:spcPct val="35000"/>
              </a:spcBef>
            </a:pPr>
            <a:r>
              <a:rPr lang="en-US" sz="2400" dirty="0"/>
              <a:t>Leveraging qualitative models =&gt; existence, computability, speed, insight</a:t>
            </a:r>
          </a:p>
          <a:p>
            <a:pPr>
              <a:lnSpc>
                <a:spcPct val="80000"/>
              </a:lnSpc>
              <a:spcBef>
                <a:spcPct val="35000"/>
              </a:spcBef>
            </a:pPr>
            <a:r>
              <a:rPr lang="en-US" sz="2400" dirty="0"/>
              <a:t>Scalable practical online opponent exploitation algorithm</a:t>
            </a:r>
          </a:p>
          <a:p>
            <a:pPr>
              <a:lnSpc>
                <a:spcPct val="80000"/>
              </a:lnSpc>
              <a:spcBef>
                <a:spcPct val="35000"/>
              </a:spcBef>
            </a:pPr>
            <a:r>
              <a:rPr lang="en-US" sz="2400" dirty="0"/>
              <a:t>Fully characterized safe exploitation &amp; provided algorithms</a:t>
            </a:r>
          </a:p>
          <a:p>
            <a:pPr>
              <a:lnSpc>
                <a:spcPct val="80000"/>
              </a:lnSpc>
              <a:spcBef>
                <a:spcPct val="35000"/>
              </a:spcBef>
            </a:pPr>
            <a:r>
              <a:rPr lang="en-US" sz="2400" dirty="0"/>
              <a:t>New poker knowledge</a:t>
            </a:r>
          </a:p>
          <a:p>
            <a:endParaRPr lang="en-US" dirty="0"/>
          </a:p>
        </p:txBody>
      </p:sp>
    </p:spTree>
    <p:extLst>
      <p:ext uri="{BB962C8B-B14F-4D97-AF65-F5344CB8AC3E}">
        <p14:creationId xmlns:p14="http://schemas.microsoft.com/office/powerpoint/2010/main" val="2358815830"/>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31775" y="31636"/>
            <a:ext cx="8731250" cy="624667"/>
          </a:xfrm>
        </p:spPr>
        <p:txBody>
          <a:bodyPr/>
          <a:lstStyle/>
          <a:p>
            <a:r>
              <a:rPr lang="en-US" sz="4000" dirty="0"/>
              <a:t>C</a:t>
            </a:r>
            <a:r>
              <a:rPr lang="en-US" sz="4000" dirty="0" smtClean="0"/>
              <a:t>urrent &amp; future research</a:t>
            </a:r>
          </a:p>
        </p:txBody>
      </p:sp>
      <p:sp>
        <p:nvSpPr>
          <p:cNvPr id="43011" name="Rectangle 3"/>
          <p:cNvSpPr>
            <a:spLocks noGrp="1" noChangeArrowheads="1"/>
          </p:cNvSpPr>
          <p:nvPr>
            <p:ph type="body" idx="1"/>
          </p:nvPr>
        </p:nvSpPr>
        <p:spPr>
          <a:xfrm>
            <a:off x="248817" y="801893"/>
            <a:ext cx="8572454" cy="5118100"/>
          </a:xfrm>
        </p:spPr>
        <p:txBody>
          <a:bodyPr/>
          <a:lstStyle/>
          <a:p>
            <a:pPr>
              <a:defRPr/>
            </a:pPr>
            <a:r>
              <a:rPr lang="en-US" sz="2000" dirty="0" smtClean="0"/>
              <a:t>Lossy abstraction </a:t>
            </a:r>
            <a:r>
              <a:rPr lang="en-US" sz="2000" dirty="0"/>
              <a:t>with </a:t>
            </a:r>
            <a:r>
              <a:rPr lang="en-US" sz="2000" dirty="0" smtClean="0"/>
              <a:t>bounds</a:t>
            </a:r>
          </a:p>
          <a:p>
            <a:pPr lvl="1">
              <a:defRPr/>
            </a:pPr>
            <a:r>
              <a:rPr lang="en-US" sz="1800" dirty="0" smtClean="0"/>
              <a:t>Scalable algorithms</a:t>
            </a:r>
          </a:p>
          <a:p>
            <a:pPr lvl="1">
              <a:defRPr/>
            </a:pPr>
            <a:r>
              <a:rPr lang="en-US" sz="1800" dirty="0" smtClean="0"/>
              <a:t>With structure</a:t>
            </a:r>
          </a:p>
          <a:p>
            <a:pPr lvl="1">
              <a:defRPr/>
            </a:pPr>
            <a:r>
              <a:rPr lang="en-US" sz="1800" dirty="0" smtClean="0"/>
              <a:t>With generated abstract states and actions</a:t>
            </a:r>
          </a:p>
          <a:p>
            <a:pPr>
              <a:defRPr/>
            </a:pPr>
            <a:r>
              <a:rPr lang="en-US" sz="2000" dirty="0" smtClean="0"/>
              <a:t>Equilibrium-finding algorithms for 2-person 0-sum games</a:t>
            </a:r>
          </a:p>
          <a:p>
            <a:pPr lvl="1">
              <a:defRPr/>
            </a:pPr>
            <a:r>
              <a:rPr lang="en-US" sz="1800" dirty="0" smtClean="0"/>
              <a:t>Even better gradient-based algorithms</a:t>
            </a:r>
          </a:p>
          <a:p>
            <a:pPr lvl="1">
              <a:defRPr/>
            </a:pPr>
            <a:r>
              <a:rPr lang="en-US" sz="1800" dirty="0" smtClean="0"/>
              <a:t>Parallel implementations of our O(log(1/</a:t>
            </a:r>
            <a:r>
              <a:rPr lang="el-GR" sz="1800" dirty="0" smtClean="0"/>
              <a:t>ε</a:t>
            </a:r>
            <a:r>
              <a:rPr lang="en-US" sz="1800" dirty="0" smtClean="0"/>
              <a:t>)) algorithm and </a:t>
            </a:r>
            <a:r>
              <a:rPr lang="en-US" sz="1800" dirty="0" smtClean="0"/>
              <a:t>better understanding </a:t>
            </a:r>
            <a:r>
              <a:rPr lang="en-US" sz="1800" dirty="0" smtClean="0"/>
              <a:t>how #iterations depends on matrix condition number</a:t>
            </a:r>
          </a:p>
          <a:p>
            <a:pPr lvl="1">
              <a:defRPr/>
            </a:pPr>
            <a:r>
              <a:rPr lang="en-US" sz="1800" dirty="0" smtClean="0"/>
              <a:t>Making interior-point methods usable in terms of memory</a:t>
            </a:r>
          </a:p>
          <a:p>
            <a:pPr lvl="1">
              <a:defRPr/>
            </a:pPr>
            <a:r>
              <a:rPr lang="en-US" sz="1800" dirty="0" smtClean="0"/>
              <a:t>Additional improvements to CFR </a:t>
            </a:r>
          </a:p>
          <a:p>
            <a:pPr>
              <a:defRPr/>
            </a:pPr>
            <a:r>
              <a:rPr lang="en-US" sz="2000" dirty="0"/>
              <a:t>Endgame </a:t>
            </a:r>
            <a:r>
              <a:rPr lang="en-US" sz="2000" dirty="0" smtClean="0"/>
              <a:t>and “midgame” solving </a:t>
            </a:r>
            <a:r>
              <a:rPr lang="en-US" sz="2000" dirty="0"/>
              <a:t>with guarantees</a:t>
            </a:r>
          </a:p>
          <a:p>
            <a:pPr>
              <a:defRPr/>
            </a:pPr>
            <a:r>
              <a:rPr lang="en-US" sz="2000" dirty="0" smtClean="0"/>
              <a:t>Equilibrium-finding </a:t>
            </a:r>
            <a:r>
              <a:rPr lang="en-US" sz="2000" dirty="0"/>
              <a:t>algorithms for </a:t>
            </a:r>
            <a:r>
              <a:rPr lang="en-US" sz="2000" dirty="0" smtClean="0"/>
              <a:t>&gt;2 players </a:t>
            </a:r>
          </a:p>
          <a:p>
            <a:pPr>
              <a:defRPr/>
            </a:pPr>
            <a:r>
              <a:rPr lang="en-US" sz="2000" dirty="0" smtClean="0"/>
              <a:t>Theory of </a:t>
            </a:r>
            <a:r>
              <a:rPr lang="en-US" sz="2000" dirty="0" err="1" smtClean="0"/>
              <a:t>thresholding</a:t>
            </a:r>
            <a:r>
              <a:rPr lang="en-US" sz="2000" dirty="0" smtClean="0"/>
              <a:t>, purification </a:t>
            </a:r>
            <a:r>
              <a:rPr lang="en-US" sz="2000" dirty="0" smtClean="0">
                <a:solidFill>
                  <a:schemeClr val="accent2"/>
                </a:solidFill>
              </a:rPr>
              <a:t>[Ganzfried, S. &amp; Waugh AAMAS-12]</a:t>
            </a:r>
            <a:r>
              <a:rPr lang="en-US" sz="2000" dirty="0" smtClean="0"/>
              <a:t>, and other strategy restrictions</a:t>
            </a:r>
          </a:p>
          <a:p>
            <a:pPr>
              <a:spcBef>
                <a:spcPts val="0"/>
              </a:spcBef>
              <a:defRPr/>
            </a:pPr>
            <a:r>
              <a:rPr lang="en-US" sz="2000" dirty="0" smtClean="0"/>
              <a:t>Other solution concepts: sequential equilibrium, coalitional deviations, …</a:t>
            </a:r>
          </a:p>
          <a:p>
            <a:pPr>
              <a:spcBef>
                <a:spcPts val="0"/>
              </a:spcBef>
              <a:defRPr/>
            </a:pPr>
            <a:r>
              <a:rPr lang="en-US" sz="2000" dirty="0" smtClean="0"/>
              <a:t>Application </a:t>
            </a:r>
            <a:r>
              <a:rPr lang="en-US" sz="2000" dirty="0" smtClean="0"/>
              <a:t>to other games (medicine, cybersecurity, etc.)</a:t>
            </a:r>
          </a:p>
          <a:p>
            <a:pPr>
              <a:spcBef>
                <a:spcPts val="0"/>
              </a:spcBef>
              <a:defRPr/>
            </a:pPr>
            <a:r>
              <a:rPr lang="en-US" sz="2000" dirty="0" smtClean="0"/>
              <a:t>Opponent exploitation &amp; understanding exploration vs exploitation vs safety</a:t>
            </a:r>
            <a:endParaRPr lang="en-US" sz="2000" dirty="0" smtClean="0"/>
          </a:p>
        </p:txBody>
      </p:sp>
    </p:spTree>
    <p:extLst>
      <p:ext uri="{BB962C8B-B14F-4D97-AF65-F5344CB8AC3E}">
        <p14:creationId xmlns:p14="http://schemas.microsoft.com/office/powerpoint/2010/main" val="28049374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Texas Hold’em poker</a:t>
            </a:r>
          </a:p>
        </p:txBody>
      </p:sp>
      <p:sp>
        <p:nvSpPr>
          <p:cNvPr id="4" name="Text Placeholder 3"/>
          <p:cNvSpPr>
            <a:spLocks noGrp="1"/>
          </p:cNvSpPr>
          <p:nvPr>
            <p:ph type="body" sz="half" idx="1"/>
          </p:nvPr>
        </p:nvSpPr>
        <p:spPr>
          <a:xfrm>
            <a:off x="4882668" y="1308100"/>
            <a:ext cx="4211637" cy="5118100"/>
          </a:xfrm>
        </p:spPr>
        <p:txBody>
          <a:bodyPr/>
          <a:lstStyle/>
          <a:p>
            <a:pPr>
              <a:spcAft>
                <a:spcPts val="1800"/>
              </a:spcAft>
            </a:pPr>
            <a:r>
              <a:rPr lang="en-US" dirty="0" smtClean="0"/>
              <a:t>2-player Limit has ~10</a:t>
            </a:r>
            <a:r>
              <a:rPr lang="en-US" baseline="30000" dirty="0" smtClean="0"/>
              <a:t>14</a:t>
            </a:r>
            <a:r>
              <a:rPr lang="en-US" dirty="0" smtClean="0"/>
              <a:t> info sets</a:t>
            </a:r>
          </a:p>
          <a:p>
            <a:pPr>
              <a:spcAft>
                <a:spcPts val="1800"/>
              </a:spcAft>
            </a:pPr>
            <a:r>
              <a:rPr lang="en-US" dirty="0" smtClean="0"/>
              <a:t>2-player No-Limit has </a:t>
            </a:r>
            <a:r>
              <a:rPr lang="en-US" dirty="0"/>
              <a:t>~</a:t>
            </a:r>
            <a:r>
              <a:rPr lang="en-US" dirty="0" smtClean="0"/>
              <a:t>10</a:t>
            </a:r>
            <a:r>
              <a:rPr lang="en-US" baseline="30000" dirty="0" smtClean="0"/>
              <a:t>161</a:t>
            </a:r>
            <a:r>
              <a:rPr lang="en-US" dirty="0" smtClean="0"/>
              <a:t> info sets</a:t>
            </a:r>
          </a:p>
          <a:p>
            <a:pPr>
              <a:spcAft>
                <a:spcPts val="1800"/>
              </a:spcAft>
            </a:pPr>
            <a:r>
              <a:rPr lang="en-US" dirty="0" err="1" smtClean="0"/>
              <a:t>Losslessly</a:t>
            </a:r>
            <a:r>
              <a:rPr lang="en-US" dirty="0" smtClean="0"/>
              <a:t> abstracted game too big to solve =&gt; abstract more     =&gt; lossy</a:t>
            </a:r>
          </a:p>
          <a:p>
            <a:pPr>
              <a:spcAft>
                <a:spcPts val="1800"/>
              </a:spcAft>
            </a:pPr>
            <a:endParaRPr lang="en-US" dirty="0" smtClean="0"/>
          </a:p>
        </p:txBody>
      </p:sp>
      <p:grpSp>
        <p:nvGrpSpPr>
          <p:cNvPr id="2" name="Group 21"/>
          <p:cNvGrpSpPr>
            <a:grpSpLocks/>
          </p:cNvGrpSpPr>
          <p:nvPr/>
        </p:nvGrpSpPr>
        <p:grpSpPr bwMode="auto">
          <a:xfrm>
            <a:off x="336550" y="1384300"/>
            <a:ext cx="4434142" cy="4773613"/>
            <a:chOff x="249763" y="1460875"/>
            <a:chExt cx="4434047" cy="4773997"/>
          </a:xfrm>
        </p:grpSpPr>
        <p:sp>
          <p:nvSpPr>
            <p:cNvPr id="6" name="Isosceles Triangle 5"/>
            <p:cNvSpPr/>
            <p:nvPr/>
          </p:nvSpPr>
          <p:spPr bwMode="auto">
            <a:xfrm>
              <a:off x="254526" y="1460875"/>
              <a:ext cx="654036" cy="589010"/>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7" name="Isosceles Triangle 6"/>
            <p:cNvSpPr/>
            <p:nvPr/>
          </p:nvSpPr>
          <p:spPr bwMode="auto">
            <a:xfrm>
              <a:off x="254526" y="2056236"/>
              <a:ext cx="655623"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8" name="Isosceles Triangle 7"/>
            <p:cNvSpPr/>
            <p:nvPr/>
          </p:nvSpPr>
          <p:spPr bwMode="auto">
            <a:xfrm>
              <a:off x="249763" y="2651596"/>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9" name="Isosceles Triangle 8"/>
            <p:cNvSpPr/>
            <p:nvPr/>
          </p:nvSpPr>
          <p:spPr bwMode="auto">
            <a:xfrm>
              <a:off x="254526" y="3253307"/>
              <a:ext cx="655623" cy="589009"/>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0" name="Isosceles Triangle 9"/>
            <p:cNvSpPr/>
            <p:nvPr/>
          </p:nvSpPr>
          <p:spPr bwMode="auto">
            <a:xfrm>
              <a:off x="254526" y="3853430"/>
              <a:ext cx="655623" cy="589009"/>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1" name="Isosceles Triangle 10"/>
            <p:cNvSpPr/>
            <p:nvPr/>
          </p:nvSpPr>
          <p:spPr bwMode="auto">
            <a:xfrm>
              <a:off x="256113" y="4448790"/>
              <a:ext cx="654036" cy="590598"/>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2" name="Isosceles Triangle 11"/>
            <p:cNvSpPr/>
            <p:nvPr/>
          </p:nvSpPr>
          <p:spPr bwMode="auto">
            <a:xfrm>
              <a:off x="251351" y="5044151"/>
              <a:ext cx="654036" cy="590598"/>
            </a:xfrm>
            <a:prstGeom prst="triangle">
              <a:avLst/>
            </a:prstGeom>
            <a:ln>
              <a:headEnd type="none" w="med" len="med"/>
              <a:tailEnd type="triangle" w="med" len="me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a:solidFill>
                  <a:schemeClr val="bg1"/>
                </a:solidFill>
              </a:endParaRPr>
            </a:p>
          </p:txBody>
        </p:sp>
        <p:sp>
          <p:nvSpPr>
            <p:cNvPr id="13" name="Isosceles Triangle 12"/>
            <p:cNvSpPr/>
            <p:nvPr/>
          </p:nvSpPr>
          <p:spPr bwMode="auto">
            <a:xfrm>
              <a:off x="256113" y="5645862"/>
              <a:ext cx="654036" cy="589010"/>
            </a:xfrm>
            <a:prstGeom prst="triangle">
              <a:avLst/>
            </a:prstGeom>
            <a:ln>
              <a:headEnd type="none" w="med" len="med"/>
              <a:tailEnd type="triangle" w="med" len="med"/>
            </a:ln>
          </p:spPr>
          <p:style>
            <a:lnRef idx="1">
              <a:schemeClr val="dk1"/>
            </a:lnRef>
            <a:fillRef idx="3">
              <a:schemeClr val="dk1"/>
            </a:fillRef>
            <a:effectRef idx="2">
              <a:schemeClr val="dk1"/>
            </a:effectRef>
            <a:fontRef idx="minor">
              <a:schemeClr val="lt1"/>
            </a:fontRef>
          </p:style>
          <p:txBody>
            <a:bodyPr wrap="none" anchor="ctr"/>
            <a:lstStyle/>
            <a:p>
              <a:pPr>
                <a:defRPr/>
              </a:pPr>
              <a:endParaRPr lang="en-US">
                <a:solidFill>
                  <a:schemeClr val="bg1"/>
                </a:solidFill>
              </a:endParaRPr>
            </a:p>
          </p:txBody>
        </p:sp>
        <p:sp>
          <p:nvSpPr>
            <p:cNvPr id="14" name="TextBox 13"/>
            <p:cNvSpPr txBox="1"/>
            <p:nvPr/>
          </p:nvSpPr>
          <p:spPr>
            <a:xfrm>
              <a:off x="914912" y="1557721"/>
              <a:ext cx="3768898" cy="400142"/>
            </a:xfrm>
            <a:prstGeom prst="rect">
              <a:avLst/>
            </a:prstGeom>
            <a:noFill/>
          </p:spPr>
          <p:txBody>
            <a:bodyPr wrap="none">
              <a:spAutoFit/>
            </a:bodyPr>
            <a:lstStyle/>
            <a:p>
              <a:pPr>
                <a:defRPr/>
              </a:pPr>
              <a:r>
                <a:rPr lang="en-US" dirty="0">
                  <a:solidFill>
                    <a:schemeClr val="accent5">
                      <a:lumMod val="60000"/>
                      <a:lumOff val="40000"/>
                    </a:schemeClr>
                  </a:solidFill>
                </a:rPr>
                <a:t>Nature deals 2 </a:t>
              </a:r>
              <a:r>
                <a:rPr lang="en-US" dirty="0" smtClean="0">
                  <a:solidFill>
                    <a:schemeClr val="accent5">
                      <a:lumMod val="60000"/>
                      <a:lumOff val="40000"/>
                    </a:schemeClr>
                  </a:solidFill>
                </a:rPr>
                <a:t>cards to each player</a:t>
              </a:r>
              <a:endParaRPr lang="en-US" dirty="0">
                <a:solidFill>
                  <a:schemeClr val="accent5">
                    <a:lumMod val="60000"/>
                    <a:lumOff val="40000"/>
                  </a:schemeClr>
                </a:solidFill>
              </a:endParaRPr>
            </a:p>
          </p:txBody>
        </p:sp>
        <p:sp>
          <p:nvSpPr>
            <p:cNvPr id="15" name="Rectangle 14"/>
            <p:cNvSpPr/>
            <p:nvPr/>
          </p:nvSpPr>
          <p:spPr>
            <a:xfrm>
              <a:off x="913324" y="2757967"/>
              <a:ext cx="3001077" cy="400142"/>
            </a:xfrm>
            <a:prstGeom prst="rect">
              <a:avLst/>
            </a:prstGeom>
          </p:spPr>
          <p:txBody>
            <a:bodyPr wrap="none">
              <a:spAutoFit/>
            </a:bodyPr>
            <a:lstStyle/>
            <a:p>
              <a:pPr>
                <a:defRPr/>
              </a:pPr>
              <a:r>
                <a:rPr lang="en-US" dirty="0">
                  <a:solidFill>
                    <a:schemeClr val="accent5">
                      <a:lumMod val="60000"/>
                      <a:lumOff val="40000"/>
                    </a:schemeClr>
                  </a:solidFill>
                </a:rPr>
                <a:t>Nature deals 3 </a:t>
              </a:r>
              <a:r>
                <a:rPr lang="en-US" smtClean="0">
                  <a:solidFill>
                    <a:schemeClr val="accent5">
                      <a:lumMod val="60000"/>
                      <a:lumOff val="40000"/>
                    </a:schemeClr>
                  </a:solidFill>
                </a:rPr>
                <a:t>shared cards</a:t>
              </a:r>
              <a:endParaRPr lang="en-US" dirty="0">
                <a:solidFill>
                  <a:schemeClr val="accent5">
                    <a:lumMod val="60000"/>
                    <a:lumOff val="40000"/>
                  </a:schemeClr>
                </a:solidFill>
              </a:endParaRPr>
            </a:p>
          </p:txBody>
        </p:sp>
        <p:sp>
          <p:nvSpPr>
            <p:cNvPr id="16" name="Rectangle 15"/>
            <p:cNvSpPr/>
            <p:nvPr/>
          </p:nvSpPr>
          <p:spPr>
            <a:xfrm>
              <a:off x="903800" y="3966152"/>
              <a:ext cx="2924989" cy="400142"/>
            </a:xfrm>
            <a:prstGeom prst="rect">
              <a:avLst/>
            </a:prstGeom>
          </p:spPr>
          <p:txBody>
            <a:bodyPr wrap="square">
              <a:spAutoFit/>
            </a:bodyPr>
            <a:lstStyle/>
            <a:p>
              <a:pPr>
                <a:defRPr/>
              </a:pPr>
              <a:r>
                <a:rPr lang="en-US" dirty="0">
                  <a:solidFill>
                    <a:schemeClr val="accent5">
                      <a:lumMod val="60000"/>
                      <a:lumOff val="40000"/>
                    </a:schemeClr>
                  </a:solidFill>
                </a:rPr>
                <a:t>Nature deals 1 </a:t>
              </a:r>
              <a:r>
                <a:rPr lang="en-US" dirty="0" smtClean="0">
                  <a:solidFill>
                    <a:schemeClr val="accent5">
                      <a:lumMod val="60000"/>
                      <a:lumOff val="40000"/>
                    </a:schemeClr>
                  </a:solidFill>
                </a:rPr>
                <a:t>shared card</a:t>
              </a:r>
              <a:endParaRPr lang="en-US" dirty="0">
                <a:solidFill>
                  <a:schemeClr val="accent5">
                    <a:lumMod val="60000"/>
                    <a:lumOff val="40000"/>
                  </a:schemeClr>
                </a:solidFill>
              </a:endParaRPr>
            </a:p>
          </p:txBody>
        </p:sp>
        <p:sp>
          <p:nvSpPr>
            <p:cNvPr id="17" name="Rectangle 16"/>
            <p:cNvSpPr/>
            <p:nvPr/>
          </p:nvSpPr>
          <p:spPr>
            <a:xfrm>
              <a:off x="910150" y="5114007"/>
              <a:ext cx="2929857" cy="400142"/>
            </a:xfrm>
            <a:prstGeom prst="rect">
              <a:avLst/>
            </a:prstGeom>
          </p:spPr>
          <p:txBody>
            <a:bodyPr wrap="square">
              <a:spAutoFit/>
            </a:bodyPr>
            <a:lstStyle/>
            <a:p>
              <a:pPr>
                <a:defRPr/>
              </a:pPr>
              <a:r>
                <a:rPr lang="en-US" dirty="0">
                  <a:solidFill>
                    <a:schemeClr val="accent5">
                      <a:lumMod val="60000"/>
                      <a:lumOff val="40000"/>
                    </a:schemeClr>
                  </a:solidFill>
                </a:rPr>
                <a:t>Nature deals 1 </a:t>
              </a:r>
              <a:r>
                <a:rPr lang="en-US" dirty="0" smtClean="0">
                  <a:solidFill>
                    <a:schemeClr val="accent5">
                      <a:lumMod val="60000"/>
                      <a:lumOff val="40000"/>
                    </a:schemeClr>
                  </a:solidFill>
                </a:rPr>
                <a:t>shared card</a:t>
              </a:r>
              <a:endParaRPr lang="en-US" dirty="0">
                <a:solidFill>
                  <a:schemeClr val="accent5">
                    <a:lumMod val="60000"/>
                    <a:lumOff val="40000"/>
                  </a:schemeClr>
                </a:solidFill>
              </a:endParaRPr>
            </a:p>
          </p:txBody>
        </p:sp>
        <p:sp>
          <p:nvSpPr>
            <p:cNvPr id="18" name="TextBox 17"/>
            <p:cNvSpPr txBox="1"/>
            <p:nvPr/>
          </p:nvSpPr>
          <p:spPr>
            <a:xfrm>
              <a:off x="903799" y="2148318"/>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19" name="TextBox 18"/>
            <p:cNvSpPr txBox="1"/>
            <p:nvPr/>
          </p:nvSpPr>
          <p:spPr>
            <a:xfrm>
              <a:off x="914912" y="3323163"/>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20" name="TextBox 19"/>
            <p:cNvSpPr txBox="1"/>
            <p:nvPr/>
          </p:nvSpPr>
          <p:spPr>
            <a:xfrm>
              <a:off x="914912" y="4578976"/>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sp>
          <p:nvSpPr>
            <p:cNvPr id="21" name="TextBox 20"/>
            <p:cNvSpPr txBox="1"/>
            <p:nvPr/>
          </p:nvSpPr>
          <p:spPr>
            <a:xfrm>
              <a:off x="910149" y="5758584"/>
              <a:ext cx="1920833" cy="400082"/>
            </a:xfrm>
            <a:prstGeom prst="rect">
              <a:avLst/>
            </a:prstGeom>
            <a:noFill/>
          </p:spPr>
          <p:txBody>
            <a:bodyPr wrap="none">
              <a:spAutoFit/>
            </a:bodyPr>
            <a:lstStyle/>
            <a:p>
              <a:pPr>
                <a:defRPr/>
              </a:pPr>
              <a:r>
                <a:rPr lang="en-US" dirty="0">
                  <a:solidFill>
                    <a:schemeClr val="tx2">
                      <a:lumMod val="60000"/>
                      <a:lumOff val="40000"/>
                    </a:schemeClr>
                  </a:solidFill>
                </a:rPr>
                <a:t>Round of betting</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8915" y="304812"/>
            <a:ext cx="8870156" cy="749300"/>
          </a:xfrm>
        </p:spPr>
        <p:txBody>
          <a:bodyPr/>
          <a:lstStyle/>
          <a:p>
            <a:r>
              <a:rPr lang="en-US" sz="3200" dirty="0" smtClean="0"/>
              <a:t>Clustering + integer programming for abstraction</a:t>
            </a:r>
            <a:endParaRPr lang="en-US" sz="3200" dirty="0"/>
          </a:p>
        </p:txBody>
      </p:sp>
      <p:sp>
        <p:nvSpPr>
          <p:cNvPr id="3" name="Content Placeholder 2"/>
          <p:cNvSpPr>
            <a:spLocks noGrp="1"/>
          </p:cNvSpPr>
          <p:nvPr>
            <p:ph idx="1"/>
          </p:nvPr>
        </p:nvSpPr>
        <p:spPr>
          <a:xfrm>
            <a:off x="300038" y="1480143"/>
            <a:ext cx="8555037" cy="4968281"/>
          </a:xfrm>
        </p:spPr>
        <p:txBody>
          <a:bodyPr/>
          <a:lstStyle/>
          <a:p>
            <a:pPr>
              <a:lnSpc>
                <a:spcPct val="90000"/>
              </a:lnSpc>
            </a:pPr>
            <a:r>
              <a:rPr lang="en-US" sz="2800" i="1" dirty="0" smtClean="0"/>
              <a:t>GameShrink</a:t>
            </a:r>
            <a:r>
              <a:rPr lang="en-US" sz="2800" dirty="0" smtClean="0"/>
              <a:t> can be made to abstract more =&gt; lossy</a:t>
            </a:r>
          </a:p>
          <a:p>
            <a:pPr lvl="1">
              <a:lnSpc>
                <a:spcPct val="90000"/>
              </a:lnSpc>
            </a:pPr>
            <a:r>
              <a:rPr lang="en-US" sz="2400" dirty="0" smtClean="0"/>
              <a:t>Greedy =&gt; lopsided abstractions </a:t>
            </a:r>
          </a:p>
          <a:p>
            <a:pPr>
              <a:lnSpc>
                <a:spcPct val="90000"/>
              </a:lnSpc>
            </a:pPr>
            <a:endParaRPr lang="en-US" sz="2800" i="1" dirty="0" smtClean="0"/>
          </a:p>
          <a:p>
            <a:pPr>
              <a:lnSpc>
                <a:spcPct val="90000"/>
              </a:lnSpc>
            </a:pPr>
            <a:r>
              <a:rPr lang="en-US" sz="2800" dirty="0" smtClean="0"/>
              <a:t>Better approach:</a:t>
            </a:r>
            <a:r>
              <a:rPr lang="en-US" sz="2800" i="1" dirty="0" smtClean="0"/>
              <a:t> </a:t>
            </a:r>
            <a:r>
              <a:rPr lang="en-US" sz="2800" dirty="0" smtClean="0"/>
              <a:t>Abstraction via clustering + IP</a:t>
            </a:r>
          </a:p>
        </p:txBody>
      </p:sp>
      <p:sp>
        <p:nvSpPr>
          <p:cNvPr id="4" name="Rectangle 3"/>
          <p:cNvSpPr/>
          <p:nvPr/>
        </p:nvSpPr>
        <p:spPr>
          <a:xfrm>
            <a:off x="92869" y="6354038"/>
            <a:ext cx="4572000" cy="369332"/>
          </a:xfrm>
          <a:prstGeom prst="rect">
            <a:avLst/>
          </a:prstGeom>
        </p:spPr>
        <p:txBody>
          <a:bodyPr>
            <a:spAutoFit/>
          </a:bodyPr>
          <a:lstStyle/>
          <a:p>
            <a:pPr algn="l"/>
            <a:r>
              <a:rPr lang="en-US" sz="1800" dirty="0">
                <a:solidFill>
                  <a:schemeClr val="accent2"/>
                </a:solidFill>
              </a:rPr>
              <a:t>[Gilpin &amp; Sandholm </a:t>
            </a:r>
            <a:r>
              <a:rPr lang="en-US" sz="1800" dirty="0" smtClean="0">
                <a:solidFill>
                  <a:schemeClr val="accent2"/>
                </a:solidFill>
              </a:rPr>
              <a:t>AAMAS-07]</a:t>
            </a:r>
            <a:endParaRPr lang="en-US" sz="1800" dirty="0">
              <a:solidFill>
                <a:schemeClr val="accent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31775" y="235038"/>
            <a:ext cx="8731250" cy="749300"/>
          </a:xfrm>
        </p:spPr>
        <p:txBody>
          <a:bodyPr/>
          <a:lstStyle/>
          <a:p>
            <a:r>
              <a:rPr lang="en-US" sz="3600" dirty="0" smtClean="0"/>
              <a:t>Potential-aware abstraction</a:t>
            </a:r>
            <a:endParaRPr lang="en-US" sz="2400" dirty="0" smtClean="0">
              <a:solidFill>
                <a:schemeClr val="accent2"/>
              </a:solidFill>
            </a:endParaRPr>
          </a:p>
        </p:txBody>
      </p:sp>
      <p:sp>
        <p:nvSpPr>
          <p:cNvPr id="71683" name="Rectangle 3"/>
          <p:cNvSpPr>
            <a:spLocks noGrp="1" noChangeArrowheads="1"/>
          </p:cNvSpPr>
          <p:nvPr>
            <p:ph type="body" idx="1"/>
          </p:nvPr>
        </p:nvSpPr>
        <p:spPr>
          <a:xfrm>
            <a:off x="414338" y="1360205"/>
            <a:ext cx="8592203" cy="5118100"/>
          </a:xfrm>
        </p:spPr>
        <p:txBody>
          <a:bodyPr/>
          <a:lstStyle/>
          <a:p>
            <a:r>
              <a:rPr lang="en-US" sz="2400" dirty="0" smtClean="0"/>
              <a:t>All prior abstraction algorithms had probability of winning (assuming no more betting) as the similarity metric</a:t>
            </a:r>
          </a:p>
          <a:p>
            <a:pPr lvl="1"/>
            <a:r>
              <a:rPr lang="en-US" sz="2000" dirty="0" smtClean="0"/>
              <a:t>Doesn’t capture </a:t>
            </a:r>
            <a:r>
              <a:rPr lang="en-US" sz="2000" i="1" dirty="0" smtClean="0"/>
              <a:t>potential</a:t>
            </a:r>
          </a:p>
          <a:p>
            <a:endParaRPr lang="en-US" sz="2400" dirty="0" smtClean="0"/>
          </a:p>
          <a:p>
            <a:r>
              <a:rPr lang="en-US" sz="2400" dirty="0" smtClean="0"/>
              <a:t>Potential not only positive or negative, but “multidimensional”</a:t>
            </a:r>
          </a:p>
          <a:p>
            <a:endParaRPr lang="en-US" sz="2400" dirty="0" smtClean="0"/>
          </a:p>
          <a:p>
            <a:r>
              <a:rPr lang="en-US" sz="2400" dirty="0" smtClean="0"/>
              <a:t>We developed an abstraction algorithm that captures potential …</a:t>
            </a:r>
          </a:p>
        </p:txBody>
      </p:sp>
      <p:sp>
        <p:nvSpPr>
          <p:cNvPr id="2" name="Rectangle 1"/>
          <p:cNvSpPr/>
          <p:nvPr/>
        </p:nvSpPr>
        <p:spPr>
          <a:xfrm>
            <a:off x="85724" y="6361182"/>
            <a:ext cx="7893895" cy="369332"/>
          </a:xfrm>
          <a:prstGeom prst="rect">
            <a:avLst/>
          </a:prstGeom>
        </p:spPr>
        <p:txBody>
          <a:bodyPr wrap="square">
            <a:spAutoFit/>
          </a:bodyPr>
          <a:lstStyle/>
          <a:p>
            <a:pPr algn="l"/>
            <a:r>
              <a:rPr lang="en-US" sz="1800" dirty="0">
                <a:solidFill>
                  <a:schemeClr val="accent2"/>
                </a:solidFill>
              </a:rPr>
              <a:t>[Gilpin, </a:t>
            </a:r>
            <a:r>
              <a:rPr lang="en-US" sz="1800" dirty="0" smtClean="0">
                <a:solidFill>
                  <a:schemeClr val="accent2"/>
                </a:solidFill>
              </a:rPr>
              <a:t>Sandholm </a:t>
            </a:r>
            <a:r>
              <a:rPr lang="en-US" sz="1800" dirty="0">
                <a:solidFill>
                  <a:schemeClr val="accent2"/>
                </a:solidFill>
              </a:rPr>
              <a:t>&amp; S</a:t>
            </a:r>
            <a:r>
              <a:rPr lang="en-US" sz="1800" dirty="0">
                <a:solidFill>
                  <a:schemeClr val="accent2"/>
                </a:solidFill>
                <a:effectLst>
                  <a:outerShdw blurRad="38100" dist="38100" dir="2700000" algn="tl">
                    <a:srgbClr val="000000"/>
                  </a:outerShdw>
                </a:effectLst>
                <a:cs typeface="Times New Roman" pitchFamily="18" charset="0"/>
                <a:sym typeface="Symbol" pitchFamily="18" charset="2"/>
              </a:rPr>
              <a:t>ø</a:t>
            </a:r>
            <a:r>
              <a:rPr lang="en-US" sz="1800" dirty="0">
                <a:solidFill>
                  <a:schemeClr val="accent2"/>
                </a:solidFill>
              </a:rPr>
              <a:t>rensen </a:t>
            </a:r>
            <a:r>
              <a:rPr lang="en-US" sz="1800" dirty="0" smtClean="0">
                <a:solidFill>
                  <a:schemeClr val="accent2"/>
                </a:solidFill>
              </a:rPr>
              <a:t>AAAI-07, Gilpin &amp; Sandholm AAAI-08]</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31775" y="241300"/>
            <a:ext cx="8731250" cy="749300"/>
          </a:xfrm>
        </p:spPr>
        <p:txBody>
          <a:bodyPr/>
          <a:lstStyle/>
          <a:p>
            <a:r>
              <a:rPr lang="en-US" sz="4000" smtClean="0"/>
              <a:t>Bottom-up pass to determine abstraction for round 1</a:t>
            </a:r>
          </a:p>
        </p:txBody>
      </p:sp>
      <p:sp>
        <p:nvSpPr>
          <p:cNvPr id="128003" name="Rectangle 3"/>
          <p:cNvSpPr>
            <a:spLocks noGrp="1" noChangeArrowheads="1"/>
          </p:cNvSpPr>
          <p:nvPr>
            <p:ph type="body" idx="1"/>
          </p:nvPr>
        </p:nvSpPr>
        <p:spPr>
          <a:xfrm>
            <a:off x="335401" y="5150900"/>
            <a:ext cx="8617829" cy="1478499"/>
          </a:xfrm>
        </p:spPr>
        <p:txBody>
          <a:bodyPr/>
          <a:lstStyle/>
          <a:p>
            <a:pPr marL="0" indent="0">
              <a:lnSpc>
                <a:spcPct val="80000"/>
              </a:lnSpc>
              <a:buNone/>
            </a:pPr>
            <a:r>
              <a:rPr lang="en-US" sz="2000" dirty="0" smtClean="0"/>
              <a:t>In the last round, there is no more potential </a:t>
            </a:r>
          </a:p>
          <a:p>
            <a:pPr marL="0" indent="0">
              <a:lnSpc>
                <a:spcPct val="80000"/>
              </a:lnSpc>
              <a:buNone/>
            </a:pPr>
            <a:r>
              <a:rPr lang="en-US" sz="2000" dirty="0" smtClean="0"/>
              <a:t/>
            </a:r>
            <a:br>
              <a:rPr lang="en-US" sz="2000" dirty="0" smtClean="0"/>
            </a:br>
            <a:r>
              <a:rPr lang="en-US" sz="2000" dirty="0" smtClean="0"/>
              <a:t>=&gt; use probability of winning as similarity metric</a:t>
            </a:r>
          </a:p>
        </p:txBody>
      </p:sp>
      <p:grpSp>
        <p:nvGrpSpPr>
          <p:cNvPr id="2" name="Group 36"/>
          <p:cNvGrpSpPr>
            <a:grpSpLocks/>
          </p:cNvGrpSpPr>
          <p:nvPr/>
        </p:nvGrpSpPr>
        <p:grpSpPr bwMode="auto">
          <a:xfrm>
            <a:off x="522288" y="3749675"/>
            <a:ext cx="5345113" cy="701675"/>
            <a:chOff x="329" y="2362"/>
            <a:chExt cx="3367" cy="442"/>
          </a:xfrm>
        </p:grpSpPr>
        <p:pic>
          <p:nvPicPr>
            <p:cNvPr id="58390" name="Picture 8" descr="MCHH00797_0000[1]"/>
            <p:cNvPicPr>
              <a:picLocks noChangeAspect="1" noChangeArrowheads="1"/>
            </p:cNvPicPr>
            <p:nvPr/>
          </p:nvPicPr>
          <p:blipFill>
            <a:blip r:embed="rId3" cstate="print"/>
            <a:srcRect/>
            <a:stretch>
              <a:fillRect/>
            </a:stretch>
          </p:blipFill>
          <p:spPr bwMode="auto">
            <a:xfrm>
              <a:off x="1536" y="2362"/>
              <a:ext cx="328" cy="442"/>
            </a:xfrm>
            <a:prstGeom prst="rect">
              <a:avLst/>
            </a:prstGeom>
            <a:noFill/>
            <a:ln w="9525">
              <a:noFill/>
              <a:miter lim="800000"/>
              <a:headEnd/>
              <a:tailEnd/>
            </a:ln>
          </p:spPr>
        </p:pic>
        <p:sp>
          <p:nvSpPr>
            <p:cNvPr id="58391" name="Text Box 9"/>
            <p:cNvSpPr txBox="1">
              <a:spLocks noChangeArrowheads="1"/>
            </p:cNvSpPr>
            <p:nvPr/>
          </p:nvSpPr>
          <p:spPr bwMode="auto">
            <a:xfrm>
              <a:off x="329" y="2410"/>
              <a:ext cx="746" cy="291"/>
            </a:xfrm>
            <a:prstGeom prst="rect">
              <a:avLst/>
            </a:prstGeom>
            <a:noFill/>
            <a:ln w="38100">
              <a:noFill/>
              <a:miter lim="800000"/>
              <a:headEnd/>
              <a:tailEnd/>
            </a:ln>
          </p:spPr>
          <p:txBody>
            <a:bodyPr wrap="none">
              <a:spAutoFit/>
            </a:bodyPr>
            <a:lstStyle/>
            <a:p>
              <a:r>
                <a:rPr lang="en-US" sz="2400" dirty="0"/>
                <a:t>Round r</a:t>
              </a:r>
            </a:p>
          </p:txBody>
        </p:sp>
        <p:pic>
          <p:nvPicPr>
            <p:cNvPr id="58392" name="Picture 10" descr="MCHH00797_0000[1]"/>
            <p:cNvPicPr>
              <a:picLocks noChangeAspect="1" noChangeArrowheads="1"/>
            </p:cNvPicPr>
            <p:nvPr/>
          </p:nvPicPr>
          <p:blipFill>
            <a:blip r:embed="rId3" cstate="print"/>
            <a:srcRect/>
            <a:stretch>
              <a:fillRect/>
            </a:stretch>
          </p:blipFill>
          <p:spPr bwMode="auto">
            <a:xfrm>
              <a:off x="2120" y="2362"/>
              <a:ext cx="328" cy="442"/>
            </a:xfrm>
            <a:prstGeom prst="rect">
              <a:avLst/>
            </a:prstGeom>
            <a:noFill/>
            <a:ln w="9525">
              <a:noFill/>
              <a:miter lim="800000"/>
              <a:headEnd/>
              <a:tailEnd/>
            </a:ln>
          </p:spPr>
        </p:pic>
        <p:pic>
          <p:nvPicPr>
            <p:cNvPr id="58393" name="Picture 11" descr="MCHH00797_0000[1]"/>
            <p:cNvPicPr>
              <a:picLocks noChangeAspect="1" noChangeArrowheads="1"/>
            </p:cNvPicPr>
            <p:nvPr/>
          </p:nvPicPr>
          <p:blipFill>
            <a:blip r:embed="rId3" cstate="print"/>
            <a:srcRect/>
            <a:stretch>
              <a:fillRect/>
            </a:stretch>
          </p:blipFill>
          <p:spPr bwMode="auto">
            <a:xfrm>
              <a:off x="2744" y="2362"/>
              <a:ext cx="328" cy="442"/>
            </a:xfrm>
            <a:prstGeom prst="rect">
              <a:avLst/>
            </a:prstGeom>
            <a:noFill/>
            <a:ln w="9525">
              <a:noFill/>
              <a:miter lim="800000"/>
              <a:headEnd/>
              <a:tailEnd/>
            </a:ln>
          </p:spPr>
        </p:pic>
        <p:pic>
          <p:nvPicPr>
            <p:cNvPr id="58394" name="Picture 12" descr="MCHH00797_0000[1]"/>
            <p:cNvPicPr>
              <a:picLocks noChangeAspect="1" noChangeArrowheads="1"/>
            </p:cNvPicPr>
            <p:nvPr/>
          </p:nvPicPr>
          <p:blipFill>
            <a:blip r:embed="rId3" cstate="print"/>
            <a:srcRect/>
            <a:stretch>
              <a:fillRect/>
            </a:stretch>
          </p:blipFill>
          <p:spPr bwMode="auto">
            <a:xfrm>
              <a:off x="3368" y="2362"/>
              <a:ext cx="328" cy="442"/>
            </a:xfrm>
            <a:prstGeom prst="rect">
              <a:avLst/>
            </a:prstGeom>
            <a:noFill/>
            <a:ln w="9525">
              <a:noFill/>
              <a:miter lim="800000"/>
              <a:headEnd/>
              <a:tailEnd/>
            </a:ln>
          </p:spPr>
        </p:pic>
      </p:grpSp>
      <p:grpSp>
        <p:nvGrpSpPr>
          <p:cNvPr id="3" name="Group 37"/>
          <p:cNvGrpSpPr>
            <a:grpSpLocks/>
          </p:cNvGrpSpPr>
          <p:nvPr/>
        </p:nvGrpSpPr>
        <p:grpSpPr bwMode="auto">
          <a:xfrm>
            <a:off x="349250" y="2209802"/>
            <a:ext cx="7804150" cy="614363"/>
            <a:chOff x="220" y="1392"/>
            <a:chExt cx="4916" cy="387"/>
          </a:xfrm>
        </p:grpSpPr>
        <p:sp>
          <p:nvSpPr>
            <p:cNvPr id="58383" name="Text Box 13"/>
            <p:cNvSpPr txBox="1">
              <a:spLocks noChangeArrowheads="1"/>
            </p:cNvSpPr>
            <p:nvPr/>
          </p:nvSpPr>
          <p:spPr bwMode="auto">
            <a:xfrm>
              <a:off x="220" y="1488"/>
              <a:ext cx="904" cy="291"/>
            </a:xfrm>
            <a:prstGeom prst="rect">
              <a:avLst/>
            </a:prstGeom>
            <a:noFill/>
            <a:ln w="38100">
              <a:noFill/>
              <a:miter lim="800000"/>
              <a:headEnd/>
              <a:tailEnd/>
            </a:ln>
          </p:spPr>
          <p:txBody>
            <a:bodyPr wrap="none">
              <a:spAutoFit/>
            </a:bodyPr>
            <a:lstStyle/>
            <a:p>
              <a:r>
                <a:rPr lang="en-US" sz="2400" dirty="0"/>
                <a:t>Round r-1</a:t>
              </a:r>
            </a:p>
          </p:txBody>
        </p:sp>
        <p:pic>
          <p:nvPicPr>
            <p:cNvPr id="58384" name="Picture 21" descr="MCj02873520000[1]"/>
            <p:cNvPicPr>
              <a:picLocks noChangeAspect="1" noChangeArrowheads="1"/>
            </p:cNvPicPr>
            <p:nvPr/>
          </p:nvPicPr>
          <p:blipFill>
            <a:blip r:embed="rId4" cstate="print"/>
            <a:srcRect/>
            <a:stretch>
              <a:fillRect/>
            </a:stretch>
          </p:blipFill>
          <p:spPr bwMode="auto">
            <a:xfrm>
              <a:off x="1440" y="1392"/>
              <a:ext cx="432" cy="335"/>
            </a:xfrm>
            <a:prstGeom prst="rect">
              <a:avLst/>
            </a:prstGeom>
            <a:noFill/>
            <a:ln w="9525">
              <a:noFill/>
              <a:miter lim="800000"/>
              <a:headEnd/>
              <a:tailEnd/>
            </a:ln>
          </p:spPr>
        </p:pic>
        <p:pic>
          <p:nvPicPr>
            <p:cNvPr id="58385" name="Picture 22" descr="MCj02873520000[1]"/>
            <p:cNvPicPr>
              <a:picLocks noChangeAspect="1" noChangeArrowheads="1"/>
            </p:cNvPicPr>
            <p:nvPr/>
          </p:nvPicPr>
          <p:blipFill>
            <a:blip r:embed="rId4" cstate="print"/>
            <a:srcRect/>
            <a:stretch>
              <a:fillRect/>
            </a:stretch>
          </p:blipFill>
          <p:spPr bwMode="auto">
            <a:xfrm>
              <a:off x="2064" y="1392"/>
              <a:ext cx="432" cy="335"/>
            </a:xfrm>
            <a:prstGeom prst="rect">
              <a:avLst/>
            </a:prstGeom>
            <a:noFill/>
            <a:ln w="9525">
              <a:noFill/>
              <a:miter lim="800000"/>
              <a:headEnd/>
              <a:tailEnd/>
            </a:ln>
          </p:spPr>
        </p:pic>
        <p:pic>
          <p:nvPicPr>
            <p:cNvPr id="58386" name="Picture 23" descr="MCj02873520000[1]"/>
            <p:cNvPicPr>
              <a:picLocks noChangeAspect="1" noChangeArrowheads="1"/>
            </p:cNvPicPr>
            <p:nvPr/>
          </p:nvPicPr>
          <p:blipFill>
            <a:blip r:embed="rId4" cstate="print"/>
            <a:srcRect/>
            <a:stretch>
              <a:fillRect/>
            </a:stretch>
          </p:blipFill>
          <p:spPr bwMode="auto">
            <a:xfrm>
              <a:off x="2664" y="1393"/>
              <a:ext cx="432" cy="335"/>
            </a:xfrm>
            <a:prstGeom prst="rect">
              <a:avLst/>
            </a:prstGeom>
            <a:noFill/>
            <a:ln w="9525">
              <a:noFill/>
              <a:miter lim="800000"/>
              <a:headEnd/>
              <a:tailEnd/>
            </a:ln>
          </p:spPr>
        </p:pic>
        <p:pic>
          <p:nvPicPr>
            <p:cNvPr id="58387" name="Picture 24" descr="MCj02873520000[1]"/>
            <p:cNvPicPr>
              <a:picLocks noChangeAspect="1" noChangeArrowheads="1"/>
            </p:cNvPicPr>
            <p:nvPr/>
          </p:nvPicPr>
          <p:blipFill>
            <a:blip r:embed="rId4" cstate="print"/>
            <a:srcRect/>
            <a:stretch>
              <a:fillRect/>
            </a:stretch>
          </p:blipFill>
          <p:spPr bwMode="auto">
            <a:xfrm>
              <a:off x="3312" y="1393"/>
              <a:ext cx="432" cy="335"/>
            </a:xfrm>
            <a:prstGeom prst="rect">
              <a:avLst/>
            </a:prstGeom>
            <a:noFill/>
            <a:ln w="9525">
              <a:noFill/>
              <a:miter lim="800000"/>
              <a:headEnd/>
              <a:tailEnd/>
            </a:ln>
          </p:spPr>
        </p:pic>
        <p:pic>
          <p:nvPicPr>
            <p:cNvPr id="58388" name="Picture 25" descr="MCj02873520000[1]"/>
            <p:cNvPicPr>
              <a:picLocks noChangeAspect="1" noChangeArrowheads="1"/>
            </p:cNvPicPr>
            <p:nvPr/>
          </p:nvPicPr>
          <p:blipFill>
            <a:blip r:embed="rId4" cstate="print"/>
            <a:srcRect/>
            <a:stretch>
              <a:fillRect/>
            </a:stretch>
          </p:blipFill>
          <p:spPr bwMode="auto">
            <a:xfrm>
              <a:off x="3984" y="1393"/>
              <a:ext cx="432" cy="335"/>
            </a:xfrm>
            <a:prstGeom prst="rect">
              <a:avLst/>
            </a:prstGeom>
            <a:noFill/>
            <a:ln w="9525">
              <a:noFill/>
              <a:miter lim="800000"/>
              <a:headEnd/>
              <a:tailEnd/>
            </a:ln>
          </p:spPr>
        </p:pic>
        <p:pic>
          <p:nvPicPr>
            <p:cNvPr id="58389" name="Picture 26" descr="MCj02873520000[1]"/>
            <p:cNvPicPr>
              <a:picLocks noChangeAspect="1" noChangeArrowheads="1"/>
            </p:cNvPicPr>
            <p:nvPr/>
          </p:nvPicPr>
          <p:blipFill>
            <a:blip r:embed="rId4" cstate="print"/>
            <a:srcRect/>
            <a:stretch>
              <a:fillRect/>
            </a:stretch>
          </p:blipFill>
          <p:spPr bwMode="auto">
            <a:xfrm>
              <a:off x="4704" y="1393"/>
              <a:ext cx="432" cy="335"/>
            </a:xfrm>
            <a:prstGeom prst="rect">
              <a:avLst/>
            </a:prstGeom>
            <a:noFill/>
            <a:ln w="9525">
              <a:noFill/>
              <a:miter lim="800000"/>
              <a:headEnd/>
              <a:tailEnd/>
            </a:ln>
          </p:spPr>
        </p:pic>
      </p:grpSp>
      <p:grpSp>
        <p:nvGrpSpPr>
          <p:cNvPr id="4" name="Group 35"/>
          <p:cNvGrpSpPr>
            <a:grpSpLocks/>
          </p:cNvGrpSpPr>
          <p:nvPr/>
        </p:nvGrpSpPr>
        <p:grpSpPr bwMode="auto">
          <a:xfrm>
            <a:off x="2368550" y="2835275"/>
            <a:ext cx="3575050" cy="777875"/>
            <a:chOff x="1492" y="1786"/>
            <a:chExt cx="2252" cy="490"/>
          </a:xfrm>
        </p:grpSpPr>
        <p:sp>
          <p:nvSpPr>
            <p:cNvPr id="58375" name="Line 27"/>
            <p:cNvSpPr>
              <a:spLocks noChangeShapeType="1"/>
            </p:cNvSpPr>
            <p:nvPr/>
          </p:nvSpPr>
          <p:spPr bwMode="auto">
            <a:xfrm>
              <a:off x="1728" y="1786"/>
              <a:ext cx="0" cy="480"/>
            </a:xfrm>
            <a:prstGeom prst="line">
              <a:avLst/>
            </a:prstGeom>
            <a:noFill/>
            <a:ln w="38100">
              <a:solidFill>
                <a:srgbClr val="00FF00"/>
              </a:solidFill>
              <a:round/>
              <a:headEnd/>
              <a:tailEnd type="triangle" w="med" len="med"/>
            </a:ln>
          </p:spPr>
          <p:txBody>
            <a:bodyPr wrap="none" anchor="ctr"/>
            <a:lstStyle/>
            <a:p>
              <a:endParaRPr lang="en-US"/>
            </a:p>
          </p:txBody>
        </p:sp>
        <p:sp>
          <p:nvSpPr>
            <p:cNvPr id="58376" name="Line 28"/>
            <p:cNvSpPr>
              <a:spLocks noChangeShapeType="1"/>
            </p:cNvSpPr>
            <p:nvPr/>
          </p:nvSpPr>
          <p:spPr bwMode="auto">
            <a:xfrm>
              <a:off x="1728" y="1786"/>
              <a:ext cx="480" cy="480"/>
            </a:xfrm>
            <a:prstGeom prst="line">
              <a:avLst/>
            </a:prstGeom>
            <a:noFill/>
            <a:ln w="38100">
              <a:solidFill>
                <a:srgbClr val="00FF00"/>
              </a:solidFill>
              <a:round/>
              <a:headEnd/>
              <a:tailEnd type="triangle" w="med" len="med"/>
            </a:ln>
          </p:spPr>
          <p:txBody>
            <a:bodyPr wrap="none" anchor="ctr"/>
            <a:lstStyle/>
            <a:p>
              <a:endParaRPr lang="en-US"/>
            </a:p>
          </p:txBody>
        </p:sp>
        <p:sp>
          <p:nvSpPr>
            <p:cNvPr id="58377" name="Line 29"/>
            <p:cNvSpPr>
              <a:spLocks noChangeShapeType="1"/>
            </p:cNvSpPr>
            <p:nvPr/>
          </p:nvSpPr>
          <p:spPr bwMode="auto">
            <a:xfrm>
              <a:off x="1728" y="1786"/>
              <a:ext cx="1152" cy="480"/>
            </a:xfrm>
            <a:prstGeom prst="line">
              <a:avLst/>
            </a:prstGeom>
            <a:noFill/>
            <a:ln w="38100">
              <a:solidFill>
                <a:srgbClr val="00FF00"/>
              </a:solidFill>
              <a:round/>
              <a:headEnd/>
              <a:tailEnd type="triangle" w="med" len="med"/>
            </a:ln>
          </p:spPr>
          <p:txBody>
            <a:bodyPr wrap="none" anchor="ctr"/>
            <a:lstStyle/>
            <a:p>
              <a:endParaRPr lang="en-US"/>
            </a:p>
          </p:txBody>
        </p:sp>
        <p:sp>
          <p:nvSpPr>
            <p:cNvPr id="58378" name="Line 30"/>
            <p:cNvSpPr>
              <a:spLocks noChangeShapeType="1"/>
            </p:cNvSpPr>
            <p:nvPr/>
          </p:nvSpPr>
          <p:spPr bwMode="auto">
            <a:xfrm>
              <a:off x="1728" y="1786"/>
              <a:ext cx="1824" cy="480"/>
            </a:xfrm>
            <a:prstGeom prst="line">
              <a:avLst/>
            </a:prstGeom>
            <a:noFill/>
            <a:ln w="38100">
              <a:solidFill>
                <a:srgbClr val="00FF00"/>
              </a:solidFill>
              <a:round/>
              <a:headEnd/>
              <a:tailEnd type="triangle" w="med" len="med"/>
            </a:ln>
          </p:spPr>
          <p:txBody>
            <a:bodyPr wrap="none" anchor="ctr"/>
            <a:lstStyle/>
            <a:p>
              <a:endParaRPr lang="en-US"/>
            </a:p>
          </p:txBody>
        </p:sp>
        <p:sp>
          <p:nvSpPr>
            <p:cNvPr id="58379" name="Text Box 31"/>
            <p:cNvSpPr txBox="1">
              <a:spLocks noChangeArrowheads="1"/>
            </p:cNvSpPr>
            <p:nvPr/>
          </p:nvSpPr>
          <p:spPr bwMode="auto">
            <a:xfrm>
              <a:off x="1492" y="2016"/>
              <a:ext cx="236" cy="250"/>
            </a:xfrm>
            <a:prstGeom prst="rect">
              <a:avLst/>
            </a:prstGeom>
            <a:noFill/>
            <a:ln w="38100">
              <a:noFill/>
              <a:miter lim="800000"/>
              <a:headEnd/>
              <a:tailEnd/>
            </a:ln>
          </p:spPr>
          <p:txBody>
            <a:bodyPr wrap="none">
              <a:spAutoFit/>
            </a:bodyPr>
            <a:lstStyle/>
            <a:p>
              <a:r>
                <a:rPr lang="en-US" dirty="0">
                  <a:solidFill>
                    <a:srgbClr val="00CC00"/>
                  </a:solidFill>
                </a:rPr>
                <a:t>.3</a:t>
              </a:r>
            </a:p>
          </p:txBody>
        </p:sp>
        <p:sp>
          <p:nvSpPr>
            <p:cNvPr id="58380" name="Text Box 32"/>
            <p:cNvSpPr txBox="1">
              <a:spLocks noChangeArrowheads="1"/>
            </p:cNvSpPr>
            <p:nvPr/>
          </p:nvSpPr>
          <p:spPr bwMode="auto">
            <a:xfrm>
              <a:off x="1828" y="2016"/>
              <a:ext cx="236" cy="250"/>
            </a:xfrm>
            <a:prstGeom prst="rect">
              <a:avLst/>
            </a:prstGeom>
            <a:noFill/>
            <a:ln w="38100">
              <a:noFill/>
              <a:miter lim="800000"/>
              <a:headEnd/>
              <a:tailEnd/>
            </a:ln>
          </p:spPr>
          <p:txBody>
            <a:bodyPr wrap="none">
              <a:spAutoFit/>
            </a:bodyPr>
            <a:lstStyle/>
            <a:p>
              <a:r>
                <a:rPr lang="en-US">
                  <a:solidFill>
                    <a:srgbClr val="00CC00"/>
                  </a:solidFill>
                </a:rPr>
                <a:t>.2</a:t>
              </a:r>
            </a:p>
          </p:txBody>
        </p:sp>
        <p:sp>
          <p:nvSpPr>
            <p:cNvPr id="58381" name="Text Box 33"/>
            <p:cNvSpPr txBox="1">
              <a:spLocks noChangeArrowheads="1"/>
            </p:cNvSpPr>
            <p:nvPr/>
          </p:nvSpPr>
          <p:spPr bwMode="auto">
            <a:xfrm>
              <a:off x="2300" y="2026"/>
              <a:ext cx="196" cy="250"/>
            </a:xfrm>
            <a:prstGeom prst="rect">
              <a:avLst/>
            </a:prstGeom>
            <a:noFill/>
            <a:ln w="38100">
              <a:noFill/>
              <a:miter lim="800000"/>
              <a:headEnd/>
              <a:tailEnd/>
            </a:ln>
          </p:spPr>
          <p:txBody>
            <a:bodyPr wrap="none">
              <a:spAutoFit/>
            </a:bodyPr>
            <a:lstStyle/>
            <a:p>
              <a:r>
                <a:rPr lang="en-US">
                  <a:solidFill>
                    <a:srgbClr val="00CC00"/>
                  </a:solidFill>
                </a:rPr>
                <a:t>0</a:t>
              </a:r>
            </a:p>
          </p:txBody>
        </p:sp>
        <p:sp>
          <p:nvSpPr>
            <p:cNvPr id="58382" name="Text Box 34"/>
            <p:cNvSpPr txBox="1">
              <a:spLocks noChangeArrowheads="1"/>
            </p:cNvSpPr>
            <p:nvPr/>
          </p:nvSpPr>
          <p:spPr bwMode="auto">
            <a:xfrm>
              <a:off x="3508" y="2026"/>
              <a:ext cx="236" cy="250"/>
            </a:xfrm>
            <a:prstGeom prst="rect">
              <a:avLst/>
            </a:prstGeom>
            <a:noFill/>
            <a:ln w="38100">
              <a:noFill/>
              <a:miter lim="800000"/>
              <a:headEnd/>
              <a:tailEnd/>
            </a:ln>
          </p:spPr>
          <p:txBody>
            <a:bodyPr wrap="none">
              <a:spAutoFit/>
            </a:bodyPr>
            <a:lstStyle/>
            <a:p>
              <a:r>
                <a:rPr lang="en-US">
                  <a:solidFill>
                    <a:srgbClr val="00CC00"/>
                  </a:solidFill>
                </a:rPr>
                <a:t>.5</a:t>
              </a:r>
            </a:p>
          </p:txBody>
        </p:sp>
      </p:grpSp>
      <p:sp>
        <p:nvSpPr>
          <p:cNvPr id="27" name="Rectangle 26"/>
          <p:cNvSpPr/>
          <p:nvPr/>
        </p:nvSpPr>
        <p:spPr bwMode="auto">
          <a:xfrm>
            <a:off x="2710250" y="2166551"/>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8" name="Rectangle 27"/>
          <p:cNvSpPr/>
          <p:nvPr/>
        </p:nvSpPr>
        <p:spPr bwMode="auto">
          <a:xfrm>
            <a:off x="3678196" y="2203621"/>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9" name="Rectangle 28"/>
          <p:cNvSpPr/>
          <p:nvPr/>
        </p:nvSpPr>
        <p:spPr bwMode="auto">
          <a:xfrm>
            <a:off x="4646141" y="2232454"/>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0" name="Rectangle 29"/>
          <p:cNvSpPr/>
          <p:nvPr/>
        </p:nvSpPr>
        <p:spPr bwMode="auto">
          <a:xfrm>
            <a:off x="5663514" y="2220097"/>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1" name="Rectangle 30"/>
          <p:cNvSpPr/>
          <p:nvPr/>
        </p:nvSpPr>
        <p:spPr bwMode="auto">
          <a:xfrm>
            <a:off x="6738552" y="2191265"/>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2" name="Rectangle 31"/>
          <p:cNvSpPr/>
          <p:nvPr/>
        </p:nvSpPr>
        <p:spPr bwMode="auto">
          <a:xfrm>
            <a:off x="7879493" y="2211859"/>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369611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92" y="261731"/>
            <a:ext cx="8731250" cy="749300"/>
          </a:xfrm>
        </p:spPr>
        <p:txBody>
          <a:bodyPr/>
          <a:lstStyle/>
          <a:p>
            <a:r>
              <a:rPr lang="en-US" dirty="0" smtClean="0"/>
              <a:t>Important ideas for practical </a:t>
            </a:r>
            <a:br>
              <a:rPr lang="en-US" dirty="0" smtClean="0"/>
            </a:br>
            <a:r>
              <a:rPr lang="en-US" dirty="0" smtClean="0"/>
              <a:t>card abstraction 2007-13</a:t>
            </a:r>
            <a:endParaRPr lang="en-US" dirty="0"/>
          </a:p>
        </p:txBody>
      </p:sp>
      <p:sp>
        <p:nvSpPr>
          <p:cNvPr id="3" name="Content Placeholder 2"/>
          <p:cNvSpPr>
            <a:spLocks noGrp="1"/>
          </p:cNvSpPr>
          <p:nvPr>
            <p:ph idx="1"/>
          </p:nvPr>
        </p:nvSpPr>
        <p:spPr>
          <a:xfrm>
            <a:off x="414338" y="1709529"/>
            <a:ext cx="8440737" cy="4738895"/>
          </a:xfrm>
        </p:spPr>
        <p:txBody>
          <a:bodyPr/>
          <a:lstStyle/>
          <a:p>
            <a:r>
              <a:rPr lang="en-US" dirty="0" smtClean="0"/>
              <a:t>Integer programming </a:t>
            </a:r>
            <a:r>
              <a:rPr lang="en-US" sz="2400" dirty="0">
                <a:solidFill>
                  <a:schemeClr val="accent2"/>
                </a:solidFill>
              </a:rPr>
              <a:t>[Gilpin &amp; Sandholm AAMAS-07</a:t>
            </a:r>
            <a:r>
              <a:rPr lang="en-US" sz="2400" dirty="0" smtClean="0">
                <a:solidFill>
                  <a:schemeClr val="accent2"/>
                </a:solidFill>
              </a:rPr>
              <a:t>]</a:t>
            </a:r>
            <a:endParaRPr lang="en-US" sz="2400" dirty="0" smtClean="0"/>
          </a:p>
          <a:p>
            <a:endParaRPr lang="en-US" dirty="0" smtClean="0"/>
          </a:p>
          <a:p>
            <a:r>
              <a:rPr lang="en-US" dirty="0" smtClean="0"/>
              <a:t>Potential-aware </a:t>
            </a:r>
            <a:r>
              <a:rPr lang="en-US" sz="2400" dirty="0">
                <a:solidFill>
                  <a:schemeClr val="accent2"/>
                </a:solidFill>
              </a:rPr>
              <a:t>[Gilpin, Sandholm &amp; S</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ø</a:t>
            </a:r>
            <a:r>
              <a:rPr lang="en-US" sz="2400" dirty="0">
                <a:solidFill>
                  <a:schemeClr val="accent2"/>
                </a:solidFill>
              </a:rPr>
              <a:t>rensen AAAI-07, Gilpin &amp; Sandholm AAAI-08</a:t>
            </a:r>
            <a:r>
              <a:rPr lang="en-US" sz="2400" dirty="0" smtClean="0">
                <a:solidFill>
                  <a:schemeClr val="accent2"/>
                </a:solidFill>
              </a:rPr>
              <a:t>]</a:t>
            </a:r>
            <a:endParaRPr lang="en-US" sz="2400" dirty="0" smtClean="0"/>
          </a:p>
          <a:p>
            <a:endParaRPr lang="en-US" dirty="0" smtClean="0"/>
          </a:p>
          <a:p>
            <a:r>
              <a:rPr lang="en-US" dirty="0" smtClean="0"/>
              <a:t>Imperfect recall </a:t>
            </a:r>
            <a:r>
              <a:rPr lang="en-US" sz="2400" dirty="0" smtClean="0">
                <a:solidFill>
                  <a:schemeClr val="accent2"/>
                </a:solidFill>
              </a:rPr>
              <a:t>[Waugh et al. SARA-09, Johanson et al. AAMAS-13]</a:t>
            </a:r>
          </a:p>
          <a:p>
            <a:endParaRPr lang="en-US" dirty="0"/>
          </a:p>
        </p:txBody>
      </p:sp>
    </p:spTree>
    <p:extLst>
      <p:ext uri="{BB962C8B-B14F-4D97-AF65-F5344CB8AC3E}">
        <p14:creationId xmlns:p14="http://schemas.microsoft.com/office/powerpoint/2010/main" val="38335512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273844"/>
            <a:ext cx="8731250" cy="749300"/>
          </a:xfrm>
        </p:spPr>
        <p:txBody>
          <a:bodyPr/>
          <a:lstStyle/>
          <a:p>
            <a:r>
              <a:rPr lang="en-US" sz="3600" dirty="0" smtClean="0"/>
              <a:t>Incomplete-information game tree</a:t>
            </a:r>
            <a:endParaRPr lang="en-US" sz="3600" dirty="0"/>
          </a:p>
        </p:txBody>
      </p:sp>
      <p:sp>
        <p:nvSpPr>
          <p:cNvPr id="3" name="Content Placeholder 2"/>
          <p:cNvSpPr>
            <a:spLocks noGrp="1"/>
          </p:cNvSpPr>
          <p:nvPr>
            <p:ph idx="1"/>
          </p:nvPr>
        </p:nvSpPr>
        <p:spPr>
          <a:xfrm>
            <a:off x="533401" y="1559721"/>
            <a:ext cx="8440737" cy="5118100"/>
          </a:xfrm>
        </p:spPr>
        <p:txBody>
          <a:bodyPr/>
          <a:lstStyle/>
          <a:p>
            <a:endParaRPr lang="en-US"/>
          </a:p>
        </p:txBody>
      </p:sp>
      <p:sp>
        <p:nvSpPr>
          <p:cNvPr id="37" name="Line 1"/>
          <p:cNvSpPr>
            <a:spLocks noChangeShapeType="1"/>
          </p:cNvSpPr>
          <p:nvPr/>
        </p:nvSpPr>
        <p:spPr bwMode="auto">
          <a:xfrm rot="10800000" flipH="1">
            <a:off x="3883819" y="6127752"/>
            <a:ext cx="257176" cy="36671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2"/>
          <p:cNvSpPr>
            <a:spLocks noChangeShapeType="1"/>
          </p:cNvSpPr>
          <p:nvPr/>
        </p:nvSpPr>
        <p:spPr bwMode="auto">
          <a:xfrm rot="10800000">
            <a:off x="4375944" y="6210302"/>
            <a:ext cx="1587" cy="28416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Line 3"/>
          <p:cNvSpPr>
            <a:spLocks noChangeShapeType="1"/>
          </p:cNvSpPr>
          <p:nvPr/>
        </p:nvSpPr>
        <p:spPr bwMode="auto">
          <a:xfrm rot="10800000">
            <a:off x="6249195" y="476885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0" name="Line 4"/>
          <p:cNvSpPr>
            <a:spLocks noChangeShapeType="1"/>
          </p:cNvSpPr>
          <p:nvPr/>
        </p:nvSpPr>
        <p:spPr bwMode="auto">
          <a:xfrm rot="10800000" flipH="1">
            <a:off x="6052345" y="48641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1" name="Line 5"/>
          <p:cNvSpPr>
            <a:spLocks noChangeShapeType="1"/>
          </p:cNvSpPr>
          <p:nvPr/>
        </p:nvSpPr>
        <p:spPr bwMode="auto">
          <a:xfrm rot="10800000" flipH="1">
            <a:off x="2058195" y="476885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6"/>
          <p:cNvSpPr>
            <a:spLocks noChangeShapeType="1"/>
          </p:cNvSpPr>
          <p:nvPr/>
        </p:nvSpPr>
        <p:spPr bwMode="auto">
          <a:xfrm rot="10800000" flipH="1">
            <a:off x="2699545" y="48514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3" name="Line 7"/>
          <p:cNvSpPr>
            <a:spLocks noChangeShapeType="1"/>
          </p:cNvSpPr>
          <p:nvPr/>
        </p:nvSpPr>
        <p:spPr bwMode="auto">
          <a:xfrm rot="10800000" flipH="1">
            <a:off x="3734595" y="474345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4" name="Line 8"/>
          <p:cNvSpPr>
            <a:spLocks noChangeShapeType="1"/>
          </p:cNvSpPr>
          <p:nvPr/>
        </p:nvSpPr>
        <p:spPr bwMode="auto">
          <a:xfrm rot="10800000" flipH="1">
            <a:off x="4375945" y="48387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9"/>
          <p:cNvSpPr>
            <a:spLocks noChangeShapeType="1"/>
          </p:cNvSpPr>
          <p:nvPr/>
        </p:nvSpPr>
        <p:spPr bwMode="auto">
          <a:xfrm rot="10800000">
            <a:off x="6249195" y="339725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Line 10"/>
          <p:cNvSpPr>
            <a:spLocks noChangeShapeType="1"/>
          </p:cNvSpPr>
          <p:nvPr/>
        </p:nvSpPr>
        <p:spPr bwMode="auto">
          <a:xfrm rot="10800000" flipH="1">
            <a:off x="6052345" y="34925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7" name="Line 11"/>
          <p:cNvSpPr>
            <a:spLocks noChangeShapeType="1"/>
          </p:cNvSpPr>
          <p:nvPr/>
        </p:nvSpPr>
        <p:spPr bwMode="auto">
          <a:xfrm rot="10800000" flipH="1">
            <a:off x="2058195" y="340995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8" name="Line 12"/>
          <p:cNvSpPr>
            <a:spLocks noChangeShapeType="1"/>
          </p:cNvSpPr>
          <p:nvPr/>
        </p:nvSpPr>
        <p:spPr bwMode="auto">
          <a:xfrm rot="10800000" flipH="1">
            <a:off x="2699545" y="34925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9" name="Line 13"/>
          <p:cNvSpPr>
            <a:spLocks noChangeShapeType="1"/>
          </p:cNvSpPr>
          <p:nvPr/>
        </p:nvSpPr>
        <p:spPr bwMode="auto">
          <a:xfrm rot="10800000" flipH="1">
            <a:off x="4375945" y="3492502"/>
            <a:ext cx="0" cy="679450"/>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0" name="Line 14"/>
          <p:cNvSpPr>
            <a:spLocks noChangeShapeType="1"/>
          </p:cNvSpPr>
          <p:nvPr/>
        </p:nvSpPr>
        <p:spPr bwMode="auto">
          <a:xfrm rot="10800000" flipH="1">
            <a:off x="2942432" y="1995490"/>
            <a:ext cx="1149350" cy="95567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15"/>
          <p:cNvSpPr>
            <a:spLocks noChangeShapeType="1"/>
          </p:cNvSpPr>
          <p:nvPr/>
        </p:nvSpPr>
        <p:spPr bwMode="auto">
          <a:xfrm rot="10800000" flipH="1">
            <a:off x="4375945" y="2159002"/>
            <a:ext cx="0" cy="657225"/>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2" name="Line 16"/>
          <p:cNvSpPr>
            <a:spLocks noChangeShapeType="1"/>
          </p:cNvSpPr>
          <p:nvPr/>
        </p:nvSpPr>
        <p:spPr bwMode="auto">
          <a:xfrm rot="10800000">
            <a:off x="4629945" y="1981202"/>
            <a:ext cx="1150937" cy="98583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3" name="AutoShape 18"/>
          <p:cNvSpPr>
            <a:spLocks/>
          </p:cNvSpPr>
          <p:nvPr/>
        </p:nvSpPr>
        <p:spPr bwMode="auto">
          <a:xfrm>
            <a:off x="3780632" y="2635252"/>
            <a:ext cx="2832100" cy="106680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4" name="AutoShape 19"/>
          <p:cNvSpPr>
            <a:spLocks/>
          </p:cNvSpPr>
          <p:nvPr/>
        </p:nvSpPr>
        <p:spPr bwMode="auto">
          <a:xfrm>
            <a:off x="2104232" y="3968752"/>
            <a:ext cx="2832100" cy="1066800"/>
          </a:xfrm>
          <a:prstGeom prst="roundRect">
            <a:avLst>
              <a:gd name="adj" fmla="val 50000"/>
            </a:avLst>
          </a:prstGeom>
          <a:solidFill>
            <a:schemeClr val="accent1">
              <a:alpha val="32941"/>
            </a:schemeClr>
          </a:solidFill>
          <a:ln w="25400">
            <a:solidFill>
              <a:schemeClr val="tx1">
                <a:alpha val="32941"/>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Rectangle 54"/>
          <p:cNvSpPr>
            <a:spLocks/>
          </p:cNvSpPr>
          <p:nvPr/>
        </p:nvSpPr>
        <p:spPr bwMode="auto">
          <a:xfrm>
            <a:off x="5734525" y="2253220"/>
            <a:ext cx="2035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2400" dirty="0">
                <a:solidFill>
                  <a:schemeClr val="tx1"/>
                </a:solidFill>
              </a:rPr>
              <a:t>Information </a:t>
            </a:r>
            <a:r>
              <a:rPr lang="en-US" sz="2400" dirty="0" smtClean="0">
                <a:solidFill>
                  <a:schemeClr val="tx1"/>
                </a:solidFill>
              </a:rPr>
              <a:t>set</a:t>
            </a:r>
            <a:endParaRPr lang="en-US" sz="2400" dirty="0">
              <a:solidFill>
                <a:schemeClr val="tx1"/>
              </a:solidFill>
            </a:endParaRPr>
          </a:p>
        </p:txBody>
      </p:sp>
      <p:sp>
        <p:nvSpPr>
          <p:cNvPr id="56" name="Rectangle 55"/>
          <p:cNvSpPr>
            <a:spLocks/>
          </p:cNvSpPr>
          <p:nvPr/>
        </p:nvSpPr>
        <p:spPr bwMode="auto">
          <a:xfrm>
            <a:off x="3209132" y="21018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0.3</a:t>
            </a:r>
          </a:p>
        </p:txBody>
      </p:sp>
      <p:sp>
        <p:nvSpPr>
          <p:cNvPr id="57" name="Rectangle 56"/>
          <p:cNvSpPr>
            <a:spLocks/>
          </p:cNvSpPr>
          <p:nvPr/>
        </p:nvSpPr>
        <p:spPr bwMode="auto">
          <a:xfrm>
            <a:off x="3945732" y="22034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0.5</a:t>
            </a:r>
          </a:p>
        </p:txBody>
      </p:sp>
      <p:sp>
        <p:nvSpPr>
          <p:cNvPr id="58" name="Rectangle 57"/>
          <p:cNvSpPr>
            <a:spLocks/>
          </p:cNvSpPr>
          <p:nvPr/>
        </p:nvSpPr>
        <p:spPr bwMode="auto">
          <a:xfrm>
            <a:off x="4919907" y="19494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dirty="0">
                <a:solidFill>
                  <a:schemeClr val="tx1"/>
                </a:solidFill>
              </a:rPr>
              <a:t>0.2</a:t>
            </a:r>
          </a:p>
        </p:txBody>
      </p:sp>
      <p:sp>
        <p:nvSpPr>
          <p:cNvPr id="59" name="Oval 58"/>
          <p:cNvSpPr>
            <a:spLocks/>
          </p:cNvSpPr>
          <p:nvPr/>
        </p:nvSpPr>
        <p:spPr bwMode="auto">
          <a:xfrm>
            <a:off x="2345532" y="28130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0" name="Oval 59"/>
          <p:cNvSpPr>
            <a:spLocks/>
          </p:cNvSpPr>
          <p:nvPr/>
        </p:nvSpPr>
        <p:spPr bwMode="auto">
          <a:xfrm>
            <a:off x="4021932" y="28130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1" name="Oval 60"/>
          <p:cNvSpPr>
            <a:spLocks/>
          </p:cNvSpPr>
          <p:nvPr/>
        </p:nvSpPr>
        <p:spPr bwMode="auto">
          <a:xfrm>
            <a:off x="5698332" y="28130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Oval 61"/>
          <p:cNvSpPr>
            <a:spLocks/>
          </p:cNvSpPr>
          <p:nvPr/>
        </p:nvSpPr>
        <p:spPr bwMode="auto">
          <a:xfrm>
            <a:off x="4021932" y="1466852"/>
            <a:ext cx="698500" cy="6985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3" name="Oval 62"/>
          <p:cNvSpPr>
            <a:spLocks/>
          </p:cNvSpPr>
          <p:nvPr/>
        </p:nvSpPr>
        <p:spPr bwMode="auto">
          <a:xfrm>
            <a:off x="2345532" y="4159252"/>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4" name="Oval 63"/>
          <p:cNvSpPr>
            <a:spLocks/>
          </p:cNvSpPr>
          <p:nvPr/>
        </p:nvSpPr>
        <p:spPr bwMode="auto">
          <a:xfrm>
            <a:off x="4021932" y="4159252"/>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5" name="Oval 64"/>
          <p:cNvSpPr>
            <a:spLocks/>
          </p:cNvSpPr>
          <p:nvPr/>
        </p:nvSpPr>
        <p:spPr bwMode="auto">
          <a:xfrm>
            <a:off x="4021932" y="551815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6" name="Oval 65"/>
          <p:cNvSpPr>
            <a:spLocks/>
          </p:cNvSpPr>
          <p:nvPr/>
        </p:nvSpPr>
        <p:spPr bwMode="auto">
          <a:xfrm>
            <a:off x="5698332" y="4159252"/>
            <a:ext cx="698500" cy="6985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7" name="Line 32"/>
          <p:cNvSpPr>
            <a:spLocks noChangeShapeType="1"/>
          </p:cNvSpPr>
          <p:nvPr/>
        </p:nvSpPr>
        <p:spPr bwMode="auto">
          <a:xfrm rot="10800000">
            <a:off x="4610895" y="339725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8" name="Rectangle 67"/>
          <p:cNvSpPr>
            <a:spLocks/>
          </p:cNvSpPr>
          <p:nvPr/>
        </p:nvSpPr>
        <p:spPr bwMode="auto">
          <a:xfrm>
            <a:off x="5609432" y="48831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0.5</a:t>
            </a:r>
          </a:p>
        </p:txBody>
      </p:sp>
      <p:sp>
        <p:nvSpPr>
          <p:cNvPr id="69" name="Rectangle 68"/>
          <p:cNvSpPr>
            <a:spLocks/>
          </p:cNvSpPr>
          <p:nvPr/>
        </p:nvSpPr>
        <p:spPr bwMode="auto">
          <a:xfrm>
            <a:off x="6422232" y="4667252"/>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r>
              <a:rPr lang="en-US" sz="1800">
                <a:solidFill>
                  <a:schemeClr val="tx1"/>
                </a:solidFill>
              </a:rPr>
              <a:t>0.5</a:t>
            </a:r>
          </a:p>
        </p:txBody>
      </p:sp>
      <p:sp>
        <p:nvSpPr>
          <p:cNvPr id="4" name="TextBox 3"/>
          <p:cNvSpPr txBox="1"/>
          <p:nvPr/>
        </p:nvSpPr>
        <p:spPr>
          <a:xfrm>
            <a:off x="530856" y="5485262"/>
            <a:ext cx="1730537" cy="1077218"/>
          </a:xfrm>
          <a:prstGeom prst="rect">
            <a:avLst/>
          </a:prstGeom>
          <a:noFill/>
        </p:spPr>
        <p:txBody>
          <a:bodyPr wrap="none" rtlCol="0">
            <a:spAutoFit/>
          </a:bodyPr>
          <a:lstStyle/>
          <a:p>
            <a:r>
              <a:rPr lang="en-US" sz="3200" dirty="0" smtClean="0">
                <a:solidFill>
                  <a:srgbClr val="FFFF00"/>
                </a:solidFill>
              </a:rPr>
              <a:t>Strategy, </a:t>
            </a:r>
          </a:p>
          <a:p>
            <a:r>
              <a:rPr lang="en-US" sz="3200" dirty="0" smtClean="0">
                <a:solidFill>
                  <a:srgbClr val="FFFF00"/>
                </a:solidFill>
              </a:rPr>
              <a:t>beliefs</a:t>
            </a:r>
            <a:endParaRPr lang="en-US" sz="3200" dirty="0">
              <a:solidFill>
                <a:srgbClr val="FFFF00"/>
              </a:solidFill>
            </a:endParaRPr>
          </a:p>
        </p:txBody>
      </p:sp>
    </p:spTree>
    <p:extLst>
      <p:ext uri="{BB962C8B-B14F-4D97-AF65-F5344CB8AC3E}">
        <p14:creationId xmlns:p14="http://schemas.microsoft.com/office/powerpoint/2010/main" val="74454519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0" y="1988602"/>
            <a:ext cx="8991600" cy="1470025"/>
          </a:xfrm>
        </p:spPr>
        <p:txBody>
          <a:bodyPr/>
          <a:lstStyle/>
          <a:p>
            <a:r>
              <a:rPr lang="en-US" sz="3600" b="0" dirty="0"/>
              <a:t>Potential-Aware Imperfect-Recall Abstraction </a:t>
            </a:r>
            <a:r>
              <a:rPr lang="en-US" sz="3600" b="0" dirty="0" smtClean="0"/>
              <a:t/>
            </a:r>
            <a:br>
              <a:rPr lang="en-US" sz="3600" b="0" dirty="0" smtClean="0"/>
            </a:br>
            <a:r>
              <a:rPr lang="en-US" sz="3600" b="0" dirty="0" smtClean="0"/>
              <a:t>with </a:t>
            </a:r>
            <a:r>
              <a:rPr lang="en-US" sz="3600" b="0" dirty="0"/>
              <a:t>Earth Mover's </a:t>
            </a:r>
            <a:r>
              <a:rPr lang="en-US" sz="3600" b="0" dirty="0" smtClean="0"/>
              <a:t>Distance</a:t>
            </a:r>
            <a:r>
              <a:rPr lang="en-US" sz="3600" i="1" dirty="0" smtClean="0">
                <a:effectLst>
                  <a:outerShdw blurRad="38100" dist="38100" dir="2700000" algn="tl">
                    <a:srgbClr val="000000"/>
                  </a:outerShdw>
                </a:effectLst>
              </a:rPr>
              <a:t/>
            </a:r>
            <a:br>
              <a:rPr lang="en-US" sz="3600" i="1" dirty="0" smtClean="0">
                <a:effectLst>
                  <a:outerShdw blurRad="38100" dist="38100" dir="2700000" algn="tl">
                    <a:srgbClr val="000000"/>
                  </a:outerShdw>
                </a:effectLst>
              </a:rPr>
            </a:br>
            <a:endParaRPr lang="en-US" sz="3600" i="1" dirty="0" smtClean="0">
              <a:effectLst>
                <a:outerShdw blurRad="38100" dist="38100" dir="2700000" algn="tl">
                  <a:srgbClr val="000000"/>
                </a:outerShdw>
              </a:effectLst>
            </a:endParaRPr>
          </a:p>
        </p:txBody>
      </p:sp>
      <p:sp>
        <p:nvSpPr>
          <p:cNvPr id="7171" name="Rectangle 3"/>
          <p:cNvSpPr>
            <a:spLocks noGrp="1" noChangeArrowheads="1"/>
          </p:cNvSpPr>
          <p:nvPr>
            <p:ph type="subTitle" idx="1"/>
          </p:nvPr>
        </p:nvSpPr>
        <p:spPr>
          <a:xfrm>
            <a:off x="97971" y="6103689"/>
            <a:ext cx="6607629" cy="623683"/>
          </a:xfrm>
        </p:spPr>
        <p:txBody>
          <a:bodyPr/>
          <a:lstStyle/>
          <a:p>
            <a:pPr algn="l">
              <a:defRPr/>
            </a:pPr>
            <a:r>
              <a:rPr lang="en-US" sz="2800" dirty="0" smtClean="0">
                <a:solidFill>
                  <a:schemeClr val="accent2"/>
                </a:solidFill>
                <a:effectLst>
                  <a:outerShdw blurRad="38100" dist="38100" dir="2700000" algn="tl">
                    <a:srgbClr val="000000"/>
                  </a:outerShdw>
                </a:effectLst>
              </a:rPr>
              <a:t>[Ganzfried &amp; Sandholm</a:t>
            </a:r>
            <a:r>
              <a:rPr lang="en-US" sz="2800" dirty="0">
                <a:solidFill>
                  <a:schemeClr val="accent2"/>
                </a:solidFill>
                <a:effectLst>
                  <a:outerShdw blurRad="38100" dist="38100" dir="2700000" algn="tl">
                    <a:srgbClr val="000000"/>
                  </a:outerShdw>
                </a:effectLst>
              </a:rPr>
              <a:t> </a:t>
            </a:r>
            <a:r>
              <a:rPr lang="en-US" sz="2800" dirty="0" smtClean="0">
                <a:solidFill>
                  <a:schemeClr val="accent2"/>
                </a:solidFill>
                <a:effectLst>
                  <a:outerShdw blurRad="38100" dist="38100" dir="2700000" algn="tl">
                    <a:srgbClr val="000000"/>
                  </a:outerShdw>
                </a:effectLst>
              </a:rPr>
              <a:t>AAAI-14]</a:t>
            </a:r>
          </a:p>
        </p:txBody>
      </p:sp>
    </p:spTree>
    <p:extLst>
      <p:ext uri="{BB962C8B-B14F-4D97-AF65-F5344CB8AC3E}">
        <p14:creationId xmlns:p14="http://schemas.microsoft.com/office/powerpoint/2010/main" val="12112184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650318"/>
          </a:xfrm>
        </p:spPr>
        <p:txBody>
          <a:bodyPr/>
          <a:lstStyle/>
          <a:p>
            <a:r>
              <a:rPr lang="en-US" dirty="0" smtClean="0"/>
              <a:t>Expected Hand Strength (EHS)</a:t>
            </a:r>
            <a:endParaRPr lang="en-US" dirty="0"/>
          </a:p>
        </p:txBody>
      </p:sp>
      <p:sp>
        <p:nvSpPr>
          <p:cNvPr id="3" name="Content Placeholder 2"/>
          <p:cNvSpPr>
            <a:spLocks noGrp="1"/>
          </p:cNvSpPr>
          <p:nvPr>
            <p:ph idx="1"/>
          </p:nvPr>
        </p:nvSpPr>
        <p:spPr>
          <a:xfrm>
            <a:off x="358498" y="837617"/>
            <a:ext cx="8440737" cy="3441215"/>
          </a:xfrm>
        </p:spPr>
        <p:txBody>
          <a:bodyPr/>
          <a:lstStyle/>
          <a:p>
            <a:r>
              <a:rPr lang="en-US" sz="2000" dirty="0" smtClean="0"/>
              <a:t>Early </a:t>
            </a:r>
            <a:r>
              <a:rPr lang="en-US" sz="2000" dirty="0"/>
              <a:t>poker abstraction </a:t>
            </a:r>
            <a:r>
              <a:rPr lang="en-US" sz="2000" dirty="0" smtClean="0"/>
              <a:t>approaches used EHS (or EHS </a:t>
            </a:r>
            <a:r>
              <a:rPr lang="en-US" sz="2000" dirty="0" err="1" smtClean="0"/>
              <a:t>exponentiated</a:t>
            </a:r>
            <a:r>
              <a:rPr lang="en-US" sz="2000" dirty="0" smtClean="0"/>
              <a:t> to some power) to cluster hands </a:t>
            </a:r>
            <a:r>
              <a:rPr lang="en-US" sz="2000" dirty="0" smtClean="0">
                <a:solidFill>
                  <a:schemeClr val="accent2"/>
                </a:solidFill>
              </a:rPr>
              <a:t>[e.g., Billings et al. IJCAI-03, Gilpin &amp; Sandholm AAAI-06, Zinkevich et al. NIPS-07, Waugh et al. SARA-09]</a:t>
            </a:r>
          </a:p>
          <a:p>
            <a:endParaRPr lang="en-US" sz="2000" dirty="0" smtClean="0"/>
          </a:p>
          <a:p>
            <a:r>
              <a:rPr lang="en-US" sz="2000" dirty="0" smtClean="0"/>
              <a:t>But…</a:t>
            </a:r>
          </a:p>
          <a:p>
            <a:endParaRPr lang="en-US" sz="20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1612425896"/>
              </p:ext>
            </p:extLst>
          </p:nvPr>
        </p:nvGraphicFramePr>
        <p:xfrm>
          <a:off x="398696" y="3043259"/>
          <a:ext cx="3830637" cy="2298700"/>
        </p:xfrm>
        <a:graphic>
          <a:graphicData uri="http://schemas.openxmlformats.org/presentationml/2006/ole">
            <mc:AlternateContent xmlns:mc="http://schemas.openxmlformats.org/markup-compatibility/2006">
              <mc:Choice xmlns:v="urn:schemas-microsoft-com:vml" Requires="v">
                <p:oleObj spid="_x0000_s19874" name="Acrobat Document" r:id="rId4" imgW="4576320" imgH="2741040" progId="AcroExch.Document.7">
                  <p:embed/>
                </p:oleObj>
              </mc:Choice>
              <mc:Fallback>
                <p:oleObj name="Acrobat Document" r:id="rId4" imgW="4576320" imgH="274104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696" y="3043259"/>
                        <a:ext cx="3830637"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74100408"/>
              </p:ext>
            </p:extLst>
          </p:nvPr>
        </p:nvGraphicFramePr>
        <p:xfrm>
          <a:off x="4792896" y="3043259"/>
          <a:ext cx="3810000" cy="2286000"/>
        </p:xfrm>
        <a:graphic>
          <a:graphicData uri="http://schemas.openxmlformats.org/presentationml/2006/ole">
            <mc:AlternateContent xmlns:mc="http://schemas.openxmlformats.org/markup-compatibility/2006">
              <mc:Choice xmlns:v="urn:schemas-microsoft-com:vml" Requires="v">
                <p:oleObj spid="_x0000_s19875" name="Acrobat Document" r:id="rId6" imgW="4576320" imgH="2741040" progId="AcroExch.Document.7">
                  <p:embed/>
                </p:oleObj>
              </mc:Choice>
              <mc:Fallback>
                <p:oleObj name="Acrobat Document" r:id="rId6" imgW="4576320" imgH="274104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2896" y="3043259"/>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3259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Distribution-aware abstraction</a:t>
            </a:r>
            <a:endParaRPr lang="en-US" dirty="0"/>
          </a:p>
        </p:txBody>
      </p:sp>
      <p:sp>
        <p:nvSpPr>
          <p:cNvPr id="3" name="Content Placeholder 2"/>
          <p:cNvSpPr>
            <a:spLocks noGrp="1"/>
          </p:cNvSpPr>
          <p:nvPr>
            <p:ph idx="1"/>
          </p:nvPr>
        </p:nvSpPr>
        <p:spPr>
          <a:xfrm>
            <a:off x="414339" y="1330325"/>
            <a:ext cx="8501062" cy="5118100"/>
          </a:xfrm>
        </p:spPr>
        <p:txBody>
          <a:bodyPr/>
          <a:lstStyle/>
          <a:p>
            <a:r>
              <a:rPr lang="en-US" sz="2400" dirty="0" smtClean="0"/>
              <a:t>Takes into account the full distribution of hand strength. Uses earth-mover’s distance (EMD) as distance metric between histograms</a:t>
            </a:r>
          </a:p>
          <a:p>
            <a:endParaRPr lang="en-US" sz="2400" dirty="0" smtClean="0"/>
          </a:p>
          <a:p>
            <a:pPr marL="342900" lvl="1" indent="-342900">
              <a:buFontTx/>
              <a:buChar char="•"/>
            </a:pPr>
            <a:r>
              <a:rPr lang="en-US" sz="2400" dirty="0" smtClean="0"/>
              <a:t>Prior best approach used distribution-aware abstraction with imperfect recall (for flop and turn rounds) </a:t>
            </a:r>
            <a:r>
              <a:rPr lang="en-US" sz="1800" dirty="0">
                <a:solidFill>
                  <a:schemeClr val="accent2"/>
                </a:solidFill>
              </a:rPr>
              <a:t>[Johanson et al. </a:t>
            </a:r>
            <a:r>
              <a:rPr lang="en-US" sz="1800" dirty="0" smtClean="0">
                <a:solidFill>
                  <a:schemeClr val="accent2"/>
                </a:solidFill>
              </a:rPr>
              <a:t>AAMAS-13]</a:t>
            </a:r>
            <a:endParaRPr lang="en-US" sz="2400" dirty="0" smtClean="0"/>
          </a:p>
        </p:txBody>
      </p:sp>
    </p:spTree>
    <p:extLst>
      <p:ext uri="{BB962C8B-B14F-4D97-AF65-F5344CB8AC3E}">
        <p14:creationId xmlns:p14="http://schemas.microsoft.com/office/powerpoint/2010/main" val="34114942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4926" y="72388"/>
            <a:ext cx="8731250" cy="614020"/>
          </a:xfrm>
        </p:spPr>
        <p:txBody>
          <a:bodyPr/>
          <a:lstStyle/>
          <a:p>
            <a:r>
              <a:rPr lang="en-US" sz="4000" dirty="0" smtClean="0"/>
              <a:t>Potential-aware abstraction</a:t>
            </a:r>
            <a:endParaRPr lang="en-US" sz="4000" dirty="0"/>
          </a:p>
        </p:txBody>
      </p:sp>
      <p:sp>
        <p:nvSpPr>
          <p:cNvPr id="3" name="Content Placeholder 2"/>
          <p:cNvSpPr>
            <a:spLocks noGrp="1"/>
          </p:cNvSpPr>
          <p:nvPr>
            <p:ph idx="1"/>
          </p:nvPr>
        </p:nvSpPr>
        <p:spPr>
          <a:xfrm>
            <a:off x="330185" y="616238"/>
            <a:ext cx="8723380" cy="1572648"/>
          </a:xfrm>
        </p:spPr>
        <p:txBody>
          <a:bodyPr/>
          <a:lstStyle/>
          <a:p>
            <a:r>
              <a:rPr lang="en-US" sz="1400" dirty="0" smtClean="0"/>
              <a:t>Hands can have very similar distributions over strength at the end, but realize the equity at different ways/rates</a:t>
            </a:r>
          </a:p>
          <a:p>
            <a:r>
              <a:rPr lang="en-US" sz="1400" b="1" dirty="0" smtClean="0"/>
              <a:t>Potential-aware abstraction</a:t>
            </a:r>
            <a:r>
              <a:rPr lang="en-US" sz="1400" dirty="0" smtClean="0"/>
              <a:t> </a:t>
            </a:r>
            <a:r>
              <a:rPr lang="en-US" sz="1400" dirty="0" smtClean="0">
                <a:solidFill>
                  <a:schemeClr val="accent2"/>
                </a:solidFill>
              </a:rPr>
              <a:t>[Gilpin, S., </a:t>
            </a:r>
            <a:r>
              <a:rPr lang="en-US" sz="1400" dirty="0" err="1" smtClean="0">
                <a:solidFill>
                  <a:schemeClr val="accent2"/>
                </a:solidFill>
              </a:rPr>
              <a:t>Soerensen</a:t>
            </a:r>
            <a:r>
              <a:rPr lang="en-US" sz="1400" dirty="0" smtClean="0">
                <a:solidFill>
                  <a:schemeClr val="accent2"/>
                </a:solidFill>
              </a:rPr>
              <a:t> AAAI-07]</a:t>
            </a:r>
            <a:r>
              <a:rPr lang="en-US" sz="1400" dirty="0" smtClean="0"/>
              <a:t> considers all future rounds, not just final round</a:t>
            </a:r>
          </a:p>
          <a:p>
            <a:r>
              <a:rPr lang="en-US" sz="1400" dirty="0"/>
              <a:t>In distribution-aware abstraction, histograms are over cardinal equities</a:t>
            </a:r>
          </a:p>
          <a:p>
            <a:r>
              <a:rPr lang="en-US" sz="1400" dirty="0"/>
              <a:t>In potential-aware abstraction, histograms are </a:t>
            </a:r>
            <a:r>
              <a:rPr lang="en-US" sz="1400" dirty="0" smtClean="0"/>
              <a:t>over </a:t>
            </a:r>
            <a:r>
              <a:rPr lang="en-US" sz="1400" dirty="0"/>
              <a:t>non-ordinal next-round </a:t>
            </a:r>
            <a:r>
              <a:rPr lang="en-US" sz="1400" dirty="0" smtClean="0"/>
              <a:t>states =&gt; compute </a:t>
            </a:r>
            <a:r>
              <a:rPr lang="en-US" sz="1400" dirty="0"/>
              <a:t>EMD in </a:t>
            </a:r>
            <a:r>
              <a:rPr lang="en-US" sz="1400" dirty="0" smtClean="0"/>
              <a:t>higher dim.</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81" y="2017291"/>
            <a:ext cx="2465162" cy="18172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220" y="2017292"/>
            <a:ext cx="3212285" cy="1817266"/>
          </a:xfrm>
          <a:prstGeom prst="rect">
            <a:avLst/>
          </a:prstGeom>
        </p:spPr>
      </p:pic>
      <p:sp>
        <p:nvSpPr>
          <p:cNvPr id="6" name="TextBox 5"/>
          <p:cNvSpPr txBox="1"/>
          <p:nvPr/>
        </p:nvSpPr>
        <p:spPr>
          <a:xfrm>
            <a:off x="1606991" y="1692320"/>
            <a:ext cx="1361270" cy="307777"/>
          </a:xfrm>
          <a:prstGeom prst="rect">
            <a:avLst/>
          </a:prstGeom>
          <a:noFill/>
        </p:spPr>
        <p:txBody>
          <a:bodyPr wrap="none" rtlCol="0">
            <a:spAutoFit/>
          </a:bodyPr>
          <a:lstStyle/>
          <a:p>
            <a:r>
              <a:rPr lang="en-US" sz="1400" dirty="0" smtClean="0">
                <a:solidFill>
                  <a:srgbClr val="FFFF00"/>
                </a:solidFill>
              </a:rPr>
              <a:t>Private signal x</a:t>
            </a:r>
            <a:r>
              <a:rPr lang="en-US" sz="1400" baseline="-25000" dirty="0" smtClean="0">
                <a:solidFill>
                  <a:srgbClr val="FFFF00"/>
                </a:solidFill>
              </a:rPr>
              <a:t>1</a:t>
            </a:r>
            <a:endParaRPr lang="en-US" sz="1400" baseline="-25000" dirty="0">
              <a:solidFill>
                <a:srgbClr val="FFFF00"/>
              </a:solidFill>
            </a:endParaRPr>
          </a:p>
        </p:txBody>
      </p:sp>
      <p:sp>
        <p:nvSpPr>
          <p:cNvPr id="7" name="TextBox 6"/>
          <p:cNvSpPr txBox="1"/>
          <p:nvPr/>
        </p:nvSpPr>
        <p:spPr>
          <a:xfrm>
            <a:off x="5907282" y="1684833"/>
            <a:ext cx="1361270" cy="307777"/>
          </a:xfrm>
          <a:prstGeom prst="rect">
            <a:avLst/>
          </a:prstGeom>
          <a:noFill/>
        </p:spPr>
        <p:txBody>
          <a:bodyPr wrap="none" rtlCol="0">
            <a:spAutoFit/>
          </a:bodyPr>
          <a:lstStyle/>
          <a:p>
            <a:r>
              <a:rPr lang="en-US" sz="1400" dirty="0" smtClean="0">
                <a:solidFill>
                  <a:srgbClr val="FFFF00"/>
                </a:solidFill>
              </a:rPr>
              <a:t>Private signal x</a:t>
            </a:r>
            <a:r>
              <a:rPr lang="en-US" sz="1400" baseline="-25000" dirty="0" smtClean="0">
                <a:solidFill>
                  <a:srgbClr val="FFFF00"/>
                </a:solidFill>
              </a:rPr>
              <a:t>2</a:t>
            </a:r>
            <a:endParaRPr lang="en-US" sz="1400" baseline="-25000" dirty="0">
              <a:solidFill>
                <a:srgbClr val="FFFF00"/>
              </a:solidFill>
            </a:endParaRPr>
          </a:p>
        </p:txBody>
      </p:sp>
      <p:graphicFrame>
        <p:nvGraphicFramePr>
          <p:cNvPr id="8" name="Chart 7"/>
          <p:cNvGraphicFramePr/>
          <p:nvPr>
            <p:extLst>
              <p:ext uri="{D42A27DB-BD31-4B8C-83A1-F6EECF244321}">
                <p14:modId xmlns:p14="http://schemas.microsoft.com/office/powerpoint/2010/main" val="525001665"/>
              </p:ext>
            </p:extLst>
          </p:nvPr>
        </p:nvGraphicFramePr>
        <p:xfrm>
          <a:off x="536713" y="4258677"/>
          <a:ext cx="3190460" cy="26107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extLst>
              <p:ext uri="{D42A27DB-BD31-4B8C-83A1-F6EECF244321}">
                <p14:modId xmlns:p14="http://schemas.microsoft.com/office/powerpoint/2010/main" val="23273138"/>
              </p:ext>
            </p:extLst>
          </p:nvPr>
        </p:nvGraphicFramePr>
        <p:xfrm>
          <a:off x="4455101" y="4274411"/>
          <a:ext cx="3677478" cy="2322325"/>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078809" y="4018982"/>
            <a:ext cx="2417650" cy="461665"/>
          </a:xfrm>
          <a:prstGeom prst="rect">
            <a:avLst/>
          </a:prstGeom>
          <a:noFill/>
        </p:spPr>
        <p:txBody>
          <a:bodyPr wrap="none" rtlCol="0">
            <a:spAutoFit/>
          </a:bodyPr>
          <a:lstStyle/>
          <a:p>
            <a:pPr algn="l"/>
            <a:r>
              <a:rPr lang="en-US" sz="1200" dirty="0" smtClean="0">
                <a:solidFill>
                  <a:srgbClr val="FFFF00"/>
                </a:solidFill>
              </a:rPr>
              <a:t>x</a:t>
            </a:r>
            <a:r>
              <a:rPr lang="en-US" sz="1200" baseline="-25000" dirty="0" smtClean="0">
                <a:solidFill>
                  <a:srgbClr val="FFFF00"/>
                </a:solidFill>
              </a:rPr>
              <a:t>1</a:t>
            </a:r>
            <a:r>
              <a:rPr lang="en-US" sz="1200" dirty="0" smtClean="0">
                <a:solidFill>
                  <a:srgbClr val="FFFF00"/>
                </a:solidFill>
              </a:rPr>
              <a:t> and x</a:t>
            </a:r>
            <a:r>
              <a:rPr lang="en-US" sz="1200" baseline="-25000" dirty="0" smtClean="0">
                <a:solidFill>
                  <a:srgbClr val="FFFF00"/>
                </a:solidFill>
              </a:rPr>
              <a:t>2</a:t>
            </a:r>
            <a:r>
              <a:rPr lang="en-US" sz="1200" dirty="0" smtClean="0">
                <a:solidFill>
                  <a:srgbClr val="FFFF00"/>
                </a:solidFill>
              </a:rPr>
              <a:t> have the same histogram </a:t>
            </a:r>
          </a:p>
          <a:p>
            <a:pPr algn="l"/>
            <a:r>
              <a:rPr lang="en-US" sz="1200" dirty="0" smtClean="0">
                <a:solidFill>
                  <a:srgbClr val="FFFF00"/>
                </a:solidFill>
              </a:rPr>
              <a:t>assuming game proceeds to the end:</a:t>
            </a:r>
            <a:endParaRPr lang="en-US" sz="1200" dirty="0">
              <a:solidFill>
                <a:srgbClr val="FFFF00"/>
              </a:solidFill>
            </a:endParaRPr>
          </a:p>
        </p:txBody>
      </p:sp>
      <p:sp>
        <p:nvSpPr>
          <p:cNvPr id="11" name="TextBox 10"/>
          <p:cNvSpPr txBox="1"/>
          <p:nvPr/>
        </p:nvSpPr>
        <p:spPr>
          <a:xfrm>
            <a:off x="4944834" y="4010322"/>
            <a:ext cx="3073277" cy="461665"/>
          </a:xfrm>
          <a:prstGeom prst="rect">
            <a:avLst/>
          </a:prstGeom>
          <a:noFill/>
        </p:spPr>
        <p:txBody>
          <a:bodyPr wrap="none" rtlCol="0">
            <a:spAutoFit/>
          </a:bodyPr>
          <a:lstStyle/>
          <a:p>
            <a:pPr algn="l"/>
            <a:r>
              <a:rPr lang="en-US" sz="1200" dirty="0" smtClean="0">
                <a:solidFill>
                  <a:srgbClr val="FFFF00"/>
                </a:solidFill>
              </a:rPr>
              <a:t>Histogram for private signal x</a:t>
            </a:r>
            <a:r>
              <a:rPr lang="en-US" sz="1200" baseline="-25000" dirty="0" smtClean="0">
                <a:solidFill>
                  <a:srgbClr val="FFFF00"/>
                </a:solidFill>
              </a:rPr>
              <a:t>2</a:t>
            </a:r>
            <a:r>
              <a:rPr lang="en-US" sz="1200" dirty="0" smtClean="0">
                <a:solidFill>
                  <a:srgbClr val="FFFF00"/>
                </a:solidFill>
              </a:rPr>
              <a:t> at round 1 </a:t>
            </a:r>
          </a:p>
          <a:p>
            <a:pPr algn="l"/>
            <a:r>
              <a:rPr lang="en-US" sz="1200" dirty="0" smtClean="0">
                <a:solidFill>
                  <a:srgbClr val="FFFF00"/>
                </a:solidFill>
              </a:rPr>
              <a:t>over non-ordinal information states at round 2:</a:t>
            </a:r>
          </a:p>
        </p:txBody>
      </p:sp>
    </p:spTree>
    <p:extLst>
      <p:ext uri="{BB962C8B-B14F-4D97-AF65-F5344CB8AC3E}">
        <p14:creationId xmlns:p14="http://schemas.microsoft.com/office/powerpoint/2010/main" val="31040217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31775" y="241300"/>
            <a:ext cx="8731250" cy="749300"/>
          </a:xfrm>
        </p:spPr>
        <p:txBody>
          <a:bodyPr/>
          <a:lstStyle/>
          <a:p>
            <a:r>
              <a:rPr lang="en-US" sz="4000" dirty="0" smtClean="0"/>
              <a:t>Potential-aware abstraction</a:t>
            </a:r>
            <a:br>
              <a:rPr lang="en-US" sz="4000" dirty="0" smtClean="0"/>
            </a:br>
            <a:r>
              <a:rPr lang="en-US" sz="2400" dirty="0" smtClean="0">
                <a:solidFill>
                  <a:schemeClr val="accent2"/>
                </a:solidFill>
              </a:rPr>
              <a:t>[Gilpin</a:t>
            </a:r>
            <a:r>
              <a:rPr lang="en-US" sz="2400" dirty="0">
                <a:solidFill>
                  <a:schemeClr val="accent2"/>
                </a:solidFill>
              </a:rPr>
              <a:t>, Sandholm &amp; S</a:t>
            </a:r>
            <a:r>
              <a:rPr lang="en-US" sz="2400" dirty="0">
                <a:solidFill>
                  <a:schemeClr val="accent2"/>
                </a:solidFill>
                <a:effectLst>
                  <a:outerShdw blurRad="38100" dist="38100" dir="2700000" algn="tl">
                    <a:srgbClr val="000000"/>
                  </a:outerShdw>
                </a:effectLst>
                <a:cs typeface="Times New Roman" pitchFamily="18" charset="0"/>
                <a:sym typeface="Symbol" pitchFamily="18" charset="2"/>
              </a:rPr>
              <a:t>ø</a:t>
            </a:r>
            <a:r>
              <a:rPr lang="en-US" sz="2400" dirty="0">
                <a:solidFill>
                  <a:schemeClr val="accent2"/>
                </a:solidFill>
              </a:rPr>
              <a:t>rensen </a:t>
            </a:r>
            <a:r>
              <a:rPr lang="en-US" sz="2400" dirty="0" smtClean="0">
                <a:solidFill>
                  <a:schemeClr val="accent2"/>
                </a:solidFill>
              </a:rPr>
              <a:t>AAAI-07]</a:t>
            </a:r>
            <a:endParaRPr lang="en-US" sz="2400" dirty="0" smtClean="0"/>
          </a:p>
        </p:txBody>
      </p:sp>
      <p:sp>
        <p:nvSpPr>
          <p:cNvPr id="128003" name="Rectangle 3"/>
          <p:cNvSpPr>
            <a:spLocks noGrp="1" noChangeArrowheads="1"/>
          </p:cNvSpPr>
          <p:nvPr>
            <p:ph type="body" idx="1"/>
          </p:nvPr>
        </p:nvSpPr>
        <p:spPr>
          <a:xfrm>
            <a:off x="335401" y="5150900"/>
            <a:ext cx="8617829" cy="1478499"/>
          </a:xfrm>
        </p:spPr>
        <p:txBody>
          <a:bodyPr/>
          <a:lstStyle/>
          <a:p>
            <a:pPr marL="0" indent="0">
              <a:lnSpc>
                <a:spcPct val="80000"/>
              </a:lnSpc>
              <a:buNone/>
            </a:pPr>
            <a:r>
              <a:rPr lang="en-US" sz="2000" dirty="0" smtClean="0"/>
              <a:t>In the last round, there is no more potential </a:t>
            </a:r>
          </a:p>
          <a:p>
            <a:pPr marL="0" indent="0">
              <a:lnSpc>
                <a:spcPct val="80000"/>
              </a:lnSpc>
              <a:buNone/>
            </a:pPr>
            <a:r>
              <a:rPr lang="en-US" sz="2000" dirty="0" smtClean="0"/>
              <a:t/>
            </a:r>
            <a:br>
              <a:rPr lang="en-US" sz="2000" dirty="0" smtClean="0"/>
            </a:br>
            <a:r>
              <a:rPr lang="en-US" sz="2000" dirty="0" smtClean="0"/>
              <a:t>=&gt; cluster using, e.g., probability of winning as similarity metric</a:t>
            </a:r>
          </a:p>
        </p:txBody>
      </p:sp>
      <p:grpSp>
        <p:nvGrpSpPr>
          <p:cNvPr id="2" name="Group 36"/>
          <p:cNvGrpSpPr>
            <a:grpSpLocks/>
          </p:cNvGrpSpPr>
          <p:nvPr/>
        </p:nvGrpSpPr>
        <p:grpSpPr bwMode="auto">
          <a:xfrm>
            <a:off x="522288" y="3749675"/>
            <a:ext cx="5345113" cy="701675"/>
            <a:chOff x="329" y="2362"/>
            <a:chExt cx="3367" cy="442"/>
          </a:xfrm>
        </p:grpSpPr>
        <p:pic>
          <p:nvPicPr>
            <p:cNvPr id="58390" name="Picture 8" descr="MCHH00797_0000[1]"/>
            <p:cNvPicPr>
              <a:picLocks noChangeAspect="1" noChangeArrowheads="1"/>
            </p:cNvPicPr>
            <p:nvPr/>
          </p:nvPicPr>
          <p:blipFill>
            <a:blip r:embed="rId3" cstate="print"/>
            <a:srcRect/>
            <a:stretch>
              <a:fillRect/>
            </a:stretch>
          </p:blipFill>
          <p:spPr bwMode="auto">
            <a:xfrm>
              <a:off x="1536" y="2362"/>
              <a:ext cx="328" cy="442"/>
            </a:xfrm>
            <a:prstGeom prst="rect">
              <a:avLst/>
            </a:prstGeom>
            <a:noFill/>
            <a:ln w="9525">
              <a:noFill/>
              <a:miter lim="800000"/>
              <a:headEnd/>
              <a:tailEnd/>
            </a:ln>
          </p:spPr>
        </p:pic>
        <p:sp>
          <p:nvSpPr>
            <p:cNvPr id="58391" name="Text Box 9"/>
            <p:cNvSpPr txBox="1">
              <a:spLocks noChangeArrowheads="1"/>
            </p:cNvSpPr>
            <p:nvPr/>
          </p:nvSpPr>
          <p:spPr bwMode="auto">
            <a:xfrm>
              <a:off x="329" y="2410"/>
              <a:ext cx="746" cy="291"/>
            </a:xfrm>
            <a:prstGeom prst="rect">
              <a:avLst/>
            </a:prstGeom>
            <a:noFill/>
            <a:ln w="38100">
              <a:noFill/>
              <a:miter lim="800000"/>
              <a:headEnd/>
              <a:tailEnd/>
            </a:ln>
          </p:spPr>
          <p:txBody>
            <a:bodyPr wrap="none">
              <a:spAutoFit/>
            </a:bodyPr>
            <a:lstStyle/>
            <a:p>
              <a:r>
                <a:rPr lang="en-US" sz="2400" dirty="0"/>
                <a:t>Round r</a:t>
              </a:r>
            </a:p>
          </p:txBody>
        </p:sp>
        <p:pic>
          <p:nvPicPr>
            <p:cNvPr id="58392" name="Picture 10" descr="MCHH00797_0000[1]"/>
            <p:cNvPicPr>
              <a:picLocks noChangeAspect="1" noChangeArrowheads="1"/>
            </p:cNvPicPr>
            <p:nvPr/>
          </p:nvPicPr>
          <p:blipFill>
            <a:blip r:embed="rId3" cstate="print"/>
            <a:srcRect/>
            <a:stretch>
              <a:fillRect/>
            </a:stretch>
          </p:blipFill>
          <p:spPr bwMode="auto">
            <a:xfrm>
              <a:off x="2120" y="2362"/>
              <a:ext cx="328" cy="442"/>
            </a:xfrm>
            <a:prstGeom prst="rect">
              <a:avLst/>
            </a:prstGeom>
            <a:noFill/>
            <a:ln w="9525">
              <a:noFill/>
              <a:miter lim="800000"/>
              <a:headEnd/>
              <a:tailEnd/>
            </a:ln>
          </p:spPr>
        </p:pic>
        <p:pic>
          <p:nvPicPr>
            <p:cNvPr id="58393" name="Picture 11" descr="MCHH00797_0000[1]"/>
            <p:cNvPicPr>
              <a:picLocks noChangeAspect="1" noChangeArrowheads="1"/>
            </p:cNvPicPr>
            <p:nvPr/>
          </p:nvPicPr>
          <p:blipFill>
            <a:blip r:embed="rId3" cstate="print"/>
            <a:srcRect/>
            <a:stretch>
              <a:fillRect/>
            </a:stretch>
          </p:blipFill>
          <p:spPr bwMode="auto">
            <a:xfrm>
              <a:off x="2744" y="2362"/>
              <a:ext cx="328" cy="442"/>
            </a:xfrm>
            <a:prstGeom prst="rect">
              <a:avLst/>
            </a:prstGeom>
            <a:noFill/>
            <a:ln w="9525">
              <a:noFill/>
              <a:miter lim="800000"/>
              <a:headEnd/>
              <a:tailEnd/>
            </a:ln>
          </p:spPr>
        </p:pic>
        <p:pic>
          <p:nvPicPr>
            <p:cNvPr id="58394" name="Picture 12" descr="MCHH00797_0000[1]"/>
            <p:cNvPicPr>
              <a:picLocks noChangeAspect="1" noChangeArrowheads="1"/>
            </p:cNvPicPr>
            <p:nvPr/>
          </p:nvPicPr>
          <p:blipFill>
            <a:blip r:embed="rId3" cstate="print"/>
            <a:srcRect/>
            <a:stretch>
              <a:fillRect/>
            </a:stretch>
          </p:blipFill>
          <p:spPr bwMode="auto">
            <a:xfrm>
              <a:off x="3368" y="2362"/>
              <a:ext cx="328" cy="442"/>
            </a:xfrm>
            <a:prstGeom prst="rect">
              <a:avLst/>
            </a:prstGeom>
            <a:noFill/>
            <a:ln w="9525">
              <a:noFill/>
              <a:miter lim="800000"/>
              <a:headEnd/>
              <a:tailEnd/>
            </a:ln>
          </p:spPr>
        </p:pic>
      </p:grpSp>
      <p:grpSp>
        <p:nvGrpSpPr>
          <p:cNvPr id="3" name="Group 37"/>
          <p:cNvGrpSpPr>
            <a:grpSpLocks/>
          </p:cNvGrpSpPr>
          <p:nvPr/>
        </p:nvGrpSpPr>
        <p:grpSpPr bwMode="auto">
          <a:xfrm>
            <a:off x="349250" y="2209802"/>
            <a:ext cx="7804150" cy="614363"/>
            <a:chOff x="220" y="1392"/>
            <a:chExt cx="4916" cy="387"/>
          </a:xfrm>
        </p:grpSpPr>
        <p:sp>
          <p:nvSpPr>
            <p:cNvPr id="58383" name="Text Box 13"/>
            <p:cNvSpPr txBox="1">
              <a:spLocks noChangeArrowheads="1"/>
            </p:cNvSpPr>
            <p:nvPr/>
          </p:nvSpPr>
          <p:spPr bwMode="auto">
            <a:xfrm>
              <a:off x="220" y="1488"/>
              <a:ext cx="904" cy="291"/>
            </a:xfrm>
            <a:prstGeom prst="rect">
              <a:avLst/>
            </a:prstGeom>
            <a:noFill/>
            <a:ln w="38100">
              <a:noFill/>
              <a:miter lim="800000"/>
              <a:headEnd/>
              <a:tailEnd/>
            </a:ln>
          </p:spPr>
          <p:txBody>
            <a:bodyPr wrap="none">
              <a:spAutoFit/>
            </a:bodyPr>
            <a:lstStyle/>
            <a:p>
              <a:r>
                <a:rPr lang="en-US" sz="2400" dirty="0"/>
                <a:t>Round r-1</a:t>
              </a:r>
            </a:p>
          </p:txBody>
        </p:sp>
        <p:pic>
          <p:nvPicPr>
            <p:cNvPr id="58384" name="Picture 21" descr="MCj02873520000[1]"/>
            <p:cNvPicPr>
              <a:picLocks noChangeAspect="1" noChangeArrowheads="1"/>
            </p:cNvPicPr>
            <p:nvPr/>
          </p:nvPicPr>
          <p:blipFill>
            <a:blip r:embed="rId4" cstate="print"/>
            <a:srcRect/>
            <a:stretch>
              <a:fillRect/>
            </a:stretch>
          </p:blipFill>
          <p:spPr bwMode="auto">
            <a:xfrm>
              <a:off x="1440" y="1392"/>
              <a:ext cx="432" cy="335"/>
            </a:xfrm>
            <a:prstGeom prst="rect">
              <a:avLst/>
            </a:prstGeom>
            <a:noFill/>
            <a:ln w="9525">
              <a:noFill/>
              <a:miter lim="800000"/>
              <a:headEnd/>
              <a:tailEnd/>
            </a:ln>
          </p:spPr>
        </p:pic>
        <p:pic>
          <p:nvPicPr>
            <p:cNvPr id="58385" name="Picture 22" descr="MCj02873520000[1]"/>
            <p:cNvPicPr>
              <a:picLocks noChangeAspect="1" noChangeArrowheads="1"/>
            </p:cNvPicPr>
            <p:nvPr/>
          </p:nvPicPr>
          <p:blipFill>
            <a:blip r:embed="rId4" cstate="print"/>
            <a:srcRect/>
            <a:stretch>
              <a:fillRect/>
            </a:stretch>
          </p:blipFill>
          <p:spPr bwMode="auto">
            <a:xfrm>
              <a:off x="2064" y="1392"/>
              <a:ext cx="432" cy="335"/>
            </a:xfrm>
            <a:prstGeom prst="rect">
              <a:avLst/>
            </a:prstGeom>
            <a:noFill/>
            <a:ln w="9525">
              <a:noFill/>
              <a:miter lim="800000"/>
              <a:headEnd/>
              <a:tailEnd/>
            </a:ln>
          </p:spPr>
        </p:pic>
        <p:pic>
          <p:nvPicPr>
            <p:cNvPr id="58386" name="Picture 23" descr="MCj02873520000[1]"/>
            <p:cNvPicPr>
              <a:picLocks noChangeAspect="1" noChangeArrowheads="1"/>
            </p:cNvPicPr>
            <p:nvPr/>
          </p:nvPicPr>
          <p:blipFill>
            <a:blip r:embed="rId4" cstate="print"/>
            <a:srcRect/>
            <a:stretch>
              <a:fillRect/>
            </a:stretch>
          </p:blipFill>
          <p:spPr bwMode="auto">
            <a:xfrm>
              <a:off x="2664" y="1393"/>
              <a:ext cx="432" cy="335"/>
            </a:xfrm>
            <a:prstGeom prst="rect">
              <a:avLst/>
            </a:prstGeom>
            <a:noFill/>
            <a:ln w="9525">
              <a:noFill/>
              <a:miter lim="800000"/>
              <a:headEnd/>
              <a:tailEnd/>
            </a:ln>
          </p:spPr>
        </p:pic>
        <p:pic>
          <p:nvPicPr>
            <p:cNvPr id="58387" name="Picture 24" descr="MCj02873520000[1]"/>
            <p:cNvPicPr>
              <a:picLocks noChangeAspect="1" noChangeArrowheads="1"/>
            </p:cNvPicPr>
            <p:nvPr/>
          </p:nvPicPr>
          <p:blipFill>
            <a:blip r:embed="rId4" cstate="print"/>
            <a:srcRect/>
            <a:stretch>
              <a:fillRect/>
            </a:stretch>
          </p:blipFill>
          <p:spPr bwMode="auto">
            <a:xfrm>
              <a:off x="3312" y="1393"/>
              <a:ext cx="432" cy="335"/>
            </a:xfrm>
            <a:prstGeom prst="rect">
              <a:avLst/>
            </a:prstGeom>
            <a:noFill/>
            <a:ln w="9525">
              <a:noFill/>
              <a:miter lim="800000"/>
              <a:headEnd/>
              <a:tailEnd/>
            </a:ln>
          </p:spPr>
        </p:pic>
        <p:pic>
          <p:nvPicPr>
            <p:cNvPr id="58388" name="Picture 25" descr="MCj02873520000[1]"/>
            <p:cNvPicPr>
              <a:picLocks noChangeAspect="1" noChangeArrowheads="1"/>
            </p:cNvPicPr>
            <p:nvPr/>
          </p:nvPicPr>
          <p:blipFill>
            <a:blip r:embed="rId4" cstate="print"/>
            <a:srcRect/>
            <a:stretch>
              <a:fillRect/>
            </a:stretch>
          </p:blipFill>
          <p:spPr bwMode="auto">
            <a:xfrm>
              <a:off x="3984" y="1393"/>
              <a:ext cx="432" cy="335"/>
            </a:xfrm>
            <a:prstGeom prst="rect">
              <a:avLst/>
            </a:prstGeom>
            <a:noFill/>
            <a:ln w="9525">
              <a:noFill/>
              <a:miter lim="800000"/>
              <a:headEnd/>
              <a:tailEnd/>
            </a:ln>
          </p:spPr>
        </p:pic>
        <p:pic>
          <p:nvPicPr>
            <p:cNvPr id="58389" name="Picture 26" descr="MCj02873520000[1]"/>
            <p:cNvPicPr>
              <a:picLocks noChangeAspect="1" noChangeArrowheads="1"/>
            </p:cNvPicPr>
            <p:nvPr/>
          </p:nvPicPr>
          <p:blipFill>
            <a:blip r:embed="rId4" cstate="print"/>
            <a:srcRect/>
            <a:stretch>
              <a:fillRect/>
            </a:stretch>
          </p:blipFill>
          <p:spPr bwMode="auto">
            <a:xfrm>
              <a:off x="4704" y="1393"/>
              <a:ext cx="432" cy="335"/>
            </a:xfrm>
            <a:prstGeom prst="rect">
              <a:avLst/>
            </a:prstGeom>
            <a:noFill/>
            <a:ln w="9525">
              <a:noFill/>
              <a:miter lim="800000"/>
              <a:headEnd/>
              <a:tailEnd/>
            </a:ln>
          </p:spPr>
        </p:pic>
      </p:grpSp>
      <p:grpSp>
        <p:nvGrpSpPr>
          <p:cNvPr id="4" name="Group 35"/>
          <p:cNvGrpSpPr>
            <a:grpSpLocks/>
          </p:cNvGrpSpPr>
          <p:nvPr/>
        </p:nvGrpSpPr>
        <p:grpSpPr bwMode="auto">
          <a:xfrm>
            <a:off x="2368550" y="2835275"/>
            <a:ext cx="3575050" cy="777875"/>
            <a:chOff x="1492" y="1786"/>
            <a:chExt cx="2252" cy="490"/>
          </a:xfrm>
        </p:grpSpPr>
        <p:sp>
          <p:nvSpPr>
            <p:cNvPr id="58375" name="Line 27"/>
            <p:cNvSpPr>
              <a:spLocks noChangeShapeType="1"/>
            </p:cNvSpPr>
            <p:nvPr/>
          </p:nvSpPr>
          <p:spPr bwMode="auto">
            <a:xfrm>
              <a:off x="1728" y="1786"/>
              <a:ext cx="0" cy="480"/>
            </a:xfrm>
            <a:prstGeom prst="line">
              <a:avLst/>
            </a:prstGeom>
            <a:noFill/>
            <a:ln w="38100">
              <a:solidFill>
                <a:srgbClr val="00FF00"/>
              </a:solidFill>
              <a:round/>
              <a:headEnd/>
              <a:tailEnd type="triangle" w="med" len="med"/>
            </a:ln>
          </p:spPr>
          <p:txBody>
            <a:bodyPr wrap="none" anchor="ctr"/>
            <a:lstStyle/>
            <a:p>
              <a:endParaRPr lang="en-US"/>
            </a:p>
          </p:txBody>
        </p:sp>
        <p:sp>
          <p:nvSpPr>
            <p:cNvPr id="58376" name="Line 28"/>
            <p:cNvSpPr>
              <a:spLocks noChangeShapeType="1"/>
            </p:cNvSpPr>
            <p:nvPr/>
          </p:nvSpPr>
          <p:spPr bwMode="auto">
            <a:xfrm>
              <a:off x="1728" y="1786"/>
              <a:ext cx="480" cy="480"/>
            </a:xfrm>
            <a:prstGeom prst="line">
              <a:avLst/>
            </a:prstGeom>
            <a:noFill/>
            <a:ln w="38100">
              <a:solidFill>
                <a:srgbClr val="00FF00"/>
              </a:solidFill>
              <a:round/>
              <a:headEnd/>
              <a:tailEnd type="triangle" w="med" len="med"/>
            </a:ln>
          </p:spPr>
          <p:txBody>
            <a:bodyPr wrap="none" anchor="ctr"/>
            <a:lstStyle/>
            <a:p>
              <a:endParaRPr lang="en-US"/>
            </a:p>
          </p:txBody>
        </p:sp>
        <p:sp>
          <p:nvSpPr>
            <p:cNvPr id="58377" name="Line 29"/>
            <p:cNvSpPr>
              <a:spLocks noChangeShapeType="1"/>
            </p:cNvSpPr>
            <p:nvPr/>
          </p:nvSpPr>
          <p:spPr bwMode="auto">
            <a:xfrm>
              <a:off x="1728" y="1786"/>
              <a:ext cx="1152" cy="480"/>
            </a:xfrm>
            <a:prstGeom prst="line">
              <a:avLst/>
            </a:prstGeom>
            <a:noFill/>
            <a:ln w="38100">
              <a:solidFill>
                <a:srgbClr val="00FF00"/>
              </a:solidFill>
              <a:round/>
              <a:headEnd/>
              <a:tailEnd type="triangle" w="med" len="med"/>
            </a:ln>
          </p:spPr>
          <p:txBody>
            <a:bodyPr wrap="none" anchor="ctr"/>
            <a:lstStyle/>
            <a:p>
              <a:endParaRPr lang="en-US"/>
            </a:p>
          </p:txBody>
        </p:sp>
        <p:sp>
          <p:nvSpPr>
            <p:cNvPr id="58378" name="Line 30"/>
            <p:cNvSpPr>
              <a:spLocks noChangeShapeType="1"/>
            </p:cNvSpPr>
            <p:nvPr/>
          </p:nvSpPr>
          <p:spPr bwMode="auto">
            <a:xfrm>
              <a:off x="1728" y="1786"/>
              <a:ext cx="1824" cy="480"/>
            </a:xfrm>
            <a:prstGeom prst="line">
              <a:avLst/>
            </a:prstGeom>
            <a:noFill/>
            <a:ln w="38100">
              <a:solidFill>
                <a:srgbClr val="00FF00"/>
              </a:solidFill>
              <a:round/>
              <a:headEnd/>
              <a:tailEnd type="triangle" w="med" len="med"/>
            </a:ln>
          </p:spPr>
          <p:txBody>
            <a:bodyPr wrap="none" anchor="ctr"/>
            <a:lstStyle/>
            <a:p>
              <a:endParaRPr lang="en-US"/>
            </a:p>
          </p:txBody>
        </p:sp>
        <p:sp>
          <p:nvSpPr>
            <p:cNvPr id="58379" name="Text Box 31"/>
            <p:cNvSpPr txBox="1">
              <a:spLocks noChangeArrowheads="1"/>
            </p:cNvSpPr>
            <p:nvPr/>
          </p:nvSpPr>
          <p:spPr bwMode="auto">
            <a:xfrm>
              <a:off x="1492" y="2016"/>
              <a:ext cx="236" cy="250"/>
            </a:xfrm>
            <a:prstGeom prst="rect">
              <a:avLst/>
            </a:prstGeom>
            <a:noFill/>
            <a:ln w="38100">
              <a:noFill/>
              <a:miter lim="800000"/>
              <a:headEnd/>
              <a:tailEnd/>
            </a:ln>
          </p:spPr>
          <p:txBody>
            <a:bodyPr wrap="none">
              <a:spAutoFit/>
            </a:bodyPr>
            <a:lstStyle/>
            <a:p>
              <a:r>
                <a:rPr lang="en-US" dirty="0">
                  <a:solidFill>
                    <a:srgbClr val="00CC00"/>
                  </a:solidFill>
                </a:rPr>
                <a:t>.3</a:t>
              </a:r>
            </a:p>
          </p:txBody>
        </p:sp>
        <p:sp>
          <p:nvSpPr>
            <p:cNvPr id="58380" name="Text Box 32"/>
            <p:cNvSpPr txBox="1">
              <a:spLocks noChangeArrowheads="1"/>
            </p:cNvSpPr>
            <p:nvPr/>
          </p:nvSpPr>
          <p:spPr bwMode="auto">
            <a:xfrm>
              <a:off x="1828" y="2016"/>
              <a:ext cx="236" cy="250"/>
            </a:xfrm>
            <a:prstGeom prst="rect">
              <a:avLst/>
            </a:prstGeom>
            <a:noFill/>
            <a:ln w="38100">
              <a:noFill/>
              <a:miter lim="800000"/>
              <a:headEnd/>
              <a:tailEnd/>
            </a:ln>
          </p:spPr>
          <p:txBody>
            <a:bodyPr wrap="none">
              <a:spAutoFit/>
            </a:bodyPr>
            <a:lstStyle/>
            <a:p>
              <a:r>
                <a:rPr lang="en-US">
                  <a:solidFill>
                    <a:srgbClr val="00CC00"/>
                  </a:solidFill>
                </a:rPr>
                <a:t>.2</a:t>
              </a:r>
            </a:p>
          </p:txBody>
        </p:sp>
        <p:sp>
          <p:nvSpPr>
            <p:cNvPr id="58381" name="Text Box 33"/>
            <p:cNvSpPr txBox="1">
              <a:spLocks noChangeArrowheads="1"/>
            </p:cNvSpPr>
            <p:nvPr/>
          </p:nvSpPr>
          <p:spPr bwMode="auto">
            <a:xfrm>
              <a:off x="2300" y="2026"/>
              <a:ext cx="196" cy="250"/>
            </a:xfrm>
            <a:prstGeom prst="rect">
              <a:avLst/>
            </a:prstGeom>
            <a:noFill/>
            <a:ln w="38100">
              <a:noFill/>
              <a:miter lim="800000"/>
              <a:headEnd/>
              <a:tailEnd/>
            </a:ln>
          </p:spPr>
          <p:txBody>
            <a:bodyPr wrap="none">
              <a:spAutoFit/>
            </a:bodyPr>
            <a:lstStyle/>
            <a:p>
              <a:r>
                <a:rPr lang="en-US">
                  <a:solidFill>
                    <a:srgbClr val="00CC00"/>
                  </a:solidFill>
                </a:rPr>
                <a:t>0</a:t>
              </a:r>
            </a:p>
          </p:txBody>
        </p:sp>
        <p:sp>
          <p:nvSpPr>
            <p:cNvPr id="58382" name="Text Box 34"/>
            <p:cNvSpPr txBox="1">
              <a:spLocks noChangeArrowheads="1"/>
            </p:cNvSpPr>
            <p:nvPr/>
          </p:nvSpPr>
          <p:spPr bwMode="auto">
            <a:xfrm>
              <a:off x="3508" y="2026"/>
              <a:ext cx="236" cy="250"/>
            </a:xfrm>
            <a:prstGeom prst="rect">
              <a:avLst/>
            </a:prstGeom>
            <a:noFill/>
            <a:ln w="38100">
              <a:noFill/>
              <a:miter lim="800000"/>
              <a:headEnd/>
              <a:tailEnd/>
            </a:ln>
          </p:spPr>
          <p:txBody>
            <a:bodyPr wrap="none">
              <a:spAutoFit/>
            </a:bodyPr>
            <a:lstStyle/>
            <a:p>
              <a:r>
                <a:rPr lang="en-US">
                  <a:solidFill>
                    <a:srgbClr val="00CC00"/>
                  </a:solidFill>
                </a:rPr>
                <a:t>.5</a:t>
              </a:r>
            </a:p>
          </p:txBody>
        </p:sp>
      </p:grpSp>
      <p:sp>
        <p:nvSpPr>
          <p:cNvPr id="27" name="Rectangle 26"/>
          <p:cNvSpPr/>
          <p:nvPr/>
        </p:nvSpPr>
        <p:spPr bwMode="auto">
          <a:xfrm>
            <a:off x="2710250" y="2166551"/>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8" name="Rectangle 27"/>
          <p:cNvSpPr/>
          <p:nvPr/>
        </p:nvSpPr>
        <p:spPr bwMode="auto">
          <a:xfrm>
            <a:off x="3678196" y="2203621"/>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9" name="Rectangle 28"/>
          <p:cNvSpPr/>
          <p:nvPr/>
        </p:nvSpPr>
        <p:spPr bwMode="auto">
          <a:xfrm>
            <a:off x="4646141" y="2232454"/>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0" name="Rectangle 29"/>
          <p:cNvSpPr/>
          <p:nvPr/>
        </p:nvSpPr>
        <p:spPr bwMode="auto">
          <a:xfrm>
            <a:off x="5663514" y="2220097"/>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1" name="Rectangle 30"/>
          <p:cNvSpPr/>
          <p:nvPr/>
        </p:nvSpPr>
        <p:spPr bwMode="auto">
          <a:xfrm>
            <a:off x="6738552" y="2191265"/>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2" name="Rectangle 31"/>
          <p:cNvSpPr/>
          <p:nvPr/>
        </p:nvSpPr>
        <p:spPr bwMode="auto">
          <a:xfrm>
            <a:off x="7879493" y="2211859"/>
            <a:ext cx="378941" cy="461319"/>
          </a:xfrm>
          <a:prstGeom prst="rect">
            <a:avLst/>
          </a:prstGeom>
          <a:solidFill>
            <a:srgbClr val="002060"/>
          </a:solidFill>
          <a:ln w="38100" cap="flat" cmpd="sng" algn="ctr">
            <a:solidFill>
              <a:srgbClr val="00206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1860981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86" y="1031780"/>
            <a:ext cx="8731250" cy="749300"/>
          </a:xfrm>
        </p:spPr>
        <p:txBody>
          <a:bodyPr/>
          <a:lstStyle/>
          <a:p>
            <a:r>
              <a:rPr lang="en-US" sz="3600" dirty="0" smtClean="0"/>
              <a:t>Leading practical abstraction algorithm:</a:t>
            </a:r>
            <a:br>
              <a:rPr lang="en-US" sz="3600" dirty="0" smtClean="0"/>
            </a:br>
            <a:r>
              <a:rPr lang="en-US" sz="3600" dirty="0" smtClean="0">
                <a:solidFill>
                  <a:srgbClr val="FFC000"/>
                </a:solidFill>
              </a:rPr>
              <a:t>Potential-aware imperfect-recall abstraction with earth-mover’s distance</a:t>
            </a:r>
            <a:r>
              <a:rPr lang="en-US" sz="3600" dirty="0" smtClean="0"/>
              <a:t/>
            </a:r>
            <a:br>
              <a:rPr lang="en-US" sz="3600" dirty="0" smtClean="0"/>
            </a:br>
            <a:r>
              <a:rPr lang="en-US" sz="2000" dirty="0">
                <a:solidFill>
                  <a:schemeClr val="accent2"/>
                </a:solidFill>
                <a:effectLst>
                  <a:outerShdw blurRad="38100" dist="38100" dir="2700000" algn="tl">
                    <a:srgbClr val="000000"/>
                  </a:outerShdw>
                </a:effectLst>
              </a:rPr>
              <a:t>[Ganzfried &amp; Sandholm AAAI-14]</a:t>
            </a:r>
            <a:br>
              <a:rPr lang="en-US" sz="2000" dirty="0">
                <a:solidFill>
                  <a:schemeClr val="accent2"/>
                </a:solidFill>
                <a:effectLst>
                  <a:outerShdw blurRad="38100" dist="38100" dir="2700000" algn="tl">
                    <a:srgbClr val="000000"/>
                  </a:outerShdw>
                </a:effectLst>
              </a:rPr>
            </a:br>
            <a:endParaRPr lang="en-US" sz="3600" dirty="0"/>
          </a:p>
        </p:txBody>
      </p:sp>
      <p:sp>
        <p:nvSpPr>
          <p:cNvPr id="3" name="Content Placeholder 2"/>
          <p:cNvSpPr>
            <a:spLocks noGrp="1"/>
          </p:cNvSpPr>
          <p:nvPr>
            <p:ph idx="1"/>
          </p:nvPr>
        </p:nvSpPr>
        <p:spPr>
          <a:xfrm>
            <a:off x="76203" y="2875547"/>
            <a:ext cx="9002486" cy="3594650"/>
          </a:xfrm>
        </p:spPr>
        <p:txBody>
          <a:bodyPr/>
          <a:lstStyle/>
          <a:p>
            <a:r>
              <a:rPr lang="en-US" sz="2800" dirty="0" smtClean="0"/>
              <a:t>Bottom-up pass of the tree, clustering using histograms over next-round clusters</a:t>
            </a:r>
          </a:p>
          <a:p>
            <a:pPr lvl="1"/>
            <a:r>
              <a:rPr lang="en-US" sz="2400" dirty="0" smtClean="0"/>
              <a:t>EMD (earth mover’s distance) is now in multi-dimensional space</a:t>
            </a:r>
          </a:p>
          <a:p>
            <a:pPr lvl="2"/>
            <a:r>
              <a:rPr lang="en-US" sz="2000" dirty="0"/>
              <a:t>G</a:t>
            </a:r>
            <a:r>
              <a:rPr lang="en-US" sz="2000" dirty="0" smtClean="0"/>
              <a:t>round distance assumed to be the EMD between the corresponding next-round </a:t>
            </a:r>
            <a:r>
              <a:rPr lang="en-US" sz="2000" dirty="0"/>
              <a:t>cluster </a:t>
            </a:r>
            <a:r>
              <a:rPr lang="en-US" sz="2000" dirty="0" smtClean="0"/>
              <a:t>means</a:t>
            </a:r>
          </a:p>
          <a:p>
            <a:endParaRPr lang="en-US" dirty="0"/>
          </a:p>
        </p:txBody>
      </p:sp>
    </p:spTree>
    <p:extLst>
      <p:ext uri="{BB962C8B-B14F-4D97-AF65-F5344CB8AC3E}">
        <p14:creationId xmlns:p14="http://schemas.microsoft.com/office/powerpoint/2010/main" val="6720521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35" y="118150"/>
            <a:ext cx="8731250" cy="749300"/>
          </a:xfrm>
        </p:spPr>
        <p:txBody>
          <a:bodyPr/>
          <a:lstStyle/>
          <a:p>
            <a:r>
              <a:rPr lang="en-US" sz="2000" dirty="0" smtClean="0"/>
              <a:t>Techniques used to develop </a:t>
            </a:r>
            <a:r>
              <a:rPr lang="en-US" sz="2000" i="1" dirty="0" smtClean="0"/>
              <a:t>Tartanian7</a:t>
            </a:r>
            <a:r>
              <a:rPr lang="en-US" sz="2000" dirty="0" smtClean="0"/>
              <a:t> and </a:t>
            </a:r>
            <a:r>
              <a:rPr lang="en-US" sz="2000" i="1" dirty="0" smtClean="0"/>
              <a:t>Baby Tartanian 8</a:t>
            </a:r>
            <a:r>
              <a:rPr lang="en-US" sz="2000" dirty="0" smtClean="0"/>
              <a:t>, programs that won the heads-up no-limit Texas Hold’em ACPC-14 and -16, respectively</a:t>
            </a:r>
            <a:br>
              <a:rPr lang="en-US" sz="2000" dirty="0" smtClean="0"/>
            </a:br>
            <a:r>
              <a:rPr lang="en-US" sz="1600" dirty="0" smtClean="0">
                <a:solidFill>
                  <a:schemeClr val="accent2"/>
                </a:solidFill>
              </a:rPr>
              <a:t>[Brown, Ganzfried, Sandholm AAMAS-15; Brown &amp; Sandholm 2016]</a:t>
            </a:r>
            <a:endParaRPr lang="en-US" sz="1600" dirty="0">
              <a:solidFill>
                <a:schemeClr val="accent2"/>
              </a:solidFill>
            </a:endParaRPr>
          </a:p>
        </p:txBody>
      </p:sp>
      <p:sp>
        <p:nvSpPr>
          <p:cNvPr id="3" name="Content Placeholder 2"/>
          <p:cNvSpPr>
            <a:spLocks noGrp="1"/>
          </p:cNvSpPr>
          <p:nvPr>
            <p:ph idx="1"/>
          </p:nvPr>
        </p:nvSpPr>
        <p:spPr>
          <a:xfrm>
            <a:off x="204202" y="1412804"/>
            <a:ext cx="8568888" cy="5118100"/>
          </a:xfrm>
        </p:spPr>
        <p:txBody>
          <a:bodyPr/>
          <a:lstStyle/>
          <a:p>
            <a:r>
              <a:rPr lang="en-US" sz="2400" dirty="0" smtClean="0"/>
              <a:t>Enables massive distribution or leveraging ccNUMA</a:t>
            </a:r>
          </a:p>
          <a:p>
            <a:r>
              <a:rPr lang="en-US" sz="2400" dirty="0" smtClean="0"/>
              <a:t>Abstraction:</a:t>
            </a:r>
          </a:p>
          <a:p>
            <a:pPr lvl="1"/>
            <a:r>
              <a:rPr lang="en-US" sz="2000" dirty="0" smtClean="0">
                <a:solidFill>
                  <a:srgbClr val="FFC000"/>
                </a:solidFill>
              </a:rPr>
              <a:t>Top</a:t>
            </a:r>
            <a:r>
              <a:rPr lang="en-US" sz="2000" dirty="0" smtClean="0"/>
              <a:t> of game abstracted with any algorithm</a:t>
            </a:r>
          </a:p>
          <a:p>
            <a:pPr lvl="1"/>
            <a:r>
              <a:rPr lang="en-US" sz="2000" dirty="0" smtClean="0">
                <a:solidFill>
                  <a:schemeClr val="tx1">
                    <a:lumMod val="75000"/>
                  </a:schemeClr>
                </a:solidFill>
              </a:rPr>
              <a:t>Rest</a:t>
            </a:r>
            <a:r>
              <a:rPr lang="en-US" sz="2000" dirty="0" smtClean="0"/>
              <a:t> of game split into equal-sized disjoint pieces based on public signals</a:t>
            </a:r>
          </a:p>
          <a:p>
            <a:pPr lvl="2"/>
            <a:r>
              <a:rPr lang="en-US" sz="1800" dirty="0" smtClean="0"/>
              <a:t>This (5-card) abstraction determined based on transitions to a </a:t>
            </a:r>
            <a:r>
              <a:rPr lang="en-US" sz="1800" i="1" dirty="0" smtClean="0"/>
              <a:t>base abstraction</a:t>
            </a:r>
          </a:p>
          <a:p>
            <a:pPr lvl="1"/>
            <a:r>
              <a:rPr lang="en-US" sz="2000" dirty="0" smtClean="0"/>
              <a:t>At each later stage, abstraction done within each piece separately</a:t>
            </a:r>
          </a:p>
          <a:p>
            <a:r>
              <a:rPr lang="en-US" sz="2400" dirty="0" smtClean="0"/>
              <a:t>Equilibrium finding (see also [Jackson</a:t>
            </a:r>
            <a:r>
              <a:rPr lang="en-US" sz="2400" dirty="0"/>
              <a:t>, </a:t>
            </a:r>
            <a:r>
              <a:rPr lang="en-US" sz="2400" dirty="0" smtClean="0"/>
              <a:t>2013; Johanson</a:t>
            </a:r>
            <a:r>
              <a:rPr lang="en-US" sz="2400" dirty="0"/>
              <a:t>, </a:t>
            </a:r>
            <a:r>
              <a:rPr lang="en-US" sz="2400" dirty="0" smtClean="0"/>
              <a:t>2007])</a:t>
            </a:r>
            <a:endParaRPr lang="en-US" sz="2400" dirty="0"/>
          </a:p>
          <a:p>
            <a:pPr lvl="1"/>
            <a:r>
              <a:rPr lang="en-US" sz="2000" dirty="0" smtClean="0"/>
              <a:t>“Head</a:t>
            </a:r>
            <a:r>
              <a:rPr lang="en-US" sz="2000" dirty="0"/>
              <a:t>” blade handles </a:t>
            </a:r>
            <a:r>
              <a:rPr lang="en-US" sz="2000" dirty="0" smtClean="0">
                <a:solidFill>
                  <a:srgbClr val="FFC000"/>
                </a:solidFill>
              </a:rPr>
              <a:t>top</a:t>
            </a:r>
            <a:r>
              <a:rPr lang="en-US" sz="2000" dirty="0" smtClean="0"/>
              <a:t> in </a:t>
            </a:r>
            <a:r>
              <a:rPr lang="en-US" sz="2000" dirty="0"/>
              <a:t>each iteration of External-Sampling MCCFR</a:t>
            </a:r>
          </a:p>
          <a:p>
            <a:pPr lvl="1"/>
            <a:r>
              <a:rPr lang="en-US" sz="2000" dirty="0"/>
              <a:t>Whenever the </a:t>
            </a:r>
            <a:r>
              <a:rPr lang="en-US" sz="2000" dirty="0" smtClean="0">
                <a:solidFill>
                  <a:schemeClr val="tx1">
                    <a:lumMod val="75000"/>
                  </a:schemeClr>
                </a:solidFill>
              </a:rPr>
              <a:t>rest</a:t>
            </a:r>
            <a:r>
              <a:rPr lang="en-US" sz="2000" dirty="0" smtClean="0"/>
              <a:t> </a:t>
            </a:r>
            <a:r>
              <a:rPr lang="en-US" sz="2000" dirty="0"/>
              <a:t>is reached, sample </a:t>
            </a:r>
            <a:r>
              <a:rPr lang="en-US" sz="2000" dirty="0" smtClean="0"/>
              <a:t>(a flop) </a:t>
            </a:r>
            <a:r>
              <a:rPr lang="en-US" sz="2000" dirty="0"/>
              <a:t>from each public cluster</a:t>
            </a:r>
          </a:p>
          <a:p>
            <a:pPr lvl="1"/>
            <a:r>
              <a:rPr lang="en-US" sz="2000" dirty="0"/>
              <a:t>Continue the iteration on a separate blade for each public cluster. Return results to head </a:t>
            </a:r>
            <a:r>
              <a:rPr lang="en-US" sz="2000" dirty="0" smtClean="0"/>
              <a:t>node</a:t>
            </a:r>
          </a:p>
          <a:p>
            <a:pPr lvl="1"/>
            <a:r>
              <a:rPr lang="en-US" sz="2000" dirty="0" smtClean="0"/>
              <a:t>Details:</a:t>
            </a:r>
          </a:p>
          <a:p>
            <a:pPr lvl="2"/>
            <a:r>
              <a:rPr lang="en-US" sz="1800" dirty="0" smtClean="0"/>
              <a:t>Must </a:t>
            </a:r>
            <a:r>
              <a:rPr lang="en-US" sz="1800" dirty="0"/>
              <a:t>weigh each cluster by probability it </a:t>
            </a:r>
            <a:r>
              <a:rPr lang="en-US" sz="1800" dirty="0" smtClean="0"/>
              <a:t>would’ve </a:t>
            </a:r>
            <a:r>
              <a:rPr lang="en-US" sz="1800" dirty="0"/>
              <a:t>been sampled randomly</a:t>
            </a:r>
          </a:p>
          <a:p>
            <a:pPr lvl="2"/>
            <a:r>
              <a:rPr lang="en-US" sz="1800" dirty="0"/>
              <a:t>Can sample multiple flops from a cluster to reduce communication </a:t>
            </a:r>
            <a:r>
              <a:rPr lang="en-US" sz="1800" dirty="0" smtClean="0"/>
              <a:t>overhead</a:t>
            </a:r>
            <a:endParaRPr lang="en-US" sz="2000" dirty="0"/>
          </a:p>
          <a:p>
            <a:endParaRPr lang="en-US" sz="2400" dirty="0" smtClean="0"/>
          </a:p>
          <a:p>
            <a:endParaRPr lang="en-US" sz="2400" dirty="0"/>
          </a:p>
        </p:txBody>
      </p:sp>
      <p:pic>
        <p:nvPicPr>
          <p:cNvPr id="4" name="Picture 2" descr="https://www.xsede.org/image/image_gallery?uuid=b8a8d27a-1eea-4aad-bab7-2e5224d5bc25&amp;groupId=10157&amp;t=1369260094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1214" y="1227211"/>
            <a:ext cx="1883333" cy="149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422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abstraction</a:t>
            </a:r>
            <a:endParaRPr lang="en-US" dirty="0"/>
          </a:p>
        </p:txBody>
      </p:sp>
      <p:sp>
        <p:nvSpPr>
          <p:cNvPr id="3" name="Content Placeholder 2"/>
          <p:cNvSpPr>
            <a:spLocks noGrp="1"/>
          </p:cNvSpPr>
          <p:nvPr>
            <p:ph idx="1"/>
          </p:nvPr>
        </p:nvSpPr>
        <p:spPr>
          <a:xfrm>
            <a:off x="298174" y="843308"/>
            <a:ext cx="8766313" cy="5118100"/>
          </a:xfrm>
        </p:spPr>
        <p:txBody>
          <a:bodyPr/>
          <a:lstStyle/>
          <a:p>
            <a:r>
              <a:rPr lang="en-US" sz="2400" dirty="0" smtClean="0"/>
              <a:t>Typically done manually</a:t>
            </a:r>
          </a:p>
          <a:p>
            <a:r>
              <a:rPr lang="en-US" sz="2400" dirty="0" smtClean="0"/>
              <a:t>Prior action abstraction algorithms for extensive games (even for just poker) have had no guarantees on solution quality </a:t>
            </a:r>
            <a:br>
              <a:rPr lang="en-US" sz="2400" dirty="0" smtClean="0"/>
            </a:br>
            <a:r>
              <a:rPr lang="en-US" sz="2400" dirty="0" smtClean="0">
                <a:solidFill>
                  <a:schemeClr val="accent2"/>
                </a:solidFill>
              </a:rPr>
              <a:t>[</a:t>
            </a:r>
            <a:r>
              <a:rPr lang="en-US" sz="2400" dirty="0">
                <a:solidFill>
                  <a:schemeClr val="accent2"/>
                </a:solidFill>
              </a:rPr>
              <a:t>Hawkin et al. AAAI-11, 12]</a:t>
            </a:r>
            <a:endParaRPr lang="en-US" sz="2400" dirty="0" smtClean="0">
              <a:solidFill>
                <a:schemeClr val="accent2"/>
              </a:solidFill>
            </a:endParaRPr>
          </a:p>
          <a:p>
            <a:r>
              <a:rPr lang="en-US" sz="2400" dirty="0" smtClean="0"/>
              <a:t>For stochastic games there is an action abstraction algorithm with bounds (based on discrete optimization) </a:t>
            </a:r>
            <a:br>
              <a:rPr lang="en-US" sz="2400" dirty="0" smtClean="0"/>
            </a:br>
            <a:r>
              <a:rPr lang="en-US" sz="2400" dirty="0" smtClean="0">
                <a:solidFill>
                  <a:schemeClr val="accent2"/>
                </a:solidFill>
              </a:rPr>
              <a:t>[Sandholm &amp; Singh EC-12]</a:t>
            </a:r>
          </a:p>
          <a:p>
            <a:r>
              <a:rPr lang="en-US" sz="2400" dirty="0" smtClean="0"/>
              <a:t>Theory of </a:t>
            </a:r>
            <a:r>
              <a:rPr lang="en-US" sz="2400" dirty="0" smtClean="0">
                <a:solidFill>
                  <a:schemeClr val="accent2"/>
                </a:solidFill>
              </a:rPr>
              <a:t>Kroer &amp; Sandholm [EC-14] </a:t>
            </a:r>
            <a:r>
              <a:rPr lang="en-US" sz="2400" dirty="0" smtClean="0"/>
              <a:t>also applies</a:t>
            </a:r>
          </a:p>
          <a:p>
            <a:r>
              <a:rPr lang="en-US" sz="2400" dirty="0" smtClean="0"/>
              <a:t>First algorithm for parameter optimization for one player (in 2-player 0-sum games) </a:t>
            </a:r>
            <a:r>
              <a:rPr lang="en-US" sz="2400" dirty="0" smtClean="0">
                <a:solidFill>
                  <a:schemeClr val="accent2"/>
                </a:solidFill>
              </a:rPr>
              <a:t>[Brown &amp; Sandholm AAAI-14]</a:t>
            </a:r>
          </a:p>
          <a:p>
            <a:pPr lvl="1"/>
            <a:r>
              <a:rPr lang="en-US" sz="2000" dirty="0" smtClean="0"/>
              <a:t>We use it for action size abstraction</a:t>
            </a:r>
          </a:p>
          <a:p>
            <a:pPr lvl="1"/>
            <a:r>
              <a:rPr lang="en-US" sz="2000" dirty="0" smtClean="0"/>
              <a:t>Warm starting regret matching / CFR via theoretically correct </a:t>
            </a:r>
            <a:r>
              <a:rPr lang="en-US" sz="2000" i="1" dirty="0" smtClean="0"/>
              <a:t>regret transfer</a:t>
            </a:r>
          </a:p>
          <a:p>
            <a:r>
              <a:rPr lang="en-US" sz="2400" dirty="0" smtClean="0"/>
              <a:t>Simultaneous abstraction and equilibrium finding </a:t>
            </a:r>
            <a:r>
              <a:rPr lang="en-US" sz="2400" dirty="0" smtClean="0">
                <a:solidFill>
                  <a:schemeClr val="accent2"/>
                </a:solidFill>
              </a:rPr>
              <a:t>[Brown &amp; Sandholm IJCAI-15]</a:t>
            </a:r>
          </a:p>
          <a:p>
            <a:pPr lvl="1"/>
            <a:endParaRPr lang="en-US" sz="2000" dirty="0">
              <a:solidFill>
                <a:schemeClr val="accent2"/>
              </a:solidFill>
            </a:endParaRPr>
          </a:p>
        </p:txBody>
      </p:sp>
    </p:spTree>
    <p:extLst>
      <p:ext uri="{BB962C8B-B14F-4D97-AF65-F5344CB8AC3E}">
        <p14:creationId xmlns:p14="http://schemas.microsoft.com/office/powerpoint/2010/main" val="33794321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957" y="2130425"/>
            <a:ext cx="8309113" cy="1470025"/>
          </a:xfrm>
        </p:spPr>
        <p:txBody>
          <a:bodyPr/>
          <a:lstStyle/>
          <a:p>
            <a:r>
              <a:rPr lang="en-US" sz="3600" dirty="0" smtClean="0"/>
              <a:t>Lossy Game Abstraction </a:t>
            </a:r>
            <a:r>
              <a:rPr lang="en-US" sz="3600" dirty="0" smtClean="0">
                <a:solidFill>
                  <a:srgbClr val="FFC000"/>
                </a:solidFill>
              </a:rPr>
              <a:t>with Bounds</a:t>
            </a:r>
            <a:endParaRPr lang="en-US" sz="3600" dirty="0">
              <a:solidFill>
                <a:srgbClr val="FFC000"/>
              </a:solidFill>
            </a:endParaRPr>
          </a:p>
        </p:txBody>
      </p:sp>
    </p:spTree>
    <p:extLst>
      <p:ext uri="{BB962C8B-B14F-4D97-AF65-F5344CB8AC3E}">
        <p14:creationId xmlns:p14="http://schemas.microsoft.com/office/powerpoint/2010/main" val="179297884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98616"/>
            <a:ext cx="8861425" cy="600631"/>
          </a:xfrm>
        </p:spPr>
        <p:txBody>
          <a:bodyPr/>
          <a:lstStyle/>
          <a:p>
            <a:r>
              <a:rPr lang="en-US" sz="2800" dirty="0" smtClean="0"/>
              <a:t>First lossy game abstraction algorithms with bounds</a:t>
            </a:r>
            <a:endParaRPr lang="en-US" sz="1800" dirty="0">
              <a:solidFill>
                <a:schemeClr val="accent2">
                  <a:lumMod val="90000"/>
                </a:schemeClr>
              </a:solidFill>
            </a:endParaRPr>
          </a:p>
        </p:txBody>
      </p:sp>
      <p:sp>
        <p:nvSpPr>
          <p:cNvPr id="3" name="Content Placeholder 2"/>
          <p:cNvSpPr>
            <a:spLocks noGrp="1"/>
          </p:cNvSpPr>
          <p:nvPr>
            <p:ph idx="1"/>
          </p:nvPr>
        </p:nvSpPr>
        <p:spPr>
          <a:xfrm>
            <a:off x="245318" y="892584"/>
            <a:ext cx="8773458" cy="5497691"/>
          </a:xfrm>
        </p:spPr>
        <p:txBody>
          <a:bodyPr/>
          <a:lstStyle/>
          <a:p>
            <a:r>
              <a:rPr lang="en-US" sz="2400" dirty="0" smtClean="0"/>
              <a:t>Proceed level by level from end of game</a:t>
            </a:r>
          </a:p>
          <a:p>
            <a:pPr lvl="1"/>
            <a:r>
              <a:rPr lang="en-US" sz="2000" dirty="0" smtClean="0"/>
              <a:t>Optimizing all levels simultaneously would be nonlinear</a:t>
            </a:r>
          </a:p>
          <a:p>
            <a:pPr lvl="1"/>
            <a:r>
              <a:rPr lang="en-US" sz="2000" b="1" dirty="0" smtClean="0"/>
              <a:t>Proposition. </a:t>
            </a:r>
            <a:r>
              <a:rPr lang="en-US" sz="2000" dirty="0" smtClean="0"/>
              <a:t>Both algorithms satisfy given bound on regret</a:t>
            </a:r>
          </a:p>
          <a:p>
            <a:r>
              <a:rPr lang="en-US" sz="2400" dirty="0" smtClean="0"/>
              <a:t>Within level:</a:t>
            </a:r>
          </a:p>
          <a:p>
            <a:pPr marL="914400" lvl="1" indent="-457200">
              <a:buFont typeface="+mj-lt"/>
              <a:buAutoNum type="arabicPeriod"/>
            </a:pPr>
            <a:r>
              <a:rPr lang="en-US" sz="2000" dirty="0" smtClean="0"/>
              <a:t>Greedy </a:t>
            </a:r>
            <a:r>
              <a:rPr lang="en-US" sz="2000" dirty="0" err="1" smtClean="0"/>
              <a:t>polytime</a:t>
            </a:r>
            <a:r>
              <a:rPr lang="en-US" sz="2000" dirty="0" smtClean="0"/>
              <a:t> algorithm; does action or state abstraction first</a:t>
            </a:r>
          </a:p>
          <a:p>
            <a:pPr marL="914400" lvl="1" indent="-457200">
              <a:buFont typeface="+mj-lt"/>
              <a:buAutoNum type="arabicPeriod"/>
            </a:pPr>
            <a:r>
              <a:rPr lang="en-US" sz="2000" dirty="0" smtClean="0"/>
              <a:t>Integer program</a:t>
            </a:r>
          </a:p>
          <a:p>
            <a:pPr lvl="2"/>
            <a:r>
              <a:rPr lang="en-US" sz="2000" dirty="0" smtClean="0"/>
              <a:t>Does action and state abstraction simultaneously</a:t>
            </a:r>
          </a:p>
          <a:p>
            <a:pPr lvl="2"/>
            <a:r>
              <a:rPr lang="en-US" sz="2000" dirty="0" smtClean="0"/>
              <a:t>Apportions allowed total error within level </a:t>
            </a:r>
            <a:r>
              <a:rPr lang="en-US" sz="2000" dirty="0" smtClean="0">
                <a:solidFill>
                  <a:srgbClr val="FFFF00"/>
                </a:solidFill>
              </a:rPr>
              <a:t>optimally</a:t>
            </a:r>
          </a:p>
          <a:p>
            <a:pPr lvl="3"/>
            <a:r>
              <a:rPr lang="en-US" sz="1800" dirty="0" smtClean="0"/>
              <a:t>between action and state abstraction, and</a:t>
            </a:r>
          </a:p>
          <a:p>
            <a:pPr lvl="3"/>
            <a:r>
              <a:rPr lang="en-US" sz="1800" dirty="0" smtClean="0"/>
              <a:t>between reward and transition probability error</a:t>
            </a:r>
          </a:p>
          <a:p>
            <a:pPr lvl="1"/>
            <a:r>
              <a:rPr lang="en-US" sz="2000" b="1" dirty="0" smtClean="0"/>
              <a:t>Proposition. </a:t>
            </a:r>
            <a:r>
              <a:rPr lang="en-US" sz="2000" dirty="0" smtClean="0"/>
              <a:t>Abstraction is NP-complete</a:t>
            </a:r>
          </a:p>
          <a:p>
            <a:r>
              <a:rPr lang="en-US" sz="2400" dirty="0">
                <a:solidFill>
                  <a:srgbClr val="FFC000"/>
                </a:solidFill>
              </a:rPr>
              <a:t>One of the first action abstraction algorithms</a:t>
            </a:r>
          </a:p>
          <a:p>
            <a:pPr lvl="1"/>
            <a:r>
              <a:rPr lang="en-US" sz="2000" dirty="0">
                <a:solidFill>
                  <a:srgbClr val="FFC000"/>
                </a:solidFill>
              </a:rPr>
              <a:t>Totally different than </a:t>
            </a:r>
            <a:r>
              <a:rPr lang="en-US" sz="2000" dirty="0" smtClean="0">
                <a:solidFill>
                  <a:srgbClr val="FFC000"/>
                </a:solidFill>
              </a:rPr>
              <a:t>[</a:t>
            </a:r>
            <a:r>
              <a:rPr lang="en-US" sz="2000" dirty="0">
                <a:solidFill>
                  <a:srgbClr val="FFC000"/>
                </a:solidFill>
              </a:rPr>
              <a:t>Hawkin et al. </a:t>
            </a:r>
            <a:r>
              <a:rPr lang="en-US" sz="2000" dirty="0" smtClean="0">
                <a:solidFill>
                  <a:srgbClr val="FFC000"/>
                </a:solidFill>
              </a:rPr>
              <a:t>AAAI-11, 12], which doesn’t have bounds</a:t>
            </a:r>
            <a:endParaRPr lang="en-US" sz="2000" dirty="0" smtClean="0"/>
          </a:p>
          <a:p>
            <a:pPr lvl="1"/>
            <a:endParaRPr lang="en-US" sz="20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422416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152400"/>
            <a:ext cx="8912225" cy="630432"/>
          </a:xfrm>
        </p:spPr>
        <p:txBody>
          <a:bodyPr/>
          <a:lstStyle/>
          <a:p>
            <a:r>
              <a:rPr lang="en-US" sz="3600" dirty="0" smtClean="0"/>
              <a:t>Tackling such games</a:t>
            </a:r>
          </a:p>
        </p:txBody>
      </p:sp>
      <p:sp>
        <p:nvSpPr>
          <p:cNvPr id="4099" name="Rectangle 3"/>
          <p:cNvSpPr>
            <a:spLocks noGrp="1" noChangeArrowheads="1"/>
          </p:cNvSpPr>
          <p:nvPr>
            <p:ph type="body" idx="1"/>
          </p:nvPr>
        </p:nvSpPr>
        <p:spPr>
          <a:xfrm>
            <a:off x="184890" y="901244"/>
            <a:ext cx="8800981" cy="5362488"/>
          </a:xfrm>
        </p:spPr>
        <p:txBody>
          <a:bodyPr/>
          <a:lstStyle/>
          <a:p>
            <a:r>
              <a:rPr lang="en-US" dirty="0" smtClean="0"/>
              <a:t>Domain-independent techniques</a:t>
            </a:r>
          </a:p>
          <a:p>
            <a:r>
              <a:rPr lang="en-US" dirty="0" smtClean="0"/>
              <a:t>Techniques for complete-info games don’t apply</a:t>
            </a:r>
          </a:p>
          <a:p>
            <a:r>
              <a:rPr lang="en-US" dirty="0" smtClean="0"/>
              <a:t>Challenges</a:t>
            </a:r>
          </a:p>
          <a:p>
            <a:pPr lvl="1">
              <a:lnSpc>
                <a:spcPct val="80000"/>
              </a:lnSpc>
            </a:pPr>
            <a:r>
              <a:rPr lang="en-US" dirty="0" smtClean="0"/>
              <a:t>Unknown state</a:t>
            </a:r>
          </a:p>
          <a:p>
            <a:pPr lvl="1">
              <a:lnSpc>
                <a:spcPct val="80000"/>
              </a:lnSpc>
            </a:pPr>
            <a:r>
              <a:rPr lang="en-US" dirty="0" smtClean="0"/>
              <a:t>Uncertainty about what other agents and nature will do</a:t>
            </a:r>
          </a:p>
          <a:p>
            <a:pPr lvl="1">
              <a:lnSpc>
                <a:spcPct val="80000"/>
              </a:lnSpc>
            </a:pPr>
            <a:r>
              <a:rPr lang="en-US" dirty="0" smtClean="0"/>
              <a:t>Interpreting signals and avoiding signaling too much</a:t>
            </a:r>
            <a:endParaRPr lang="en-US" dirty="0"/>
          </a:p>
          <a:p>
            <a:pPr marL="457200" lvl="1" indent="0">
              <a:lnSpc>
                <a:spcPct val="80000"/>
              </a:lnSpc>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35685230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712" y="259833"/>
            <a:ext cx="8937745" cy="749300"/>
          </a:xfrm>
        </p:spPr>
        <p:txBody>
          <a:bodyPr/>
          <a:lstStyle/>
          <a:p>
            <a:r>
              <a:rPr lang="en-US" sz="3200" dirty="0" smtClean="0"/>
              <a:t>Lossy game abstraction with bounds</a:t>
            </a:r>
            <a:endParaRPr lang="en-US" sz="2800" dirty="0">
              <a:solidFill>
                <a:schemeClr val="accent2"/>
              </a:solidFill>
            </a:endParaRPr>
          </a:p>
        </p:txBody>
      </p:sp>
      <p:sp>
        <p:nvSpPr>
          <p:cNvPr id="3" name="Content Placeholder 2"/>
          <p:cNvSpPr>
            <a:spLocks noGrp="1"/>
          </p:cNvSpPr>
          <p:nvPr>
            <p:ph idx="1"/>
          </p:nvPr>
        </p:nvSpPr>
        <p:spPr>
          <a:xfrm>
            <a:off x="261776" y="1092689"/>
            <a:ext cx="8694518" cy="3143561"/>
          </a:xfrm>
        </p:spPr>
        <p:txBody>
          <a:bodyPr>
            <a:noAutofit/>
          </a:bodyPr>
          <a:lstStyle/>
          <a:p>
            <a:r>
              <a:rPr lang="en-US" sz="2800" dirty="0" smtClean="0"/>
              <a:t>Tricky due to abstraction pathology </a:t>
            </a:r>
            <a:r>
              <a:rPr lang="en-US" sz="2000" dirty="0" smtClean="0">
                <a:solidFill>
                  <a:schemeClr val="accent2"/>
                </a:solidFill>
              </a:rPr>
              <a:t>[Waugh </a:t>
            </a:r>
            <a:r>
              <a:rPr lang="en-US" sz="2000" dirty="0">
                <a:solidFill>
                  <a:schemeClr val="accent2"/>
                </a:solidFill>
              </a:rPr>
              <a:t>et al. AAMAS-09]</a:t>
            </a:r>
            <a:endParaRPr lang="en-US" sz="2000" dirty="0" smtClean="0"/>
          </a:p>
          <a:p>
            <a:r>
              <a:rPr lang="en-US" sz="2800" dirty="0" smtClean="0"/>
              <a:t>Prior lossy abstraction algorithms had no bounds</a:t>
            </a:r>
          </a:p>
          <a:p>
            <a:pPr lvl="1"/>
            <a:r>
              <a:rPr lang="en-US" sz="2400" dirty="0" smtClean="0"/>
              <a:t>First exception was for stochastic games only </a:t>
            </a:r>
            <a:r>
              <a:rPr lang="en-US" sz="2000" dirty="0" smtClean="0">
                <a:solidFill>
                  <a:schemeClr val="accent2"/>
                </a:solidFill>
              </a:rPr>
              <a:t>[S. &amp; Singh EC-12]</a:t>
            </a:r>
            <a:endParaRPr lang="en-US" sz="2400" dirty="0" smtClean="0">
              <a:solidFill>
                <a:schemeClr val="accent2"/>
              </a:solidFill>
            </a:endParaRPr>
          </a:p>
          <a:p>
            <a:r>
              <a:rPr lang="en-US" sz="2800" dirty="0" smtClean="0"/>
              <a:t>We do this for general extensive-form games </a:t>
            </a:r>
          </a:p>
          <a:p>
            <a:pPr lvl="1"/>
            <a:r>
              <a:rPr lang="en-US" sz="2400" dirty="0" smtClean="0"/>
              <a:t>Many new techniques required</a:t>
            </a:r>
          </a:p>
          <a:p>
            <a:pPr lvl="1"/>
            <a:r>
              <a:rPr lang="en-US" sz="2400" dirty="0" smtClean="0"/>
              <a:t>Abstraction performed in game tree (doesn’t assume game of ordered signals) </a:t>
            </a:r>
          </a:p>
          <a:p>
            <a:pPr lvl="1"/>
            <a:r>
              <a:rPr lang="en-US" sz="2400" dirty="0" smtClean="0"/>
              <a:t>Mathematical framework</a:t>
            </a:r>
          </a:p>
          <a:p>
            <a:pPr lvl="1"/>
            <a:r>
              <a:rPr lang="en-US" sz="2400" dirty="0" smtClean="0"/>
              <a:t>Algorithms, complexity results, impossibility for level-by-level approaches</a:t>
            </a:r>
          </a:p>
          <a:p>
            <a:pPr lvl="1"/>
            <a:r>
              <a:rPr lang="en-US" sz="2400" dirty="0" smtClean="0"/>
              <a:t>For both action and state abstraction</a:t>
            </a:r>
          </a:p>
          <a:p>
            <a:pPr lvl="1"/>
            <a:r>
              <a:rPr lang="en-US" sz="2400" dirty="0" smtClean="0"/>
              <a:t>More general abstraction operator</a:t>
            </a:r>
            <a:endParaRPr lang="en-US" sz="2400" dirty="0"/>
          </a:p>
        </p:txBody>
      </p:sp>
    </p:spTree>
    <p:extLst>
      <p:ext uri="{BB962C8B-B14F-4D97-AF65-F5344CB8AC3E}">
        <p14:creationId xmlns:p14="http://schemas.microsoft.com/office/powerpoint/2010/main" val="3811794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2" y="259833"/>
            <a:ext cx="8937745" cy="749300"/>
          </a:xfrm>
        </p:spPr>
        <p:txBody>
          <a:bodyPr/>
          <a:lstStyle/>
          <a:p>
            <a:r>
              <a:rPr lang="en-US" sz="3200" dirty="0" smtClean="0"/>
              <a:t>Lossy game abstraction with bounds</a:t>
            </a:r>
            <a:endParaRPr lang="en-US" sz="2800" dirty="0">
              <a:solidFill>
                <a:schemeClr val="accent2"/>
              </a:solidFill>
            </a:endParaRPr>
          </a:p>
        </p:txBody>
      </p:sp>
      <p:sp>
        <p:nvSpPr>
          <p:cNvPr id="3" name="Content Placeholder 2"/>
          <p:cNvSpPr>
            <a:spLocks noGrp="1"/>
          </p:cNvSpPr>
          <p:nvPr>
            <p:ph idx="1"/>
          </p:nvPr>
        </p:nvSpPr>
        <p:spPr>
          <a:xfrm>
            <a:off x="261776" y="1092689"/>
            <a:ext cx="8694518" cy="3143561"/>
          </a:xfrm>
        </p:spPr>
        <p:txBody>
          <a:bodyPr>
            <a:noAutofit/>
          </a:bodyPr>
          <a:lstStyle/>
          <a:p>
            <a:r>
              <a:rPr lang="en-US" sz="2800" dirty="0" smtClean="0"/>
              <a:t>Tricky due to abstraction pathology </a:t>
            </a:r>
            <a:r>
              <a:rPr lang="en-US" sz="2000" dirty="0" smtClean="0">
                <a:solidFill>
                  <a:schemeClr val="accent2"/>
                </a:solidFill>
              </a:rPr>
              <a:t>[Waugh </a:t>
            </a:r>
            <a:r>
              <a:rPr lang="en-US" sz="2000" dirty="0">
                <a:solidFill>
                  <a:schemeClr val="accent2"/>
                </a:solidFill>
              </a:rPr>
              <a:t>et al. AAMAS-09]</a:t>
            </a:r>
            <a:endParaRPr lang="en-US" sz="2000" dirty="0" smtClean="0"/>
          </a:p>
          <a:p>
            <a:endParaRPr lang="en-US" sz="2800" dirty="0" smtClean="0"/>
          </a:p>
          <a:p>
            <a:r>
              <a:rPr lang="en-US" sz="2800" dirty="0" smtClean="0"/>
              <a:t>Prior lossy abstraction algorithms had no bounds</a:t>
            </a:r>
          </a:p>
          <a:p>
            <a:pPr lvl="1"/>
            <a:r>
              <a:rPr lang="en-US" sz="2400" dirty="0" smtClean="0"/>
              <a:t>First exception was for stochastic games only </a:t>
            </a:r>
            <a:r>
              <a:rPr lang="en-US" sz="2000" dirty="0" smtClean="0">
                <a:solidFill>
                  <a:schemeClr val="accent2"/>
                </a:solidFill>
              </a:rPr>
              <a:t>[S. &amp; Singh EC-12]</a:t>
            </a:r>
            <a:endParaRPr lang="en-US" sz="2400" dirty="0" smtClean="0">
              <a:solidFill>
                <a:schemeClr val="accent2"/>
              </a:solidFill>
            </a:endParaRPr>
          </a:p>
          <a:p>
            <a:endParaRPr lang="en-US" sz="2800" dirty="0" smtClean="0"/>
          </a:p>
          <a:p>
            <a:r>
              <a:rPr lang="en-US" sz="2800" dirty="0" smtClean="0"/>
              <a:t>We do this for general extensive-form games </a:t>
            </a:r>
            <a:r>
              <a:rPr lang="en-US" sz="2800" dirty="0"/>
              <a:t/>
            </a:r>
            <a:br>
              <a:rPr lang="en-US" sz="2800" dirty="0"/>
            </a:br>
            <a:r>
              <a:rPr lang="en-US" sz="2000" dirty="0" smtClean="0">
                <a:solidFill>
                  <a:schemeClr val="accent2"/>
                </a:solidFill>
              </a:rPr>
              <a:t>[</a:t>
            </a:r>
            <a:r>
              <a:rPr lang="en-US" sz="2000" dirty="0">
                <a:solidFill>
                  <a:schemeClr val="accent2"/>
                </a:solidFill>
              </a:rPr>
              <a:t>Kroer &amp; </a:t>
            </a:r>
            <a:r>
              <a:rPr lang="en-US" sz="2000" dirty="0" smtClean="0">
                <a:solidFill>
                  <a:schemeClr val="accent2"/>
                </a:solidFill>
              </a:rPr>
              <a:t>S. EC-14]</a:t>
            </a:r>
            <a:endParaRPr lang="en-US" sz="2800" dirty="0" smtClean="0"/>
          </a:p>
          <a:p>
            <a:pPr lvl="1"/>
            <a:r>
              <a:rPr lang="en-US" sz="2400" dirty="0" smtClean="0"/>
              <a:t>Many new techniques required</a:t>
            </a:r>
          </a:p>
          <a:p>
            <a:pPr lvl="1"/>
            <a:r>
              <a:rPr lang="en-US" sz="2400" dirty="0" smtClean="0"/>
              <a:t>For both action and state abstraction</a:t>
            </a:r>
          </a:p>
          <a:p>
            <a:pPr lvl="1"/>
            <a:r>
              <a:rPr lang="en-US" sz="2400" dirty="0" smtClean="0"/>
              <a:t>More general abstraction operations by also allowing one-to-many mapping of nodes</a:t>
            </a:r>
            <a:endParaRPr lang="en-US" sz="2400" dirty="0"/>
          </a:p>
        </p:txBody>
      </p:sp>
    </p:spTree>
    <p:extLst>
      <p:ext uri="{BB962C8B-B14F-4D97-AF65-F5344CB8AC3E}">
        <p14:creationId xmlns:p14="http://schemas.microsoft.com/office/powerpoint/2010/main" val="1065295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52400"/>
            <a:ext cx="8731250" cy="545615"/>
          </a:xfrm>
        </p:spPr>
        <p:txBody>
          <a:bodyPr/>
          <a:lstStyle/>
          <a:p>
            <a:r>
              <a:rPr lang="en-US" dirty="0" smtClean="0"/>
              <a:t>Definitions – abstraction</a:t>
            </a:r>
            <a:endParaRPr lang="en-US" dirty="0"/>
          </a:p>
        </p:txBody>
      </p:sp>
      <p:sp>
        <p:nvSpPr>
          <p:cNvPr id="3" name="Content Placeholder 2"/>
          <p:cNvSpPr>
            <a:spLocks noGrp="1"/>
          </p:cNvSpPr>
          <p:nvPr>
            <p:ph idx="1"/>
          </p:nvPr>
        </p:nvSpPr>
        <p:spPr>
          <a:xfrm>
            <a:off x="160545" y="756220"/>
            <a:ext cx="8885734" cy="3007764"/>
          </a:xfrm>
        </p:spPr>
        <p:txBody>
          <a:bodyPr>
            <a:normAutofit fontScale="92500" lnSpcReduction="10000"/>
          </a:bodyPr>
          <a:lstStyle/>
          <a:p>
            <a:pPr marL="457200" indent="-457200">
              <a:buFont typeface="Arial"/>
              <a:buChar char="•"/>
            </a:pPr>
            <a:r>
              <a:rPr lang="en-US" sz="2400" dirty="0" smtClean="0"/>
              <a:t>Original nodes map to abstract nodes</a:t>
            </a:r>
          </a:p>
          <a:p>
            <a:pPr marL="914400" lvl="1" indent="-457200">
              <a:buFont typeface="Arial"/>
              <a:buChar char="•"/>
            </a:pPr>
            <a:r>
              <a:rPr lang="en-US" sz="2000" dirty="0" smtClean="0"/>
              <a:t>Several real nodes can map to the same abstract node</a:t>
            </a:r>
          </a:p>
          <a:p>
            <a:pPr marL="914400" lvl="1" indent="-457200">
              <a:buFont typeface="Arial"/>
              <a:buChar char="•"/>
            </a:pPr>
            <a:r>
              <a:rPr lang="en-US" sz="2000" dirty="0" smtClean="0"/>
              <a:t>Node abstraction function </a:t>
            </a:r>
          </a:p>
          <a:p>
            <a:pPr marL="457200" indent="-457200">
              <a:buFont typeface="Arial"/>
              <a:buChar char="•"/>
            </a:pPr>
            <a:r>
              <a:rPr lang="en-US" sz="2400" dirty="0" smtClean="0"/>
              <a:t>Must respect information set structure</a:t>
            </a:r>
          </a:p>
          <a:p>
            <a:pPr marL="857250" lvl="1" indent="-457200">
              <a:buFont typeface="Arial"/>
              <a:buChar char="•"/>
            </a:pPr>
            <a:r>
              <a:rPr lang="en-US" sz="2000" dirty="0"/>
              <a:t>Information set abstraction </a:t>
            </a:r>
            <a:r>
              <a:rPr lang="en-US" sz="2000" dirty="0" smtClean="0"/>
              <a:t>function </a:t>
            </a:r>
          </a:p>
          <a:p>
            <a:pPr marL="857250" lvl="1" indent="-457200">
              <a:buFont typeface="Arial"/>
              <a:buChar char="•"/>
            </a:pPr>
            <a:r>
              <a:rPr lang="en-US" sz="2000" dirty="0"/>
              <a:t>Action abstraction </a:t>
            </a:r>
            <a:r>
              <a:rPr lang="en-US" sz="2000" dirty="0" smtClean="0"/>
              <a:t>function</a:t>
            </a:r>
          </a:p>
          <a:p>
            <a:pPr marL="457200" indent="-457200">
              <a:buFont typeface="Arial"/>
              <a:buChar char="•"/>
            </a:pPr>
            <a:r>
              <a:rPr lang="en-US" sz="2400" dirty="0" smtClean="0"/>
              <a:t>The functions are </a:t>
            </a:r>
            <a:r>
              <a:rPr lang="en-US" sz="2400" dirty="0" err="1" smtClean="0"/>
              <a:t>surjective</a:t>
            </a:r>
            <a:r>
              <a:rPr lang="en-US" sz="2400" dirty="0" smtClean="0"/>
              <a:t> (onto) in prior work and here (we relax later)</a:t>
            </a:r>
            <a:endParaRPr lang="en-US" sz="2000" dirty="0" smtClean="0"/>
          </a:p>
          <a:p>
            <a:pPr marL="457200" indent="-457200">
              <a:buFont typeface="Arial"/>
              <a:buChar char="•"/>
            </a:pPr>
            <a:r>
              <a:rPr lang="en-US" sz="2400" dirty="0" smtClean="0"/>
              <a:t>Abstraction usually achieved through merging branches</a:t>
            </a:r>
          </a:p>
          <a:p>
            <a:pPr marL="457200" indent="-457200">
              <a:buFont typeface="Arial"/>
              <a:buChar char="•"/>
            </a:pPr>
            <a:endParaRPr lang="en-US" sz="2400" dirty="0" smtClean="0"/>
          </a:p>
        </p:txBody>
      </p:sp>
      <p:sp>
        <p:nvSpPr>
          <p:cNvPr id="20" name="Oval 19"/>
          <p:cNvSpPr/>
          <p:nvPr/>
        </p:nvSpPr>
        <p:spPr>
          <a:xfrm>
            <a:off x="1532386" y="4638673"/>
            <a:ext cx="2414988" cy="788994"/>
          </a:xfrm>
          <a:prstGeom prst="ellipse">
            <a:avLst/>
          </a:prstGeom>
          <a:solidFill>
            <a:schemeClr val="dk1">
              <a:satMod val="110000"/>
              <a:alpha val="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1" name="Oval 20"/>
          <p:cNvSpPr/>
          <p:nvPr/>
        </p:nvSpPr>
        <p:spPr>
          <a:xfrm>
            <a:off x="3161862" y="4781772"/>
            <a:ext cx="452209" cy="45220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821391" y="4781772"/>
            <a:ext cx="452209" cy="45220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522215" y="3779545"/>
            <a:ext cx="452209" cy="45220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408498" y="6168553"/>
            <a:ext cx="584064" cy="523220"/>
          </a:xfrm>
          <a:prstGeom prst="rect">
            <a:avLst/>
          </a:prstGeom>
          <a:noFill/>
        </p:spPr>
        <p:txBody>
          <a:bodyPr wrap="none" rtlCol="0">
            <a:spAutoFit/>
          </a:bodyPr>
          <a:lstStyle/>
          <a:p>
            <a:r>
              <a:rPr lang="en-US" sz="2800" dirty="0" smtClean="0"/>
              <a:t>10</a:t>
            </a:r>
            <a:endParaRPr lang="en-US" sz="2800" dirty="0"/>
          </a:p>
        </p:txBody>
      </p:sp>
      <p:sp>
        <p:nvSpPr>
          <p:cNvPr id="28" name="TextBox 27"/>
          <p:cNvSpPr txBox="1"/>
          <p:nvPr/>
        </p:nvSpPr>
        <p:spPr>
          <a:xfrm>
            <a:off x="2273600" y="6176625"/>
            <a:ext cx="384365" cy="523220"/>
          </a:xfrm>
          <a:prstGeom prst="rect">
            <a:avLst/>
          </a:prstGeom>
          <a:noFill/>
        </p:spPr>
        <p:txBody>
          <a:bodyPr wrap="none" rtlCol="0">
            <a:spAutoFit/>
          </a:bodyPr>
          <a:lstStyle/>
          <a:p>
            <a:r>
              <a:rPr lang="en-US" sz="2800" dirty="0" smtClean="0"/>
              <a:t>0</a:t>
            </a:r>
            <a:endParaRPr lang="en-US" sz="2800" dirty="0"/>
          </a:p>
        </p:txBody>
      </p:sp>
      <p:sp>
        <p:nvSpPr>
          <p:cNvPr id="29" name="TextBox 28"/>
          <p:cNvSpPr txBox="1"/>
          <p:nvPr/>
        </p:nvSpPr>
        <p:spPr>
          <a:xfrm>
            <a:off x="2832836" y="6176625"/>
            <a:ext cx="384365" cy="523220"/>
          </a:xfrm>
          <a:prstGeom prst="rect">
            <a:avLst/>
          </a:prstGeom>
          <a:noFill/>
        </p:spPr>
        <p:txBody>
          <a:bodyPr wrap="none" rtlCol="0">
            <a:spAutoFit/>
          </a:bodyPr>
          <a:lstStyle/>
          <a:p>
            <a:r>
              <a:rPr lang="en-US" sz="2800" dirty="0" smtClean="0"/>
              <a:t>0</a:t>
            </a:r>
            <a:endParaRPr lang="en-US" sz="2800" dirty="0"/>
          </a:p>
        </p:txBody>
      </p:sp>
      <p:sp>
        <p:nvSpPr>
          <p:cNvPr id="31" name="TextBox 30"/>
          <p:cNvSpPr txBox="1"/>
          <p:nvPr/>
        </p:nvSpPr>
        <p:spPr>
          <a:xfrm>
            <a:off x="3697938" y="6184697"/>
            <a:ext cx="584064" cy="523220"/>
          </a:xfrm>
          <a:prstGeom prst="rect">
            <a:avLst/>
          </a:prstGeom>
          <a:noFill/>
        </p:spPr>
        <p:txBody>
          <a:bodyPr wrap="none" rtlCol="0">
            <a:spAutoFit/>
          </a:bodyPr>
          <a:lstStyle/>
          <a:p>
            <a:r>
              <a:rPr lang="en-US" sz="2800" dirty="0" smtClean="0"/>
              <a:t>10</a:t>
            </a:r>
            <a:endParaRPr lang="en-US" sz="2800" dirty="0"/>
          </a:p>
        </p:txBody>
      </p:sp>
      <p:cxnSp>
        <p:nvCxnSpPr>
          <p:cNvPr id="32" name="Straight Connector 31"/>
          <p:cNvCxnSpPr>
            <a:stCxn id="23" idx="3"/>
            <a:endCxn id="22" idx="0"/>
          </p:cNvCxnSpPr>
          <p:nvPr/>
        </p:nvCxnSpPr>
        <p:spPr>
          <a:xfrm flipH="1">
            <a:off x="2047496" y="4165530"/>
            <a:ext cx="540943" cy="6162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23" idx="5"/>
            <a:endCxn id="21" idx="0"/>
          </p:cNvCxnSpPr>
          <p:nvPr/>
        </p:nvCxnSpPr>
        <p:spPr>
          <a:xfrm>
            <a:off x="2908200" y="4165530"/>
            <a:ext cx="479767" cy="6162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2" idx="3"/>
            <a:endCxn id="26" idx="0"/>
          </p:cNvCxnSpPr>
          <p:nvPr/>
        </p:nvCxnSpPr>
        <p:spPr>
          <a:xfrm flipH="1">
            <a:off x="1700530" y="5167757"/>
            <a:ext cx="187085" cy="1000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2" idx="5"/>
            <a:endCxn id="28" idx="0"/>
          </p:cNvCxnSpPr>
          <p:nvPr/>
        </p:nvCxnSpPr>
        <p:spPr>
          <a:xfrm>
            <a:off x="2207376" y="5167757"/>
            <a:ext cx="258407" cy="10088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1" idx="3"/>
            <a:endCxn id="29" idx="0"/>
          </p:cNvCxnSpPr>
          <p:nvPr/>
        </p:nvCxnSpPr>
        <p:spPr>
          <a:xfrm flipH="1">
            <a:off x="3025019" y="5167757"/>
            <a:ext cx="203067" cy="100886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1" idx="5"/>
            <a:endCxn id="31" idx="0"/>
          </p:cNvCxnSpPr>
          <p:nvPr/>
        </p:nvCxnSpPr>
        <p:spPr>
          <a:xfrm>
            <a:off x="3547847" y="5167757"/>
            <a:ext cx="442123" cy="101694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024832" y="4188966"/>
            <a:ext cx="304478" cy="369332"/>
          </a:xfrm>
          <a:prstGeom prst="rect">
            <a:avLst/>
          </a:prstGeom>
          <a:noFill/>
        </p:spPr>
        <p:txBody>
          <a:bodyPr wrap="none" rtlCol="0">
            <a:spAutoFit/>
          </a:bodyPr>
          <a:lstStyle/>
          <a:p>
            <a:r>
              <a:rPr lang="en-US" dirty="0"/>
              <a:t>L</a:t>
            </a:r>
          </a:p>
        </p:txBody>
      </p:sp>
      <p:sp>
        <p:nvSpPr>
          <p:cNvPr id="39" name="TextBox 38"/>
          <p:cNvSpPr txBox="1"/>
          <p:nvPr/>
        </p:nvSpPr>
        <p:spPr>
          <a:xfrm>
            <a:off x="3171613" y="4185998"/>
            <a:ext cx="351378" cy="369332"/>
          </a:xfrm>
          <a:prstGeom prst="rect">
            <a:avLst/>
          </a:prstGeom>
          <a:noFill/>
        </p:spPr>
        <p:txBody>
          <a:bodyPr wrap="none" rtlCol="0">
            <a:spAutoFit/>
          </a:bodyPr>
          <a:lstStyle/>
          <a:p>
            <a:r>
              <a:rPr lang="en-US" dirty="0" smtClean="0"/>
              <a:t>R</a:t>
            </a:r>
            <a:endParaRPr lang="en-US" dirty="0"/>
          </a:p>
        </p:txBody>
      </p:sp>
      <p:sp>
        <p:nvSpPr>
          <p:cNvPr id="40" name="TextBox 39"/>
          <p:cNvSpPr txBox="1"/>
          <p:nvPr/>
        </p:nvSpPr>
        <p:spPr>
          <a:xfrm>
            <a:off x="1510666" y="5670388"/>
            <a:ext cx="235950" cy="369332"/>
          </a:xfrm>
          <a:prstGeom prst="rect">
            <a:avLst/>
          </a:prstGeom>
          <a:noFill/>
        </p:spPr>
        <p:txBody>
          <a:bodyPr wrap="none" rtlCol="0">
            <a:spAutoFit/>
          </a:bodyPr>
          <a:lstStyle/>
          <a:p>
            <a:r>
              <a:rPr lang="en-US" dirty="0" smtClean="0"/>
              <a:t>l</a:t>
            </a:r>
            <a:endParaRPr lang="en-US" dirty="0"/>
          </a:p>
        </p:txBody>
      </p:sp>
      <p:sp>
        <p:nvSpPr>
          <p:cNvPr id="41" name="TextBox 40"/>
          <p:cNvSpPr txBox="1"/>
          <p:nvPr/>
        </p:nvSpPr>
        <p:spPr>
          <a:xfrm>
            <a:off x="2155619" y="5670388"/>
            <a:ext cx="261610" cy="369332"/>
          </a:xfrm>
          <a:prstGeom prst="rect">
            <a:avLst/>
          </a:prstGeom>
          <a:noFill/>
        </p:spPr>
        <p:txBody>
          <a:bodyPr wrap="none" rtlCol="0">
            <a:spAutoFit/>
          </a:bodyPr>
          <a:lstStyle/>
          <a:p>
            <a:r>
              <a:rPr lang="en-US" dirty="0"/>
              <a:t>r</a:t>
            </a:r>
          </a:p>
        </p:txBody>
      </p:sp>
      <p:sp>
        <p:nvSpPr>
          <p:cNvPr id="42" name="TextBox 41"/>
          <p:cNvSpPr txBox="1"/>
          <p:nvPr/>
        </p:nvSpPr>
        <p:spPr>
          <a:xfrm>
            <a:off x="2826742" y="5671161"/>
            <a:ext cx="235950" cy="369332"/>
          </a:xfrm>
          <a:prstGeom prst="rect">
            <a:avLst/>
          </a:prstGeom>
          <a:noFill/>
        </p:spPr>
        <p:txBody>
          <a:bodyPr wrap="none" rtlCol="0">
            <a:spAutoFit/>
          </a:bodyPr>
          <a:lstStyle/>
          <a:p>
            <a:r>
              <a:rPr lang="en-US" dirty="0" smtClean="0"/>
              <a:t>l</a:t>
            </a:r>
            <a:endParaRPr lang="en-US" dirty="0"/>
          </a:p>
        </p:txBody>
      </p:sp>
      <p:sp>
        <p:nvSpPr>
          <p:cNvPr id="43" name="TextBox 42"/>
          <p:cNvSpPr txBox="1"/>
          <p:nvPr/>
        </p:nvSpPr>
        <p:spPr>
          <a:xfrm>
            <a:off x="3471695" y="5671161"/>
            <a:ext cx="261610" cy="369332"/>
          </a:xfrm>
          <a:prstGeom prst="rect">
            <a:avLst/>
          </a:prstGeom>
          <a:noFill/>
        </p:spPr>
        <p:txBody>
          <a:bodyPr wrap="none" rtlCol="0">
            <a:spAutoFit/>
          </a:bodyPr>
          <a:lstStyle/>
          <a:p>
            <a:r>
              <a:rPr lang="en-US" dirty="0"/>
              <a:t>r</a:t>
            </a:r>
          </a:p>
        </p:txBody>
      </p:sp>
      <p:sp>
        <p:nvSpPr>
          <p:cNvPr id="44" name="Oval 43"/>
          <p:cNvSpPr/>
          <p:nvPr/>
        </p:nvSpPr>
        <p:spPr>
          <a:xfrm>
            <a:off x="6917441" y="4926091"/>
            <a:ext cx="452209" cy="45220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917441" y="3763984"/>
            <a:ext cx="452209" cy="452209"/>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399601" y="6161064"/>
            <a:ext cx="584064" cy="523220"/>
          </a:xfrm>
          <a:prstGeom prst="rect">
            <a:avLst/>
          </a:prstGeom>
          <a:noFill/>
        </p:spPr>
        <p:txBody>
          <a:bodyPr wrap="none" rtlCol="0">
            <a:spAutoFit/>
          </a:bodyPr>
          <a:lstStyle/>
          <a:p>
            <a:r>
              <a:rPr lang="en-US" sz="2800" dirty="0" smtClean="0"/>
              <a:t>10</a:t>
            </a:r>
            <a:endParaRPr lang="en-US" sz="2800" dirty="0"/>
          </a:p>
        </p:txBody>
      </p:sp>
      <p:sp>
        <p:nvSpPr>
          <p:cNvPr id="47" name="TextBox 46"/>
          <p:cNvSpPr txBox="1"/>
          <p:nvPr/>
        </p:nvSpPr>
        <p:spPr>
          <a:xfrm>
            <a:off x="7303426" y="6161064"/>
            <a:ext cx="384365" cy="523220"/>
          </a:xfrm>
          <a:prstGeom prst="rect">
            <a:avLst/>
          </a:prstGeom>
          <a:noFill/>
        </p:spPr>
        <p:txBody>
          <a:bodyPr wrap="none" rtlCol="0">
            <a:spAutoFit/>
          </a:bodyPr>
          <a:lstStyle/>
          <a:p>
            <a:r>
              <a:rPr lang="en-US" sz="2800" dirty="0" smtClean="0"/>
              <a:t>0</a:t>
            </a:r>
            <a:endParaRPr lang="en-US" sz="2800" dirty="0"/>
          </a:p>
        </p:txBody>
      </p:sp>
      <p:cxnSp>
        <p:nvCxnSpPr>
          <p:cNvPr id="48" name="Straight Connector 47"/>
          <p:cNvCxnSpPr>
            <a:stCxn id="45" idx="4"/>
            <a:endCxn id="44" idx="0"/>
          </p:cNvCxnSpPr>
          <p:nvPr/>
        </p:nvCxnSpPr>
        <p:spPr>
          <a:xfrm>
            <a:off x="7143546" y="4216193"/>
            <a:ext cx="0" cy="709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44" idx="3"/>
            <a:endCxn id="46" idx="0"/>
          </p:cNvCxnSpPr>
          <p:nvPr/>
        </p:nvCxnSpPr>
        <p:spPr>
          <a:xfrm flipH="1">
            <a:off x="6691633" y="5312076"/>
            <a:ext cx="292032" cy="848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44" idx="5"/>
            <a:endCxn id="47" idx="0"/>
          </p:cNvCxnSpPr>
          <p:nvPr/>
        </p:nvCxnSpPr>
        <p:spPr>
          <a:xfrm>
            <a:off x="7303426" y="5312076"/>
            <a:ext cx="192183" cy="848988"/>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580244" y="4173405"/>
            <a:ext cx="543876" cy="369332"/>
          </a:xfrm>
          <a:prstGeom prst="rect">
            <a:avLst/>
          </a:prstGeom>
          <a:noFill/>
        </p:spPr>
        <p:txBody>
          <a:bodyPr wrap="none" rtlCol="0">
            <a:spAutoFit/>
          </a:bodyPr>
          <a:lstStyle/>
          <a:p>
            <a:r>
              <a:rPr lang="en-US" dirty="0" smtClean="0"/>
              <a:t>L/R</a:t>
            </a:r>
            <a:endParaRPr lang="en-US" dirty="0"/>
          </a:p>
        </p:txBody>
      </p:sp>
      <p:sp>
        <p:nvSpPr>
          <p:cNvPr id="52" name="TextBox 51"/>
          <p:cNvSpPr txBox="1"/>
          <p:nvPr/>
        </p:nvSpPr>
        <p:spPr>
          <a:xfrm>
            <a:off x="6462269" y="5654827"/>
            <a:ext cx="235950" cy="369332"/>
          </a:xfrm>
          <a:prstGeom prst="rect">
            <a:avLst/>
          </a:prstGeom>
          <a:noFill/>
        </p:spPr>
        <p:txBody>
          <a:bodyPr wrap="none" rtlCol="0">
            <a:spAutoFit/>
          </a:bodyPr>
          <a:lstStyle/>
          <a:p>
            <a:r>
              <a:rPr lang="en-US" dirty="0" smtClean="0"/>
              <a:t>l</a:t>
            </a:r>
            <a:endParaRPr lang="en-US" dirty="0"/>
          </a:p>
        </p:txBody>
      </p:sp>
      <p:sp>
        <p:nvSpPr>
          <p:cNvPr id="53" name="TextBox 52"/>
          <p:cNvSpPr txBox="1"/>
          <p:nvPr/>
        </p:nvSpPr>
        <p:spPr>
          <a:xfrm>
            <a:off x="7103888" y="5654827"/>
            <a:ext cx="261610" cy="369332"/>
          </a:xfrm>
          <a:prstGeom prst="rect">
            <a:avLst/>
          </a:prstGeom>
          <a:noFill/>
        </p:spPr>
        <p:txBody>
          <a:bodyPr wrap="none" rtlCol="0">
            <a:spAutoFit/>
          </a:bodyPr>
          <a:lstStyle/>
          <a:p>
            <a:r>
              <a:rPr lang="en-US" dirty="0"/>
              <a:t>r</a:t>
            </a:r>
          </a:p>
        </p:txBody>
      </p:sp>
      <p:cxnSp>
        <p:nvCxnSpPr>
          <p:cNvPr id="54" name="Straight Arrow Connector 53"/>
          <p:cNvCxnSpPr/>
          <p:nvPr/>
        </p:nvCxnSpPr>
        <p:spPr>
          <a:xfrm>
            <a:off x="4604856" y="4926091"/>
            <a:ext cx="9863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9" name="Picture 58" descr="latex-image-1.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803553" y="1434475"/>
            <a:ext cx="1564191" cy="291464"/>
          </a:xfrm>
          <a:prstGeom prst="rect">
            <a:avLst/>
          </a:prstGeom>
        </p:spPr>
      </p:pic>
      <p:pic>
        <p:nvPicPr>
          <p:cNvPr id="60" name="Picture 59" descr="latex-image-1.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675177" y="2105846"/>
            <a:ext cx="1385133" cy="324367"/>
          </a:xfrm>
          <a:prstGeom prst="rect">
            <a:avLst/>
          </a:prstGeom>
        </p:spPr>
      </p:pic>
      <p:pic>
        <p:nvPicPr>
          <p:cNvPr id="61" name="Picture 60" descr="latex-image-1.png"/>
          <p:cNvPicPr>
            <a:picLocks noChangeAspect="1"/>
          </p:cNvPicPr>
          <p:nvPr/>
        </p:nvPicPr>
        <p:blipFill>
          <a:blip r:embed="rId6" cstate="email">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887313" y="2465113"/>
            <a:ext cx="1364791" cy="304200"/>
          </a:xfrm>
          <a:prstGeom prst="rect">
            <a:avLst/>
          </a:prstGeom>
        </p:spPr>
      </p:pic>
    </p:spTree>
    <p:extLst>
      <p:ext uri="{BB962C8B-B14F-4D97-AF65-F5344CB8AC3E}">
        <p14:creationId xmlns:p14="http://schemas.microsoft.com/office/powerpoint/2010/main" val="36833385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mapping</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Strategy is computed in the abstract game, and must be mapped to the real game</a:t>
            </a:r>
          </a:p>
          <a:p>
            <a:pPr marL="457200" indent="-457200">
              <a:buFont typeface="Arial"/>
              <a:buChar char="•"/>
            </a:pPr>
            <a:r>
              <a:rPr lang="en-US" dirty="0" smtClean="0"/>
              <a:t>Each real information set maps to some abstract information set</a:t>
            </a:r>
            <a:endParaRPr lang="en-US" dirty="0"/>
          </a:p>
          <a:p>
            <a:pPr marL="457200" indent="-457200">
              <a:buFont typeface="Arial"/>
              <a:buChar char="•"/>
            </a:pPr>
            <a:r>
              <a:rPr lang="en-US" dirty="0" smtClean="0"/>
              <a:t>Probability on abstract action divided among real actions	</a:t>
            </a:r>
          </a:p>
        </p:txBody>
      </p:sp>
    </p:spTree>
    <p:extLst>
      <p:ext uri="{BB962C8B-B14F-4D97-AF65-F5344CB8AC3E}">
        <p14:creationId xmlns:p14="http://schemas.microsoft.com/office/powerpoint/2010/main" val="4931184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our and prior work</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Design abstraction such that:</a:t>
            </a:r>
          </a:p>
          <a:p>
            <a:pPr marL="914400" lvl="1" indent="-457200">
              <a:buFont typeface="Arial"/>
              <a:buChar char="•"/>
            </a:pPr>
            <a:r>
              <a:rPr lang="en-US" dirty="0" smtClean="0"/>
              <a:t>Size of abstract game is minimized</a:t>
            </a:r>
          </a:p>
          <a:p>
            <a:pPr marL="914400" lvl="1" indent="-457200">
              <a:buFont typeface="Arial"/>
              <a:buChar char="•"/>
            </a:pPr>
            <a:r>
              <a:rPr lang="en-US" dirty="0" smtClean="0"/>
              <a:t>Strategies computed in abstraction map to valid strategies in the real game</a:t>
            </a:r>
          </a:p>
          <a:p>
            <a:pPr marL="914400" lvl="1" indent="-457200">
              <a:buFont typeface="Arial"/>
              <a:buChar char="•"/>
            </a:pPr>
            <a:r>
              <a:rPr lang="en-US" dirty="0" smtClean="0"/>
              <a:t>Nash equilibria in the abstract game map to approximate Nash equilibria in the real game</a:t>
            </a:r>
          </a:p>
        </p:txBody>
      </p:sp>
    </p:spTree>
    <p:extLst>
      <p:ext uri="{BB962C8B-B14F-4D97-AF65-F5344CB8AC3E}">
        <p14:creationId xmlns:p14="http://schemas.microsoft.com/office/powerpoint/2010/main" val="272546704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26869" y="3304036"/>
            <a:ext cx="7772400" cy="1362075"/>
          </a:xfrm>
        </p:spPr>
        <p:txBody>
          <a:bodyPr/>
          <a:lstStyle/>
          <a:p>
            <a:r>
              <a:rPr lang="en-US" sz="5400" dirty="0" smtClean="0"/>
              <a:t>Introducing a Theoretical framework and results</a:t>
            </a:r>
            <a:endParaRPr lang="en-US" sz="5400"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58237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mapping</a:t>
            </a:r>
            <a:endParaRPr lang="en-US" dirty="0"/>
          </a:p>
        </p:txBody>
      </p:sp>
      <p:sp>
        <p:nvSpPr>
          <p:cNvPr id="3" name="Content Placeholder 2"/>
          <p:cNvSpPr>
            <a:spLocks noGrp="1"/>
          </p:cNvSpPr>
          <p:nvPr>
            <p:ph idx="1"/>
          </p:nvPr>
        </p:nvSpPr>
        <p:spPr>
          <a:xfrm>
            <a:off x="414338" y="1026082"/>
            <a:ext cx="8440737" cy="5422343"/>
          </a:xfrm>
        </p:spPr>
        <p:txBody>
          <a:bodyPr/>
          <a:lstStyle/>
          <a:p>
            <a:pPr marL="457200" indent="-457200">
              <a:buFont typeface="Arial"/>
              <a:buChar char="•"/>
            </a:pPr>
            <a:r>
              <a:rPr lang="en-US" sz="2800" dirty="0"/>
              <a:t>L</a:t>
            </a:r>
            <a:r>
              <a:rPr lang="en-US" sz="2800" dirty="0" smtClean="0"/>
              <a:t>ifted strategy:</a:t>
            </a:r>
          </a:p>
          <a:p>
            <a:pPr marL="914400" lvl="1" indent="-457200">
              <a:buFont typeface="Arial"/>
              <a:buChar char="•"/>
            </a:pPr>
            <a:r>
              <a:rPr lang="en-US" sz="2400" dirty="0" smtClean="0"/>
              <a:t>Requires that the sum of probabilities over a set of actions that map to the same abstract action is equal to the probability on the abstract action</a:t>
            </a:r>
          </a:p>
          <a:p>
            <a:endParaRPr lang="en-US" dirty="0"/>
          </a:p>
          <a:p>
            <a:endParaRPr lang="en-US" sz="2800" dirty="0" smtClean="0"/>
          </a:p>
          <a:p>
            <a:r>
              <a:rPr lang="en-US" sz="2800" dirty="0" smtClean="0">
                <a:solidFill>
                  <a:srgbClr val="FFFF00"/>
                </a:solidFill>
              </a:rPr>
              <a:t>Undivided lifted strategy:</a:t>
            </a:r>
          </a:p>
          <a:p>
            <a:pPr marL="914400" lvl="1" indent="-457200">
              <a:buFont typeface="Arial"/>
              <a:buChar char="•"/>
            </a:pPr>
            <a:r>
              <a:rPr lang="en-US" sz="2400" dirty="0" smtClean="0"/>
              <a:t>Lifted strategy where conditional probability of reaching an abstract node is equal to conditional probability of reaching any of the nodes mapping to it, when disregarding nature</a:t>
            </a:r>
            <a:endParaRPr lang="en-US" sz="2400" dirty="0"/>
          </a:p>
        </p:txBody>
      </p:sp>
      <p:pic>
        <p:nvPicPr>
          <p:cNvPr id="4" name="Picture 3" descr="latex-image-1.png"/>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127282" y="2953899"/>
            <a:ext cx="3342446" cy="588271"/>
          </a:xfrm>
          <a:prstGeom prst="rect">
            <a:avLst/>
          </a:prstGeom>
        </p:spPr>
      </p:pic>
      <p:pic>
        <p:nvPicPr>
          <p:cNvPr id="6" name="Picture 5" descr="latex-image-1.pn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176201" y="5661151"/>
            <a:ext cx="3244608" cy="803973"/>
          </a:xfrm>
          <a:prstGeom prst="rect">
            <a:avLst/>
          </a:prstGeom>
        </p:spPr>
      </p:pic>
    </p:spTree>
    <p:extLst>
      <p:ext uri="{BB962C8B-B14F-4D97-AF65-F5344CB8AC3E}">
        <p14:creationId xmlns:p14="http://schemas.microsoft.com/office/powerpoint/2010/main" val="20936355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6583" y="159380"/>
            <a:ext cx="8830402" cy="749300"/>
          </a:xfrm>
        </p:spPr>
        <p:txBody>
          <a:bodyPr/>
          <a:lstStyle/>
          <a:p>
            <a:r>
              <a:rPr lang="en-US" sz="4000" dirty="0" smtClean="0"/>
              <a:t>Counterfactual value of information set</a:t>
            </a:r>
            <a:endParaRPr lang="en-US" sz="4000" dirty="0"/>
          </a:p>
        </p:txBody>
      </p:sp>
      <p:sp>
        <p:nvSpPr>
          <p:cNvPr id="3" name="Content Placeholder 2"/>
          <p:cNvSpPr>
            <a:spLocks noGrp="1"/>
          </p:cNvSpPr>
          <p:nvPr>
            <p:ph idx="1"/>
          </p:nvPr>
        </p:nvSpPr>
        <p:spPr>
          <a:xfrm>
            <a:off x="178905" y="1330325"/>
            <a:ext cx="8855766" cy="5118100"/>
          </a:xfrm>
        </p:spPr>
        <p:txBody>
          <a:bodyPr/>
          <a:lstStyle/>
          <a:p>
            <a:pPr marL="457200" indent="-457200">
              <a:buFont typeface="Arial"/>
              <a:buChar char="•"/>
            </a:pPr>
            <a:r>
              <a:rPr lang="en-US" dirty="0" smtClean="0"/>
              <a:t>“agent i’s expected utility of information set I, assuming that all players follow strategy profile </a:t>
            </a:r>
            <a:r>
              <a:rPr lang="el-GR" dirty="0" smtClean="0"/>
              <a:t>σ</a:t>
            </a:r>
            <a:r>
              <a:rPr lang="en-US" dirty="0" smtClean="0"/>
              <a:t>, except I plays to reach I”</a:t>
            </a:r>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a:p>
          <a:p>
            <a:pPr marL="457200" indent="-457200">
              <a:buFont typeface="Arial"/>
              <a:buChar char="•"/>
            </a:pPr>
            <a:r>
              <a:rPr lang="en-US" dirty="0" smtClean="0"/>
              <a:t>Proof is performed by induction over information sets</a:t>
            </a:r>
          </a:p>
          <a:p>
            <a:pPr marL="457200" indent="-457200">
              <a:buFont typeface="Arial"/>
              <a:buChar char="•"/>
            </a:pPr>
            <a:endParaRPr lang="en-US" dirty="0"/>
          </a:p>
        </p:txBody>
      </p:sp>
      <p:pic>
        <p:nvPicPr>
          <p:cNvPr id="5" name="Picture 4" descr="latex-image-1.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42222" y="3300826"/>
            <a:ext cx="6928396" cy="819084"/>
          </a:xfrm>
          <a:prstGeom prst="rect">
            <a:avLst/>
          </a:prstGeom>
        </p:spPr>
      </p:pic>
    </p:spTree>
    <p:extLst>
      <p:ext uri="{BB962C8B-B14F-4D97-AF65-F5344CB8AC3E}">
        <p14:creationId xmlns:p14="http://schemas.microsoft.com/office/powerpoint/2010/main" val="40892216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error</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b="1" dirty="0" smtClean="0"/>
              <a:t>Utility error</a:t>
            </a:r>
            <a:r>
              <a:rPr lang="en-US" dirty="0" smtClean="0"/>
              <a:t> of a node s:</a:t>
            </a:r>
          </a:p>
          <a:p>
            <a:pPr marL="857250" lvl="1" indent="-457200">
              <a:buFont typeface="Arial"/>
              <a:buChar char="•"/>
            </a:pPr>
            <a:r>
              <a:rPr lang="en-US" dirty="0" smtClean="0"/>
              <a:t>Leaf nodes: absolute difference to abstract node</a:t>
            </a:r>
          </a:p>
          <a:p>
            <a:pPr marL="857250" lvl="1" indent="-457200">
              <a:buFont typeface="Arial"/>
              <a:buChar char="•"/>
            </a:pPr>
            <a:r>
              <a:rPr lang="en-US" dirty="0" smtClean="0"/>
              <a:t>Player nodes: maximum error of children</a:t>
            </a:r>
          </a:p>
          <a:p>
            <a:pPr marL="857250" lvl="1" indent="-457200">
              <a:buFont typeface="Arial"/>
              <a:buChar char="•"/>
            </a:pPr>
            <a:r>
              <a:rPr lang="en-US" dirty="0" smtClean="0"/>
              <a:t>Nature node: weighted error of children</a:t>
            </a:r>
          </a:p>
          <a:p>
            <a:pPr marL="857250" lvl="1" indent="-457200">
              <a:buFont typeface="Arial"/>
              <a:buChar char="•"/>
            </a:pPr>
            <a:endParaRPr lang="en-US" dirty="0"/>
          </a:p>
          <a:p>
            <a:pPr marL="857250" lvl="1" indent="-457200">
              <a:buFont typeface="Arial"/>
              <a:buChar char="•"/>
            </a:pPr>
            <a:r>
              <a:rPr lang="en-US" dirty="0" smtClean="0"/>
              <a:t>Formally:</a:t>
            </a:r>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a:p>
        </p:txBody>
      </p:sp>
      <p:pic>
        <p:nvPicPr>
          <p:cNvPr id="6" name="Picture 5" descr="latex-image-1.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308429" y="4526128"/>
            <a:ext cx="7021099" cy="1409677"/>
          </a:xfrm>
          <a:prstGeom prst="rect">
            <a:avLst/>
          </a:prstGeom>
        </p:spPr>
      </p:pic>
    </p:spTree>
    <p:extLst>
      <p:ext uri="{BB962C8B-B14F-4D97-AF65-F5344CB8AC3E}">
        <p14:creationId xmlns:p14="http://schemas.microsoft.com/office/powerpoint/2010/main" val="271162793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error</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b="1" dirty="0" smtClean="0"/>
              <a:t>Nature distribution error</a:t>
            </a:r>
            <a:r>
              <a:rPr lang="en-US" dirty="0" smtClean="0"/>
              <a:t> of a player node s:</a:t>
            </a:r>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b="1" dirty="0" smtClean="0"/>
          </a:p>
          <a:p>
            <a:pPr marL="457200" indent="-457200">
              <a:buFont typeface="Arial"/>
              <a:buChar char="•"/>
            </a:pPr>
            <a:r>
              <a:rPr lang="en-US" b="1" dirty="0" smtClean="0"/>
              <a:t>Nature distribution error </a:t>
            </a:r>
            <a:r>
              <a:rPr lang="en-US" dirty="0" smtClean="0"/>
              <a:t>of a nature node s:</a:t>
            </a:r>
            <a:endParaRPr lang="en-US" dirty="0"/>
          </a:p>
          <a:p>
            <a:pPr marL="457200" indent="-457200">
              <a:buFont typeface="Arial"/>
              <a:buChar char="•"/>
            </a:pPr>
            <a:endParaRPr lang="en-US" dirty="0" smtClean="0"/>
          </a:p>
          <a:p>
            <a:pPr marL="457200" indent="-457200">
              <a:buFont typeface="Arial"/>
              <a:buChar char="•"/>
            </a:pPr>
            <a:endParaRPr lang="en-US" dirty="0"/>
          </a:p>
        </p:txBody>
      </p:sp>
      <p:pic>
        <p:nvPicPr>
          <p:cNvPr id="5" name="Picture 4" descr="latex-image-1.pn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575952" y="2073438"/>
            <a:ext cx="5403846" cy="1028413"/>
          </a:xfrm>
          <a:prstGeom prst="rect">
            <a:avLst/>
          </a:prstGeom>
        </p:spPr>
      </p:pic>
      <p:pic>
        <p:nvPicPr>
          <p:cNvPr id="6" name="Picture 5" descr="latex-image-1.png"/>
          <p:cNvPicPr>
            <a:picLocks noChangeAspect="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2436" y="4645202"/>
            <a:ext cx="7002559" cy="969925"/>
          </a:xfrm>
          <a:prstGeom prst="rect">
            <a:avLst/>
          </a:prstGeom>
        </p:spPr>
      </p:pic>
    </p:spTree>
    <p:extLst>
      <p:ext uri="{BB962C8B-B14F-4D97-AF65-F5344CB8AC3E}">
        <p14:creationId xmlns:p14="http://schemas.microsoft.com/office/powerpoint/2010/main" val="28361743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Most real-world games are like this</a:t>
            </a:r>
            <a:endParaRPr lang="en-US" dirty="0" smtClean="0"/>
          </a:p>
        </p:txBody>
      </p:sp>
      <p:sp>
        <p:nvSpPr>
          <p:cNvPr id="4099" name="Rectangle 3"/>
          <p:cNvSpPr>
            <a:spLocks noGrp="1" noChangeArrowheads="1"/>
          </p:cNvSpPr>
          <p:nvPr>
            <p:ph type="body" idx="1"/>
          </p:nvPr>
        </p:nvSpPr>
        <p:spPr/>
        <p:txBody>
          <a:bodyPr/>
          <a:lstStyle/>
          <a:p>
            <a:r>
              <a:rPr lang="en-US" sz="2400" dirty="0" smtClean="0"/>
              <a:t>Negotiation</a:t>
            </a:r>
          </a:p>
          <a:p>
            <a:r>
              <a:rPr lang="en-US" sz="2400" dirty="0" smtClean="0"/>
              <a:t>Multi-stage auctions (FCC ascending, combinatorial)</a:t>
            </a:r>
          </a:p>
          <a:p>
            <a:r>
              <a:rPr lang="en-US" sz="2400" dirty="0" smtClean="0"/>
              <a:t>Sequential auctions of multiple items</a:t>
            </a:r>
          </a:p>
          <a:p>
            <a:r>
              <a:rPr lang="en-US" sz="2400" dirty="0" smtClean="0"/>
              <a:t>Political campaigns (TV spending)</a:t>
            </a:r>
          </a:p>
          <a:p>
            <a:r>
              <a:rPr lang="en-US" sz="2400" dirty="0" smtClean="0"/>
              <a:t>Military (allocating troops; spending on space vs ocean)</a:t>
            </a:r>
          </a:p>
          <a:p>
            <a:r>
              <a:rPr lang="en-US" sz="2400" dirty="0" smtClean="0"/>
              <a:t>Next-generation (cyber)security (jamming </a:t>
            </a:r>
            <a:r>
              <a:rPr lang="en-US" sz="2400" dirty="0" smtClean="0">
                <a:solidFill>
                  <a:schemeClr val="accent2"/>
                </a:solidFill>
              </a:rPr>
              <a:t>[</a:t>
            </a:r>
            <a:r>
              <a:rPr lang="en-US" sz="2400" dirty="0" err="1" smtClean="0">
                <a:solidFill>
                  <a:schemeClr val="accent2"/>
                </a:solidFill>
              </a:rPr>
              <a:t>DeBruhl</a:t>
            </a:r>
            <a:r>
              <a:rPr lang="en-US" sz="2400" dirty="0" smtClean="0">
                <a:solidFill>
                  <a:schemeClr val="accent2"/>
                </a:solidFill>
              </a:rPr>
              <a:t> et al.]</a:t>
            </a:r>
            <a:r>
              <a:rPr lang="en-US" sz="2400" dirty="0" smtClean="0"/>
              <a:t>; OS)</a:t>
            </a:r>
          </a:p>
          <a:p>
            <a:r>
              <a:rPr lang="en-US" sz="2400" dirty="0" smtClean="0"/>
              <a:t>Medical treatment </a:t>
            </a:r>
            <a:r>
              <a:rPr lang="en-US" sz="2400" dirty="0" smtClean="0">
                <a:solidFill>
                  <a:schemeClr val="accent2"/>
                </a:solidFill>
              </a:rPr>
              <a:t>[Sandholm 2012, AAAI-15]</a:t>
            </a:r>
            <a:endParaRPr lang="en-US" sz="2400" dirty="0">
              <a:solidFill>
                <a:schemeClr val="accent2"/>
              </a:solidFill>
            </a:endParaRPr>
          </a:p>
          <a:p>
            <a:r>
              <a:rPr lang="en-US" sz="2400" dirty="0" smtClean="0"/>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abstraction quality</a:t>
            </a:r>
            <a:endParaRPr lang="en-US" dirty="0"/>
          </a:p>
        </p:txBody>
      </p:sp>
      <p:sp>
        <p:nvSpPr>
          <p:cNvPr id="3" name="Content Placeholder 2"/>
          <p:cNvSpPr>
            <a:spLocks noGrp="1"/>
          </p:cNvSpPr>
          <p:nvPr>
            <p:ph idx="1"/>
          </p:nvPr>
        </p:nvSpPr>
        <p:spPr>
          <a:xfrm>
            <a:off x="446730" y="962527"/>
            <a:ext cx="8226861" cy="782052"/>
          </a:xfrm>
        </p:spPr>
        <p:txBody>
          <a:bodyPr/>
          <a:lstStyle/>
          <a:p>
            <a:pPr marL="0" indent="0">
              <a:buNone/>
            </a:pPr>
            <a:r>
              <a:rPr lang="en-US" dirty="0" smtClean="0">
                <a:solidFill>
                  <a:srgbClr val="FFFF00"/>
                </a:solidFill>
              </a:rPr>
              <a:t>Main theorem:</a:t>
            </a:r>
          </a:p>
          <a:p>
            <a:pPr marL="0" indent="0">
              <a:buNone/>
            </a:pPr>
            <a:endParaRPr lang="en-US" dirty="0"/>
          </a:p>
          <a:p>
            <a:pPr marL="0" indent="0">
              <a:buNone/>
            </a:pPr>
            <a:endParaRPr lang="en-US" dirty="0"/>
          </a:p>
          <a:p>
            <a:pPr marL="0" indent="0">
              <a:buNone/>
            </a:pPr>
            <a:r>
              <a:rPr lang="en-US" dirty="0" smtClean="0"/>
              <a:t>where </a:t>
            </a:r>
            <a:r>
              <a:rPr lang="en-US" dirty="0" smtClean="0">
                <a:sym typeface="Symbol"/>
              </a:rPr>
              <a:t>=max </a:t>
            </a:r>
            <a:r>
              <a:rPr lang="en-US" baseline="-25000" dirty="0" err="1" smtClean="0">
                <a:sym typeface="Symbol"/>
              </a:rPr>
              <a:t>iPlayers</a:t>
            </a:r>
            <a:r>
              <a:rPr lang="en-US" dirty="0">
                <a:sym typeface="Symbol"/>
              </a:rPr>
              <a:t> </a:t>
            </a:r>
            <a:r>
              <a:rPr lang="en-US" dirty="0" smtClean="0">
                <a:sym typeface="Symbol"/>
              </a:rPr>
              <a:t></a:t>
            </a:r>
            <a:r>
              <a:rPr lang="en-US" baseline="-25000" dirty="0" smtClean="0">
                <a:sym typeface="Symbol"/>
              </a:rPr>
              <a:t>i</a:t>
            </a:r>
            <a:r>
              <a:rPr lang="en-US" dirty="0" smtClean="0">
                <a:sym typeface="Symbol"/>
              </a:rPr>
              <a:t> </a:t>
            </a:r>
            <a:endParaRPr lang="en-US" dirty="0"/>
          </a:p>
        </p:txBody>
      </p:sp>
      <p:pic>
        <p:nvPicPr>
          <p:cNvPr id="11" name="Picture 10" descr="latex-image-1.png"/>
          <p:cNvPicPr>
            <a:picLocks noChangeAspect="1"/>
          </p:cNvPicPr>
          <p:nvPr/>
        </p:nvPicPr>
        <p:blipFill>
          <a:blip r:embed="rId3" cstate="email">
            <a:duotone>
              <a:schemeClr val="accent3">
                <a:shade val="45000"/>
                <a:satMod val="135000"/>
              </a:schemeClr>
              <a:prstClr val="white"/>
            </a:duotone>
            <a:extLst>
              <a:ext uri="{BEBA8EAE-BF5A-486C-A8C5-ECC9F3942E4B}">
                <a14:imgProps xmlns:a14="http://schemas.microsoft.com/office/drawing/2010/main">
                  <a14:imgLayer r:embed="rId4">
                    <a14:imgEffect>
                      <a14:saturation sat="7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57106" y="1634990"/>
            <a:ext cx="7866333" cy="776675"/>
          </a:xfrm>
          <a:prstGeom prst="rect">
            <a:avLst/>
          </a:prstGeom>
        </p:spPr>
      </p:pic>
      <p:sp>
        <p:nvSpPr>
          <p:cNvPr id="13" name="TextBox 12"/>
          <p:cNvSpPr txBox="1"/>
          <p:nvPr/>
        </p:nvSpPr>
        <p:spPr>
          <a:xfrm>
            <a:off x="236820" y="5730868"/>
            <a:ext cx="1544012" cy="400110"/>
          </a:xfrm>
          <a:prstGeom prst="rect">
            <a:avLst/>
          </a:prstGeom>
          <a:noFill/>
        </p:spPr>
        <p:txBody>
          <a:bodyPr wrap="none" rtlCol="0">
            <a:spAutoFit/>
          </a:bodyPr>
          <a:lstStyle/>
          <a:p>
            <a:r>
              <a:rPr lang="en-US" dirty="0" smtClean="0"/>
              <a:t>Reward error</a:t>
            </a:r>
            <a:endParaRPr lang="en-US" dirty="0"/>
          </a:p>
        </p:txBody>
      </p:sp>
      <p:cxnSp>
        <p:nvCxnSpPr>
          <p:cNvPr id="15" name="Straight Arrow Connector 14"/>
          <p:cNvCxnSpPr>
            <a:stCxn id="13" idx="0"/>
          </p:cNvCxnSpPr>
          <p:nvPr/>
        </p:nvCxnSpPr>
        <p:spPr>
          <a:xfrm flipV="1">
            <a:off x="1008826" y="5065164"/>
            <a:ext cx="650196" cy="6657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047528" y="3719126"/>
            <a:ext cx="1596260" cy="646331"/>
          </a:xfrm>
          <a:prstGeom prst="rect">
            <a:avLst/>
          </a:prstGeom>
          <a:noFill/>
        </p:spPr>
        <p:txBody>
          <a:bodyPr wrap="none" rtlCol="0">
            <a:spAutoFit/>
          </a:bodyPr>
          <a:lstStyle/>
          <a:p>
            <a:r>
              <a:rPr lang="en-US" dirty="0" smtClean="0"/>
              <a:t>Set of heights </a:t>
            </a:r>
            <a:br>
              <a:rPr lang="en-US" dirty="0" smtClean="0"/>
            </a:br>
            <a:r>
              <a:rPr lang="en-US" dirty="0" smtClean="0"/>
              <a:t>for player </a:t>
            </a:r>
            <a:r>
              <a:rPr lang="en-US" dirty="0" err="1" smtClean="0"/>
              <a:t>i</a:t>
            </a:r>
            <a:endParaRPr lang="en-US" dirty="0"/>
          </a:p>
        </p:txBody>
      </p:sp>
      <p:cxnSp>
        <p:nvCxnSpPr>
          <p:cNvPr id="18" name="Straight Arrow Connector 17"/>
          <p:cNvCxnSpPr>
            <a:stCxn id="17" idx="2"/>
          </p:cNvCxnSpPr>
          <p:nvPr/>
        </p:nvCxnSpPr>
        <p:spPr>
          <a:xfrm>
            <a:off x="2845658" y="4365457"/>
            <a:ext cx="367377" cy="364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16356" y="5712327"/>
            <a:ext cx="2193357" cy="707886"/>
          </a:xfrm>
          <a:prstGeom prst="rect">
            <a:avLst/>
          </a:prstGeom>
          <a:noFill/>
        </p:spPr>
        <p:txBody>
          <a:bodyPr wrap="none" rtlCol="0">
            <a:spAutoFit/>
          </a:bodyPr>
          <a:lstStyle/>
          <a:p>
            <a:r>
              <a:rPr lang="en-US" i="1" dirty="0" smtClean="0"/>
              <a:t>Nature</a:t>
            </a:r>
            <a:r>
              <a:rPr lang="en-US" dirty="0" smtClean="0"/>
              <a:t> distribution </a:t>
            </a:r>
          </a:p>
          <a:p>
            <a:r>
              <a:rPr lang="en-US" dirty="0" smtClean="0"/>
              <a:t>error at height j</a:t>
            </a:r>
            <a:endParaRPr lang="en-US" dirty="0"/>
          </a:p>
        </p:txBody>
      </p:sp>
      <p:cxnSp>
        <p:nvCxnSpPr>
          <p:cNvPr id="23" name="Straight Arrow Connector 22"/>
          <p:cNvCxnSpPr>
            <a:stCxn id="22" idx="0"/>
          </p:cNvCxnSpPr>
          <p:nvPr/>
        </p:nvCxnSpPr>
        <p:spPr>
          <a:xfrm flipV="1">
            <a:off x="3213035" y="5146815"/>
            <a:ext cx="430753" cy="565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823425" y="3719126"/>
            <a:ext cx="1596260" cy="646331"/>
          </a:xfrm>
          <a:prstGeom prst="rect">
            <a:avLst/>
          </a:prstGeom>
          <a:noFill/>
        </p:spPr>
        <p:txBody>
          <a:bodyPr wrap="none" rtlCol="0">
            <a:spAutoFit/>
          </a:bodyPr>
          <a:lstStyle/>
          <a:p>
            <a:r>
              <a:rPr lang="en-US" dirty="0" smtClean="0"/>
              <a:t>Set of heights </a:t>
            </a:r>
            <a:br>
              <a:rPr lang="en-US" dirty="0" smtClean="0"/>
            </a:br>
            <a:r>
              <a:rPr lang="en-US" dirty="0" smtClean="0"/>
              <a:t>for nature</a:t>
            </a:r>
            <a:endParaRPr lang="en-US" dirty="0"/>
          </a:p>
        </p:txBody>
      </p:sp>
      <p:cxnSp>
        <p:nvCxnSpPr>
          <p:cNvPr id="27" name="Straight Arrow Connector 26"/>
          <p:cNvCxnSpPr>
            <a:stCxn id="26" idx="2"/>
          </p:cNvCxnSpPr>
          <p:nvPr/>
        </p:nvCxnSpPr>
        <p:spPr>
          <a:xfrm>
            <a:off x="5621555" y="4365457"/>
            <a:ext cx="0" cy="364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505742" y="5712327"/>
            <a:ext cx="1923925" cy="707886"/>
          </a:xfrm>
          <a:prstGeom prst="rect">
            <a:avLst/>
          </a:prstGeom>
          <a:noFill/>
        </p:spPr>
        <p:txBody>
          <a:bodyPr wrap="none" rtlCol="0">
            <a:spAutoFit/>
          </a:bodyPr>
          <a:lstStyle/>
          <a:p>
            <a:r>
              <a:rPr lang="en-US" dirty="0" smtClean="0"/>
              <a:t>Maximum utility</a:t>
            </a:r>
          </a:p>
          <a:p>
            <a:r>
              <a:rPr lang="en-US" dirty="0" smtClean="0"/>
              <a:t>in abstract game</a:t>
            </a:r>
            <a:endParaRPr lang="en-US" dirty="0"/>
          </a:p>
        </p:txBody>
      </p:sp>
      <p:cxnSp>
        <p:nvCxnSpPr>
          <p:cNvPr id="32" name="Straight Arrow Connector 31"/>
          <p:cNvCxnSpPr>
            <a:stCxn id="31" idx="0"/>
          </p:cNvCxnSpPr>
          <p:nvPr/>
        </p:nvCxnSpPr>
        <p:spPr>
          <a:xfrm flipH="1" flipV="1">
            <a:off x="4241998" y="4989213"/>
            <a:ext cx="1225707" cy="723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1" idx="0"/>
          </p:cNvCxnSpPr>
          <p:nvPr/>
        </p:nvCxnSpPr>
        <p:spPr>
          <a:xfrm flipV="1">
            <a:off x="5467705" y="5065163"/>
            <a:ext cx="1130729" cy="647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419684" y="3293794"/>
            <a:ext cx="2057925" cy="646331"/>
          </a:xfrm>
          <a:prstGeom prst="rect">
            <a:avLst/>
          </a:prstGeom>
          <a:noFill/>
        </p:spPr>
        <p:txBody>
          <a:bodyPr wrap="none" rtlCol="0">
            <a:spAutoFit/>
          </a:bodyPr>
          <a:lstStyle/>
          <a:p>
            <a:r>
              <a:rPr lang="en-US" dirty="0" smtClean="0"/>
              <a:t>Nature distribution </a:t>
            </a:r>
          </a:p>
          <a:p>
            <a:r>
              <a:rPr lang="en-US" dirty="0" smtClean="0"/>
              <a:t>error at height j</a:t>
            </a:r>
            <a:endParaRPr lang="en-US" dirty="0"/>
          </a:p>
        </p:txBody>
      </p:sp>
      <p:cxnSp>
        <p:nvCxnSpPr>
          <p:cNvPr id="20" name="Straight Arrow Connector 19"/>
          <p:cNvCxnSpPr/>
          <p:nvPr/>
        </p:nvCxnSpPr>
        <p:spPr>
          <a:xfrm flipH="1">
            <a:off x="6292497" y="3951461"/>
            <a:ext cx="305938" cy="6672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483" name="Picture 3" descr="latex-image-1.png"/>
          <p:cNvPicPr>
            <a:picLocks noChangeAspect="1" noChangeArrowheads="1"/>
          </p:cNvPicPr>
          <p:nvPr/>
        </p:nvPicPr>
        <p:blipFill>
          <a:blip r:embed="rId5">
            <a:clrChange>
              <a:clrFrom>
                <a:srgbClr val="000000">
                  <a:alpha val="0"/>
                </a:srgbClr>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1169" y="4593811"/>
            <a:ext cx="6213246" cy="47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821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approach – two components</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sz="2800" dirty="0" smtClean="0"/>
              <a:t>Lifted strategy does not lose much utility compared to strategy in the abstract game</a:t>
            </a:r>
          </a:p>
          <a:p>
            <a:pPr marL="914400" lvl="1" indent="-457200">
              <a:buFont typeface="Arial"/>
              <a:buChar char="•"/>
            </a:pPr>
            <a:r>
              <a:rPr lang="en-US" sz="2400" dirty="0" smtClean="0"/>
              <a:t>Doesn’t require reasoning about best responses</a:t>
            </a:r>
          </a:p>
          <a:p>
            <a:pPr marL="914400" lvl="1" indent="-457200">
              <a:buFont typeface="Arial"/>
              <a:buChar char="•"/>
            </a:pPr>
            <a:r>
              <a:rPr lang="en-US" sz="2400" dirty="0" smtClean="0"/>
              <a:t>Relatively simple to prove by induction on nodes, using error definitions</a:t>
            </a:r>
          </a:p>
          <a:p>
            <a:pPr marL="914400" lvl="1" indent="-457200">
              <a:buFont typeface="Arial"/>
              <a:buChar char="•"/>
            </a:pPr>
            <a:endParaRPr lang="en-US" dirty="0"/>
          </a:p>
          <a:p>
            <a:pPr marL="457200" indent="-457200">
              <a:buFont typeface="Arial"/>
              <a:buChar char="•"/>
            </a:pPr>
            <a:r>
              <a:rPr lang="en-US" sz="2800" dirty="0" smtClean="0"/>
              <a:t>Best response doesn’t improve utility much over strategy in the abstract game</a:t>
            </a:r>
          </a:p>
          <a:p>
            <a:pPr marL="914400" lvl="1" indent="-457200">
              <a:buFont typeface="Arial"/>
              <a:buChar char="•"/>
            </a:pPr>
            <a:r>
              <a:rPr lang="en-US" sz="2400" dirty="0" smtClean="0"/>
              <a:t>Best responses derived on a per-information-set basis</a:t>
            </a:r>
          </a:p>
          <a:p>
            <a:pPr marL="914400" lvl="1" indent="-457200">
              <a:buFont typeface="Arial"/>
              <a:buChar char="•"/>
            </a:pPr>
            <a:r>
              <a:rPr lang="en-US" sz="2400" dirty="0" smtClean="0"/>
              <a:t>Requires more sophisticated techniques…</a:t>
            </a:r>
          </a:p>
        </p:txBody>
      </p:sp>
    </p:spTree>
    <p:extLst>
      <p:ext uri="{BB962C8B-B14F-4D97-AF65-F5344CB8AC3E}">
        <p14:creationId xmlns:p14="http://schemas.microsoft.com/office/powerpoint/2010/main" val="29880987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Best response doesn’t improve utility much over strategy in the abstract game</a:t>
            </a:r>
            <a:endParaRPr lang="en-US" sz="3600" dirty="0"/>
          </a:p>
        </p:txBody>
      </p:sp>
      <p:sp>
        <p:nvSpPr>
          <p:cNvPr id="3" name="Content Placeholder 2"/>
          <p:cNvSpPr>
            <a:spLocks noGrp="1"/>
          </p:cNvSpPr>
          <p:nvPr>
            <p:ph idx="1"/>
          </p:nvPr>
        </p:nvSpPr>
        <p:spPr>
          <a:xfrm>
            <a:off x="351631" y="1071908"/>
            <a:ext cx="8440737" cy="5118100"/>
          </a:xfrm>
        </p:spPr>
        <p:txBody>
          <a:bodyPr/>
          <a:lstStyle/>
          <a:p>
            <a:r>
              <a:rPr lang="en-US" sz="1800" dirty="0" smtClean="0"/>
              <a:t>Performed on a single agent basis (</a:t>
            </a:r>
            <a:r>
              <a:rPr lang="en-US" sz="1600" dirty="0"/>
              <a:t>s</a:t>
            </a:r>
            <a:r>
              <a:rPr lang="en-US" sz="1600" dirty="0" smtClean="0"/>
              <a:t>trategies of other agents kept constant)</a:t>
            </a:r>
          </a:p>
          <a:p>
            <a:r>
              <a:rPr lang="en-US" sz="1800" dirty="0" smtClean="0"/>
              <a:t>Induction over information sets</a:t>
            </a:r>
          </a:p>
          <a:p>
            <a:pPr lvl="1"/>
            <a:r>
              <a:rPr lang="en-US" sz="1600" dirty="0" smtClean="0"/>
              <a:t>Perfect recall ensures descendants contained in </a:t>
            </a:r>
            <a:r>
              <a:rPr lang="en-US" sz="1600" dirty="0" err="1" smtClean="0"/>
              <a:t>subtrees</a:t>
            </a:r>
            <a:r>
              <a:rPr lang="en-US" sz="1600" dirty="0" smtClean="0"/>
              <a:t> at set</a:t>
            </a:r>
          </a:p>
          <a:p>
            <a:r>
              <a:rPr lang="en-US" sz="1800" dirty="0" smtClean="0"/>
              <a:t>Conditional distribution of nodes might be different</a:t>
            </a:r>
          </a:p>
          <a:p>
            <a:pPr lvl="1"/>
            <a:r>
              <a:rPr lang="en-US" sz="1600" dirty="0" smtClean="0"/>
              <a:t>Perfect recall</a:t>
            </a:r>
          </a:p>
          <a:p>
            <a:pPr lvl="2"/>
            <a:r>
              <a:rPr lang="en-US" sz="1400" dirty="0" smtClean="0"/>
              <a:t>Ensures player can’t change distribution</a:t>
            </a:r>
          </a:p>
          <a:p>
            <a:pPr lvl="1"/>
            <a:r>
              <a:rPr lang="en-US" sz="1600" dirty="0" smtClean="0">
                <a:solidFill>
                  <a:srgbClr val="FFFF00"/>
                </a:solidFill>
              </a:rPr>
              <a:t>Undivided lifted strategy</a:t>
            </a:r>
          </a:p>
          <a:p>
            <a:pPr lvl="2"/>
            <a:r>
              <a:rPr lang="en-US" sz="1400" dirty="0" smtClean="0"/>
              <a:t>Ensures that other players can’t change it</a:t>
            </a:r>
          </a:p>
          <a:p>
            <a:pPr lvl="1"/>
            <a:r>
              <a:rPr lang="en-US" sz="1600" dirty="0" smtClean="0"/>
              <a:t>Nature error</a:t>
            </a:r>
          </a:p>
          <a:p>
            <a:pPr lvl="2"/>
            <a:r>
              <a:rPr lang="en-US" sz="1400" dirty="0" smtClean="0"/>
              <a:t>Parameterize difference by nature error</a:t>
            </a:r>
          </a:p>
          <a:p>
            <a:pPr lvl="2"/>
            <a:r>
              <a:rPr lang="en-US" sz="1400" dirty="0" smtClean="0"/>
              <a:t>Use worst case bound over nature error difference</a:t>
            </a:r>
          </a:p>
          <a:p>
            <a:r>
              <a:rPr lang="en-US" sz="1800" dirty="0" smtClean="0"/>
              <a:t>Off the equilibrium path </a:t>
            </a:r>
            <a:r>
              <a:rPr lang="en-US" sz="1800" dirty="0" err="1" smtClean="0"/>
              <a:t>subtrees</a:t>
            </a:r>
            <a:endParaRPr lang="en-US" sz="1800" dirty="0" smtClean="0"/>
          </a:p>
          <a:p>
            <a:pPr lvl="1"/>
            <a:r>
              <a:rPr lang="en-US" sz="1600" dirty="0" smtClean="0"/>
              <a:t>Show that they can’t accumulate much additional utility</a:t>
            </a:r>
          </a:p>
          <a:p>
            <a:pPr lvl="1"/>
            <a:r>
              <a:rPr lang="en-US" sz="1600" dirty="0" smtClean="0">
                <a:solidFill>
                  <a:srgbClr val="FFFF00"/>
                </a:solidFill>
              </a:rPr>
              <a:t>Self-trembling equilibrium</a:t>
            </a:r>
          </a:p>
          <a:p>
            <a:pPr lvl="2"/>
            <a:r>
              <a:rPr lang="en-US" sz="1400" dirty="0" smtClean="0"/>
              <a:t>Player optimally responds at information sets reachable if the player played to reach them</a:t>
            </a:r>
          </a:p>
          <a:p>
            <a:pPr lvl="2"/>
            <a:r>
              <a:rPr lang="en-US" sz="1400" dirty="0" smtClean="0"/>
              <a:t>“Optimally respond to mistakes committed by the player herself”</a:t>
            </a:r>
          </a:p>
          <a:p>
            <a:pPr lvl="1"/>
            <a:r>
              <a:rPr lang="en-US" sz="1600" dirty="0" smtClean="0"/>
              <a:t>Player could have played a strategy satisfying this property</a:t>
            </a:r>
          </a:p>
          <a:p>
            <a:pPr lvl="2"/>
            <a:r>
              <a:rPr lang="en-US" sz="1400" dirty="0" smtClean="0"/>
              <a:t>Bound loss in terms of such a strategy for the abstract game</a:t>
            </a:r>
          </a:p>
          <a:p>
            <a:pPr lvl="2"/>
            <a:r>
              <a:rPr lang="en-US" sz="1400" dirty="0" smtClean="0"/>
              <a:t>At on the path information sets, Nash equilibrium in abstract game must do equally well</a:t>
            </a:r>
          </a:p>
          <a:p>
            <a:pPr lvl="1"/>
            <a:endParaRPr lang="en-US" sz="1600" dirty="0"/>
          </a:p>
        </p:txBody>
      </p:sp>
    </p:spTree>
    <p:extLst>
      <p:ext uri="{BB962C8B-B14F-4D97-AF65-F5344CB8AC3E}">
        <p14:creationId xmlns:p14="http://schemas.microsoft.com/office/powerpoint/2010/main" val="215953480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Best </a:t>
            </a:r>
            <a:r>
              <a:rPr lang="en-US" sz="3600" dirty="0"/>
              <a:t>response does not improve utility much over strategy in the abstract </a:t>
            </a:r>
            <a:r>
              <a:rPr lang="en-US" sz="3600" dirty="0" smtClean="0"/>
              <a:t>game</a:t>
            </a:r>
            <a:endParaRPr lang="en-US" sz="3600" dirty="0"/>
          </a:p>
        </p:txBody>
      </p:sp>
      <p:sp>
        <p:nvSpPr>
          <p:cNvPr id="3" name="Content Placeholder 2"/>
          <p:cNvSpPr>
            <a:spLocks noGrp="1"/>
          </p:cNvSpPr>
          <p:nvPr>
            <p:ph idx="1"/>
          </p:nvPr>
        </p:nvSpPr>
        <p:spPr/>
        <p:txBody>
          <a:bodyPr/>
          <a:lstStyle/>
          <a:p>
            <a:pPr marL="457200" indent="-457200">
              <a:buFont typeface="Arial"/>
              <a:buChar char="•"/>
            </a:pPr>
            <a:r>
              <a:rPr lang="en-US" dirty="0"/>
              <a:t>Performed on a single agent basis</a:t>
            </a:r>
          </a:p>
          <a:p>
            <a:pPr marL="914400" lvl="1" indent="-457200">
              <a:buFont typeface="Arial"/>
              <a:buChar char="•"/>
            </a:pPr>
            <a:r>
              <a:rPr lang="en-US" dirty="0"/>
              <a:t>Strategies of other agents kept constant</a:t>
            </a:r>
          </a:p>
          <a:p>
            <a:pPr marL="457200" indent="-457200">
              <a:buFont typeface="Arial"/>
              <a:buChar char="•"/>
            </a:pPr>
            <a:r>
              <a:rPr lang="en-US" dirty="0"/>
              <a:t>Induction over information sets</a:t>
            </a:r>
          </a:p>
          <a:p>
            <a:pPr marL="914400" lvl="1" indent="-457200">
              <a:buFont typeface="Arial"/>
              <a:buChar char="•"/>
            </a:pPr>
            <a:r>
              <a:rPr lang="en-US" dirty="0"/>
              <a:t>Perfect recall ensures descendants contained in </a:t>
            </a:r>
            <a:r>
              <a:rPr lang="en-US" dirty="0" err="1"/>
              <a:t>subtrees</a:t>
            </a:r>
            <a:r>
              <a:rPr lang="en-US" dirty="0"/>
              <a:t> at set</a:t>
            </a:r>
          </a:p>
          <a:p>
            <a:pPr marL="457200" indent="-457200">
              <a:buFont typeface="Arial"/>
              <a:buChar char="•"/>
            </a:pPr>
            <a:r>
              <a:rPr lang="en-US" dirty="0"/>
              <a:t>Conditional distribution of nodes might be different</a:t>
            </a:r>
          </a:p>
          <a:p>
            <a:pPr marL="457200" indent="-457200">
              <a:buFont typeface="Arial"/>
              <a:buChar char="•"/>
            </a:pPr>
            <a:r>
              <a:rPr lang="en-US" dirty="0"/>
              <a:t>Off the equilibrium path </a:t>
            </a:r>
            <a:r>
              <a:rPr lang="en-US" dirty="0" err="1"/>
              <a:t>subtrees</a:t>
            </a:r>
            <a:endParaRPr lang="en-US" dirty="0"/>
          </a:p>
          <a:p>
            <a:pPr marL="914400" lvl="1" indent="-457200">
              <a:buFont typeface="Arial"/>
              <a:buChar char="•"/>
            </a:pPr>
            <a:r>
              <a:rPr lang="en-US" dirty="0"/>
              <a:t>Show that they can’t accumulate much additional </a:t>
            </a:r>
            <a:r>
              <a:rPr lang="en-US" dirty="0" smtClean="0"/>
              <a:t>utility</a:t>
            </a:r>
            <a:endParaRPr lang="en-US" dirty="0"/>
          </a:p>
        </p:txBody>
      </p:sp>
    </p:spTree>
    <p:extLst>
      <p:ext uri="{BB962C8B-B14F-4D97-AF65-F5344CB8AC3E}">
        <p14:creationId xmlns:p14="http://schemas.microsoft.com/office/powerpoint/2010/main" val="418891527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Conditional distribution of nodes might be different</a:t>
            </a:r>
          </a:p>
        </p:txBody>
      </p:sp>
      <p:sp>
        <p:nvSpPr>
          <p:cNvPr id="3" name="Content Placeholder 2"/>
          <p:cNvSpPr>
            <a:spLocks noGrp="1"/>
          </p:cNvSpPr>
          <p:nvPr>
            <p:ph idx="1"/>
          </p:nvPr>
        </p:nvSpPr>
        <p:spPr/>
        <p:txBody>
          <a:bodyPr/>
          <a:lstStyle/>
          <a:p>
            <a:pPr marL="457200" indent="-457200">
              <a:buFont typeface="Arial"/>
              <a:buChar char="•"/>
            </a:pPr>
            <a:r>
              <a:rPr lang="en-US" dirty="0"/>
              <a:t>Perfect recall</a:t>
            </a:r>
          </a:p>
          <a:p>
            <a:pPr marL="914400" lvl="1" indent="-457200">
              <a:buFont typeface="Arial"/>
              <a:buChar char="•"/>
            </a:pPr>
            <a:r>
              <a:rPr lang="en-US" dirty="0"/>
              <a:t>Ensures player can’t change distribution</a:t>
            </a:r>
          </a:p>
          <a:p>
            <a:pPr marL="457200" indent="-457200">
              <a:buFont typeface="Arial"/>
              <a:buChar char="•"/>
            </a:pPr>
            <a:r>
              <a:rPr lang="en-US" dirty="0"/>
              <a:t>Undivided lifted strategy</a:t>
            </a:r>
          </a:p>
          <a:p>
            <a:pPr marL="914400" lvl="1" indent="-457200">
              <a:buFont typeface="Arial"/>
              <a:buChar char="•"/>
            </a:pPr>
            <a:r>
              <a:rPr lang="en-US" dirty="0"/>
              <a:t>Ensures that other players can’t change it</a:t>
            </a:r>
          </a:p>
          <a:p>
            <a:pPr marL="457200" indent="-457200">
              <a:buFont typeface="Arial"/>
              <a:buChar char="•"/>
            </a:pPr>
            <a:r>
              <a:rPr lang="en-US" dirty="0"/>
              <a:t>Nature error</a:t>
            </a:r>
          </a:p>
          <a:p>
            <a:pPr marL="914400" lvl="1" indent="-457200">
              <a:buFont typeface="Arial"/>
              <a:buChar char="•"/>
            </a:pPr>
            <a:r>
              <a:rPr lang="en-US" dirty="0"/>
              <a:t>Parameterize difference by nature error</a:t>
            </a:r>
          </a:p>
          <a:p>
            <a:pPr marL="914400" lvl="1" indent="-457200">
              <a:buFont typeface="Arial"/>
              <a:buChar char="•"/>
            </a:pPr>
            <a:r>
              <a:rPr lang="en-US" dirty="0"/>
              <a:t>Use worst case bound over nature error difference</a:t>
            </a:r>
          </a:p>
        </p:txBody>
      </p:sp>
    </p:spTree>
    <p:extLst>
      <p:ext uri="{BB962C8B-B14F-4D97-AF65-F5344CB8AC3E}">
        <p14:creationId xmlns:p14="http://schemas.microsoft.com/office/powerpoint/2010/main" val="11252535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a:t>Off the equilibrium path </a:t>
            </a:r>
            <a:r>
              <a:rPr lang="en-US" dirty="0" err="1"/>
              <a:t>subtrees</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Self-trembling equilibrium</a:t>
            </a:r>
          </a:p>
          <a:p>
            <a:pPr marL="914400" lvl="1" indent="-457200">
              <a:buFont typeface="Arial"/>
              <a:buChar char="•"/>
            </a:pPr>
            <a:r>
              <a:rPr lang="en-US" dirty="0" smtClean="0"/>
              <a:t>Player optimally responds at information sets reachable if the player played to reach them</a:t>
            </a:r>
          </a:p>
          <a:p>
            <a:pPr marL="914400" lvl="1" indent="-457200">
              <a:buFont typeface="Arial"/>
              <a:buChar char="•"/>
            </a:pPr>
            <a:r>
              <a:rPr lang="en-US" dirty="0" smtClean="0"/>
              <a:t>Optimally respond to mistakes committed by the player herself</a:t>
            </a:r>
          </a:p>
          <a:p>
            <a:pPr marL="457200" indent="-457200">
              <a:buFont typeface="Arial"/>
              <a:buChar char="•"/>
            </a:pPr>
            <a:r>
              <a:rPr lang="en-US" dirty="0" smtClean="0"/>
              <a:t>Player could have played a strategy satisfying this property</a:t>
            </a:r>
          </a:p>
          <a:p>
            <a:pPr marL="914400" lvl="1" indent="-457200">
              <a:buFont typeface="Arial"/>
              <a:buChar char="•"/>
            </a:pPr>
            <a:r>
              <a:rPr lang="en-US" dirty="0" smtClean="0"/>
              <a:t>Bound loss in terms of such a strategy for the abstract game</a:t>
            </a:r>
          </a:p>
          <a:p>
            <a:pPr marL="914400" lvl="1" indent="-457200">
              <a:buFont typeface="Arial"/>
              <a:buChar char="•"/>
            </a:pPr>
            <a:r>
              <a:rPr lang="en-US" dirty="0" smtClean="0"/>
              <a:t>At on the path information sets, Nash equilibrium in abstract game must do equally well</a:t>
            </a:r>
          </a:p>
          <a:p>
            <a:pPr marL="914400" lvl="1" indent="-457200">
              <a:buFont typeface="Arial"/>
              <a:buChar char="•"/>
            </a:pPr>
            <a:endParaRPr lang="en-US" dirty="0" smtClean="0"/>
          </a:p>
        </p:txBody>
      </p:sp>
    </p:spTree>
    <p:extLst>
      <p:ext uri="{BB962C8B-B14F-4D97-AF65-F5344CB8AC3E}">
        <p14:creationId xmlns:p14="http://schemas.microsoft.com/office/powerpoint/2010/main" val="20761271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Tightness of bounds</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Utility error bound is tight</a:t>
            </a:r>
          </a:p>
          <a:p>
            <a:pPr marL="914400" lvl="1" indent="-457200">
              <a:buFont typeface="Arial"/>
              <a:buChar char="•"/>
            </a:pPr>
            <a:r>
              <a:rPr lang="en-US" dirty="0" smtClean="0"/>
              <a:t>We show a game where bound is tight for every Nash equilibrium in every abstraction when implemented as any undivided lifted strategy</a:t>
            </a:r>
          </a:p>
          <a:p>
            <a:pPr marL="914400" lvl="1" indent="-457200">
              <a:buFont typeface="Arial"/>
              <a:buChar char="•"/>
            </a:pPr>
            <a:endParaRPr lang="en-US" dirty="0"/>
          </a:p>
          <a:p>
            <a:pPr marL="457200" indent="-457200">
              <a:buFont typeface="Arial"/>
              <a:buChar char="•"/>
            </a:pPr>
            <a:r>
              <a:rPr lang="en-US" dirty="0" smtClean="0"/>
              <a:t>Nature distribution error bound is tight up to a factor of 6</a:t>
            </a:r>
          </a:p>
          <a:p>
            <a:pPr marL="914400" lvl="1" indent="-457200">
              <a:buFont typeface="Arial"/>
              <a:buChar char="•"/>
            </a:pPr>
            <a:r>
              <a:rPr lang="en-US" dirty="0" smtClean="0"/>
              <a:t>We show a game where it holds for some Nash equilibrium in every abstraction when implemented as any lifted strategy</a:t>
            </a:r>
          </a:p>
          <a:p>
            <a:pPr marL="914400" lvl="1" indent="-457200">
              <a:buFont typeface="Arial"/>
              <a:buChar char="•"/>
            </a:pPr>
            <a:endParaRPr lang="en-US" dirty="0" smtClean="0"/>
          </a:p>
          <a:p>
            <a:pPr marL="914400" lvl="1" indent="-457200">
              <a:buFont typeface="Arial"/>
              <a:buChar char="•"/>
            </a:pPr>
            <a:endParaRPr lang="en-US" dirty="0" smtClean="0"/>
          </a:p>
          <a:p>
            <a:pPr lvl="1" indent="0">
              <a:buNone/>
            </a:pPr>
            <a:endParaRPr lang="en-US" dirty="0" smtClean="0"/>
          </a:p>
        </p:txBody>
      </p:sp>
    </p:spTree>
    <p:extLst>
      <p:ext uri="{BB962C8B-B14F-4D97-AF65-F5344CB8AC3E}">
        <p14:creationId xmlns:p14="http://schemas.microsoft.com/office/powerpoint/2010/main" val="227232438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8523" y="112644"/>
            <a:ext cx="8731250" cy="563217"/>
          </a:xfrm>
        </p:spPr>
        <p:txBody>
          <a:bodyPr/>
          <a:lstStyle/>
          <a:p>
            <a:r>
              <a:rPr lang="en-US" sz="2800" dirty="0" smtClean="0"/>
              <a:t>Supports new abstraction operation: “Multi-mapping”</a:t>
            </a:r>
            <a:endParaRPr lang="en-US" sz="2800" dirty="0"/>
          </a:p>
        </p:txBody>
      </p:sp>
      <p:sp>
        <p:nvSpPr>
          <p:cNvPr id="3" name="Content Placeholder 2"/>
          <p:cNvSpPr>
            <a:spLocks noGrp="1"/>
          </p:cNvSpPr>
          <p:nvPr>
            <p:ph idx="1"/>
          </p:nvPr>
        </p:nvSpPr>
        <p:spPr>
          <a:xfrm>
            <a:off x="414338" y="775252"/>
            <a:ext cx="8440737" cy="5936974"/>
          </a:xfrm>
        </p:spPr>
        <p:txBody>
          <a:bodyPr>
            <a:normAutofit fontScale="70000" lnSpcReduction="20000"/>
          </a:bodyPr>
          <a:lstStyle/>
          <a:p>
            <a:pPr marL="457200" indent="-457200">
              <a:buFont typeface="Arial"/>
              <a:buChar char="•"/>
            </a:pPr>
            <a:r>
              <a:rPr lang="en-US" dirty="0" smtClean="0"/>
              <a:t>Node mapping </a:t>
            </a:r>
            <a:r>
              <a:rPr lang="en-US" dirty="0" smtClean="0">
                <a:solidFill>
                  <a:srgbClr val="FFFF00"/>
                </a:solidFill>
              </a:rPr>
              <a:t>one-to-many</a:t>
            </a:r>
            <a:r>
              <a:rPr lang="en-US" dirty="0" smtClean="0"/>
              <a:t> or many-to-one</a:t>
            </a:r>
          </a:p>
          <a:p>
            <a:pPr marL="457200" indent="-457200">
              <a:buFont typeface="Arial"/>
              <a:buChar char="•"/>
            </a:pPr>
            <a:r>
              <a:rPr lang="en-US" dirty="0"/>
              <a:t>E.g.: Information sets {2A, 2C} and {2B, 2D} are equivalent from Player 2’s perspective</a:t>
            </a:r>
          </a:p>
          <a:p>
            <a:pPr marL="914400" lvl="1" indent="-457200">
              <a:buFont typeface="Arial"/>
              <a:buChar char="•"/>
            </a:pPr>
            <a:r>
              <a:rPr lang="en-US" dirty="0"/>
              <a:t>2A and 2B both multi-map to {2A, 2B}</a:t>
            </a:r>
          </a:p>
          <a:p>
            <a:pPr marL="914400" lvl="1" indent="-457200">
              <a:buFont typeface="Arial"/>
              <a:buChar char="•"/>
            </a:pPr>
            <a:r>
              <a:rPr lang="en-US" dirty="0"/>
              <a:t>2C and 2D both multi-map to {2C, 2D}</a:t>
            </a:r>
          </a:p>
          <a:p>
            <a:pPr marL="457200" indent="-457200">
              <a:buFont typeface="Arial"/>
              <a:buChar char="•"/>
            </a:pPr>
            <a:endParaRPr lang="en-US" dirty="0" smtClean="0"/>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smtClean="0"/>
          </a:p>
          <a:p>
            <a:pPr marL="457200" indent="-457200">
              <a:buFont typeface="Arial"/>
              <a:buChar char="•"/>
            </a:pPr>
            <a:endParaRPr lang="en-US" dirty="0" smtClean="0"/>
          </a:p>
          <a:p>
            <a:pPr marL="457200" indent="-457200">
              <a:buFont typeface="Arial"/>
              <a:buChar char="•"/>
            </a:pPr>
            <a:r>
              <a:rPr lang="en-US" dirty="0" smtClean="0"/>
              <a:t>Smaller information sets map onto bigger information sets</a:t>
            </a:r>
          </a:p>
          <a:p>
            <a:pPr marL="457200" indent="-457200">
              <a:buFont typeface="Arial"/>
              <a:buChar char="•"/>
            </a:pPr>
            <a:r>
              <a:rPr lang="en-US" dirty="0" smtClean="0"/>
              <a:t>One-to-many has stricter conditions on ancestor and descendant similarity</a:t>
            </a:r>
          </a:p>
          <a:p>
            <a:pPr marL="914400" lvl="1" indent="-457200">
              <a:buFont typeface="Arial"/>
              <a:buChar char="•"/>
            </a:pPr>
            <a:r>
              <a:rPr lang="en-US" dirty="0" smtClean="0"/>
              <a:t>Ancestors must share information set</a:t>
            </a:r>
          </a:p>
          <a:p>
            <a:pPr marL="914400" lvl="1" indent="-457200">
              <a:buFont typeface="Arial"/>
              <a:buChar char="•"/>
            </a:pPr>
            <a:r>
              <a:rPr lang="en-US" dirty="0" smtClean="0"/>
              <a:t>Descendants must share information set</a:t>
            </a:r>
            <a:endParaRPr lang="en-US" dirty="0"/>
          </a:p>
          <a:p>
            <a:pPr marL="457200" indent="-457200">
              <a:buFont typeface="Arial"/>
              <a:buChar char="•"/>
            </a:pPr>
            <a:r>
              <a:rPr lang="en-US" dirty="0" smtClean="0"/>
              <a:t>Error notions require slight modifications, same results</a:t>
            </a:r>
          </a:p>
        </p:txBody>
      </p:sp>
      <p:pic>
        <p:nvPicPr>
          <p:cNvPr id="4" name="Picture 3" descr="phi_mapping.pdf"/>
          <p:cNvPicPr>
            <a:picLocks noChangeAspect="1"/>
          </p:cNvPicPr>
          <p:nvPr/>
        </p:nvPicPr>
        <p:blipFill>
          <a:blip r:embed="rId2">
            <a:lum bright="100000" contrast="100000"/>
            <a:extLst>
              <a:ext uri="{28A0092B-C50C-407E-A947-70E740481C1C}">
                <a14:useLocalDpi xmlns:a14="http://schemas.microsoft.com/office/drawing/2010/main" val="0"/>
              </a:ext>
            </a:extLst>
          </a:blip>
          <a:stretch>
            <a:fillRect/>
          </a:stretch>
        </p:blipFill>
        <p:spPr>
          <a:xfrm>
            <a:off x="745699" y="2343107"/>
            <a:ext cx="3502388" cy="2171786"/>
          </a:xfrm>
          <a:prstGeom prst="rect">
            <a:avLst/>
          </a:prstGeom>
        </p:spPr>
      </p:pic>
      <p:pic>
        <p:nvPicPr>
          <p:cNvPr id="5" name="Picture 4" descr="phi_mapping_abstracted.pdf"/>
          <p:cNvPicPr>
            <a:picLocks noChangeAspect="1"/>
          </p:cNvPicPr>
          <p:nvPr/>
        </p:nvPicPr>
        <p:blipFill>
          <a:blip r:embed="rId3">
            <a:lum bright="100000" contrast="100000"/>
            <a:extLst>
              <a:ext uri="{28A0092B-C50C-407E-A947-70E740481C1C}">
                <a14:useLocalDpi xmlns:a14="http://schemas.microsoft.com/office/drawing/2010/main" val="0"/>
              </a:ext>
            </a:extLst>
          </a:blip>
          <a:stretch>
            <a:fillRect/>
          </a:stretch>
        </p:blipFill>
        <p:spPr>
          <a:xfrm>
            <a:off x="5074933" y="2343107"/>
            <a:ext cx="3650846" cy="2263843"/>
          </a:xfrm>
          <a:prstGeom prst="rect">
            <a:avLst/>
          </a:prstGeom>
        </p:spPr>
      </p:pic>
      <p:sp>
        <p:nvSpPr>
          <p:cNvPr id="7" name="Right Arrow 6"/>
          <p:cNvSpPr/>
          <p:nvPr/>
        </p:nvSpPr>
        <p:spPr bwMode="auto">
          <a:xfrm>
            <a:off x="4168575" y="2594113"/>
            <a:ext cx="1278070" cy="1321905"/>
          </a:xfrm>
          <a:prstGeom prst="rightArrow">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rPr>
              <a:t>Lossless</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err="1" smtClean="0"/>
              <a:t>multimapping</a:t>
            </a:r>
            <a:endParaRPr kumimoji="0" lang="en-US" sz="14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3785622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Multi-mapping example</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Information sets {2A, 2C} and {2B, 2D} are equivalent from Player 2’s perspective</a:t>
            </a:r>
          </a:p>
          <a:p>
            <a:pPr marL="914400" lvl="1" indent="-457200">
              <a:buFont typeface="Arial"/>
              <a:buChar char="•"/>
            </a:pPr>
            <a:r>
              <a:rPr lang="en-US" dirty="0" smtClean="0"/>
              <a:t>2A and 2B both multi-map to {2A, 2B}</a:t>
            </a:r>
          </a:p>
          <a:p>
            <a:pPr marL="914400" lvl="1" indent="-457200">
              <a:buFont typeface="Arial"/>
              <a:buChar char="•"/>
            </a:pPr>
            <a:r>
              <a:rPr lang="en-US" dirty="0" smtClean="0"/>
              <a:t>2C </a:t>
            </a:r>
            <a:r>
              <a:rPr lang="en-US" dirty="0"/>
              <a:t>and </a:t>
            </a:r>
            <a:r>
              <a:rPr lang="en-US" dirty="0" smtClean="0"/>
              <a:t>2D </a:t>
            </a:r>
            <a:r>
              <a:rPr lang="en-US" dirty="0"/>
              <a:t>both multi-map to {</a:t>
            </a:r>
            <a:r>
              <a:rPr lang="en-US" dirty="0" smtClean="0"/>
              <a:t>2C, 2D}</a:t>
            </a:r>
            <a:endParaRPr lang="en-US" dirty="0"/>
          </a:p>
        </p:txBody>
      </p:sp>
      <p:pic>
        <p:nvPicPr>
          <p:cNvPr id="5" name="Picture 4" descr="phi_mapping.pdf"/>
          <p:cNvPicPr>
            <a:picLocks noChangeAspect="1"/>
          </p:cNvPicPr>
          <p:nvPr/>
        </p:nvPicPr>
        <p:blipFill>
          <a:blip r:embed="rId2">
            <a:lum bright="100000" contrast="100000"/>
            <a:extLst>
              <a:ext uri="{28A0092B-C50C-407E-A947-70E740481C1C}">
                <a14:useLocalDpi xmlns:a14="http://schemas.microsoft.com/office/drawing/2010/main" val="0"/>
              </a:ext>
            </a:extLst>
          </a:blip>
          <a:stretch>
            <a:fillRect/>
          </a:stretch>
        </p:blipFill>
        <p:spPr>
          <a:xfrm>
            <a:off x="593299" y="4058124"/>
            <a:ext cx="3502388" cy="2171786"/>
          </a:xfrm>
          <a:prstGeom prst="rect">
            <a:avLst/>
          </a:prstGeom>
        </p:spPr>
      </p:pic>
      <p:pic>
        <p:nvPicPr>
          <p:cNvPr id="7" name="Picture 6" descr="phi_mapping_abstracted.pdf"/>
          <p:cNvPicPr>
            <a:picLocks noChangeAspect="1"/>
          </p:cNvPicPr>
          <p:nvPr/>
        </p:nvPicPr>
        <p:blipFill>
          <a:blip r:embed="rId3">
            <a:lum bright="100000" contrast="100000"/>
            <a:extLst>
              <a:ext uri="{28A0092B-C50C-407E-A947-70E740481C1C}">
                <a14:useLocalDpi xmlns:a14="http://schemas.microsoft.com/office/drawing/2010/main" val="0"/>
              </a:ext>
            </a:extLst>
          </a:blip>
          <a:stretch>
            <a:fillRect/>
          </a:stretch>
        </p:blipFill>
        <p:spPr>
          <a:xfrm>
            <a:off x="4922533" y="4058124"/>
            <a:ext cx="3650846" cy="2263843"/>
          </a:xfrm>
          <a:prstGeom prst="rect">
            <a:avLst/>
          </a:prstGeom>
        </p:spPr>
      </p:pic>
    </p:spTree>
    <p:extLst>
      <p:ext uri="{BB962C8B-B14F-4D97-AF65-F5344CB8AC3E}">
        <p14:creationId xmlns:p14="http://schemas.microsoft.com/office/powerpoint/2010/main" val="20731667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smtClean="0"/>
              <a:t>Computing Abstractions</a:t>
            </a:r>
            <a:endParaRPr lang="en-US" sz="5400"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42556147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1775" y="152400"/>
            <a:ext cx="8731250" cy="469900"/>
          </a:xfrm>
        </p:spPr>
        <p:txBody>
          <a:bodyPr/>
          <a:lstStyle/>
          <a:p>
            <a:r>
              <a:rPr lang="en-US" smtClean="0"/>
              <a:t>Poker</a:t>
            </a:r>
          </a:p>
        </p:txBody>
      </p:sp>
      <p:sp>
        <p:nvSpPr>
          <p:cNvPr id="5123" name="Rectangle 3"/>
          <p:cNvSpPr>
            <a:spLocks noGrp="1" noChangeArrowheads="1"/>
          </p:cNvSpPr>
          <p:nvPr>
            <p:ph type="body" idx="1"/>
          </p:nvPr>
        </p:nvSpPr>
        <p:spPr>
          <a:xfrm>
            <a:off x="421481" y="707232"/>
            <a:ext cx="8522494" cy="2374900"/>
          </a:xfrm>
        </p:spPr>
        <p:txBody>
          <a:bodyPr/>
          <a:lstStyle/>
          <a:p>
            <a:pPr marL="0" indent="0">
              <a:lnSpc>
                <a:spcPct val="90000"/>
              </a:lnSpc>
              <a:buNone/>
            </a:pPr>
            <a:r>
              <a:rPr lang="en-US" sz="2400" dirty="0" smtClean="0"/>
              <a:t>Recognized challenge problem in AI since 1992 </a:t>
            </a:r>
            <a:r>
              <a:rPr lang="en-US" sz="1800" dirty="0" smtClean="0">
                <a:solidFill>
                  <a:schemeClr val="accent2"/>
                </a:solidFill>
              </a:rPr>
              <a:t>[Billings, Schaeffer, …]</a:t>
            </a:r>
          </a:p>
          <a:p>
            <a:pPr lvl="1">
              <a:lnSpc>
                <a:spcPct val="90000"/>
              </a:lnSpc>
            </a:pPr>
            <a:r>
              <a:rPr lang="en-US" sz="2000" dirty="0" smtClean="0"/>
              <a:t>Hidden information (other players’ cards)</a:t>
            </a:r>
          </a:p>
          <a:p>
            <a:pPr lvl="1">
              <a:lnSpc>
                <a:spcPct val="90000"/>
              </a:lnSpc>
            </a:pPr>
            <a:r>
              <a:rPr lang="en-US" sz="2000" dirty="0" smtClean="0"/>
              <a:t>Uncertainty about future events</a:t>
            </a:r>
          </a:p>
          <a:p>
            <a:pPr lvl="1">
              <a:lnSpc>
                <a:spcPct val="90000"/>
              </a:lnSpc>
            </a:pPr>
            <a:r>
              <a:rPr lang="en-US" sz="2000" dirty="0" smtClean="0"/>
              <a:t>Deceptive strategies needed in a good player</a:t>
            </a:r>
          </a:p>
          <a:p>
            <a:pPr lvl="1">
              <a:lnSpc>
                <a:spcPct val="90000"/>
              </a:lnSpc>
            </a:pPr>
            <a:r>
              <a:rPr lang="en-US" sz="2000" dirty="0" smtClean="0"/>
              <a:t>Very large game trees</a:t>
            </a:r>
          </a:p>
        </p:txBody>
      </p:sp>
      <p:sp>
        <p:nvSpPr>
          <p:cNvPr id="2" name="Rectangle 4">
            <a:hlinkClick r:id="rId3"/>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1234245" y="2617383"/>
            <a:ext cx="6457950" cy="3906317"/>
            <a:chOff x="1343025" y="2713939"/>
            <a:chExt cx="6457950" cy="3906317"/>
          </a:xfrm>
        </p:grpSpPr>
        <p:pic>
          <p:nvPicPr>
            <p:cNvPr id="8195" name="Picture 3" descr="http://www.pokertelegraph.com/wp-content/uploads/2013/01/IMG_1967IMG_1967.jpg"/>
            <p:cNvPicPr>
              <a:picLocks noChangeAspect="1" noChangeArrowheads="1"/>
            </p:cNvPicPr>
            <p:nvPr/>
          </p:nvPicPr>
          <p:blipFill rotWithShape="1">
            <a:blip r:embed="rId4">
              <a:extLst>
                <a:ext uri="{28A0092B-C50C-407E-A947-70E740481C1C}">
                  <a14:useLocalDpi xmlns:a14="http://schemas.microsoft.com/office/drawing/2010/main" val="0"/>
                </a:ext>
              </a:extLst>
            </a:blip>
            <a:srcRect t="19126" b="195"/>
            <a:stretch/>
          </p:blipFill>
          <p:spPr bwMode="auto">
            <a:xfrm>
              <a:off x="1343025" y="3145536"/>
              <a:ext cx="6457950" cy="34747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343025" y="2713939"/>
              <a:ext cx="6457950" cy="431597"/>
            </a:xfrm>
            <a:prstGeom prst="rect">
              <a:avLst/>
            </a:prstGeom>
            <a:solidFill>
              <a:srgbClr val="000000"/>
            </a:solidFill>
            <a:ln w="38100"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5125" name="Text Box 5"/>
            <p:cNvSpPr txBox="1">
              <a:spLocks noChangeArrowheads="1"/>
            </p:cNvSpPr>
            <p:nvPr/>
          </p:nvSpPr>
          <p:spPr bwMode="auto">
            <a:xfrm>
              <a:off x="1618569" y="2729682"/>
              <a:ext cx="5561138" cy="400110"/>
            </a:xfrm>
            <a:prstGeom prst="rect">
              <a:avLst/>
            </a:prstGeom>
            <a:noFill/>
            <a:ln w="38100">
              <a:noFill/>
              <a:miter lim="800000"/>
              <a:headEnd/>
              <a:tailEnd/>
            </a:ln>
          </p:spPr>
          <p:txBody>
            <a:bodyPr wrap="none">
              <a:spAutoFit/>
            </a:bodyPr>
            <a:lstStyle/>
            <a:p>
              <a:r>
                <a:rPr lang="en-US" dirty="0" smtClean="0">
                  <a:solidFill>
                    <a:schemeClr val="tx2"/>
                  </a:solidFill>
                </a:rPr>
                <a:t>NBC National Heads-Up Poker Championship 2013</a:t>
              </a:r>
              <a:endParaRPr lang="en-US" dirty="0">
                <a:solidFill>
                  <a:schemeClr val="tx2"/>
                </a:solidFill>
              </a:endParaRP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Hardness results</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Determining whether two </a:t>
            </a:r>
            <a:r>
              <a:rPr lang="en-US" dirty="0" err="1" smtClean="0"/>
              <a:t>subtrees</a:t>
            </a:r>
            <a:r>
              <a:rPr lang="en-US" dirty="0" smtClean="0"/>
              <a:t> are “extensive-form game-tree isomorphic”  is graph isomorphism complete</a:t>
            </a:r>
          </a:p>
          <a:p>
            <a:pPr marL="457200" indent="-457200">
              <a:buFont typeface="Arial"/>
              <a:buChar char="•"/>
            </a:pPr>
            <a:r>
              <a:rPr lang="en-US" dirty="0" smtClean="0"/>
              <a:t>Computing the minimum-size abstraction given a bound is NP-complete</a:t>
            </a:r>
          </a:p>
          <a:p>
            <a:pPr marL="914400" lvl="1" indent="-457200">
              <a:buFont typeface="Arial"/>
              <a:buChar char="•"/>
            </a:pPr>
            <a:r>
              <a:rPr lang="en-US" dirty="0" smtClean="0"/>
              <a:t>Holds also for minimizing a bound given a maximum size</a:t>
            </a:r>
          </a:p>
          <a:p>
            <a:pPr marL="514350" indent="-457200">
              <a:buFont typeface="Arial"/>
              <a:buChar char="•"/>
            </a:pPr>
            <a:r>
              <a:rPr lang="en-US" dirty="0" smtClean="0">
                <a:solidFill>
                  <a:srgbClr val="FFC000"/>
                </a:solidFill>
              </a:rPr>
              <a:t>Doesn’t mean abstraction with bounds is undoable or not worth it computationally</a:t>
            </a:r>
          </a:p>
        </p:txBody>
      </p:sp>
    </p:spTree>
    <p:extLst>
      <p:ext uri="{BB962C8B-B14F-4D97-AF65-F5344CB8AC3E}">
        <p14:creationId xmlns:p14="http://schemas.microsoft.com/office/powerpoint/2010/main" val="186401089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003852"/>
            <a:ext cx="8742793" cy="5444573"/>
          </a:xfrm>
        </p:spPr>
        <p:txBody>
          <a:bodyPr>
            <a:normAutofit/>
          </a:bodyPr>
          <a:lstStyle/>
          <a:p>
            <a:pPr marL="457200" indent="-457200">
              <a:buFont typeface="Arial"/>
              <a:buChar char="•"/>
            </a:pPr>
            <a:r>
              <a:rPr lang="en-US" sz="2800" dirty="0"/>
              <a:t>E</a:t>
            </a:r>
            <a:r>
              <a:rPr lang="en-US" sz="2800" dirty="0" smtClean="0"/>
              <a:t>xample where level-by-level abstraction can’t find even lossless abstraction (all suit </a:t>
            </a:r>
            <a:r>
              <a:rPr lang="en-US" sz="2800" dirty="0" err="1" smtClean="0"/>
              <a:t>isomorphisms</a:t>
            </a:r>
            <a:r>
              <a:rPr lang="en-US" sz="2800" dirty="0" smtClean="0"/>
              <a:t>)</a:t>
            </a:r>
          </a:p>
          <a:p>
            <a:pPr marL="914400" lvl="1" indent="-457200">
              <a:buFont typeface="Arial"/>
              <a:buChar char="•"/>
            </a:pPr>
            <a:r>
              <a:rPr lang="en-US" sz="2400" dirty="0" smtClean="0"/>
              <a:t>Deck has 2 jacks and 2 kings</a:t>
            </a:r>
          </a:p>
          <a:p>
            <a:pPr marL="914400" lvl="1" indent="-457200">
              <a:buFont typeface="Arial"/>
              <a:buChar char="•"/>
            </a:pPr>
            <a:r>
              <a:rPr lang="en-US" sz="2400" dirty="0" smtClean="0"/>
              <a:t>Jack abstracted</a:t>
            </a:r>
          </a:p>
          <a:p>
            <a:pPr marL="914400" lvl="1" indent="-457200">
              <a:buFont typeface="Arial"/>
              <a:buChar char="•"/>
            </a:pPr>
            <a:r>
              <a:rPr lang="en-US" sz="2400" dirty="0" smtClean="0"/>
              <a:t>King abstracted for </a:t>
            </a:r>
            <a:br>
              <a:rPr lang="en-US" sz="2400" dirty="0" smtClean="0"/>
            </a:br>
            <a:r>
              <a:rPr lang="en-US" sz="2400" dirty="0" smtClean="0"/>
              <a:t>private cards</a:t>
            </a:r>
          </a:p>
          <a:p>
            <a:pPr marL="914400" lvl="1" indent="-457200">
              <a:buFont typeface="Arial"/>
              <a:buChar char="•"/>
            </a:pPr>
            <a:r>
              <a:rPr lang="en-US" sz="2400" dirty="0" smtClean="0"/>
              <a:t>Public kings lead to </a:t>
            </a:r>
            <a:br>
              <a:rPr lang="en-US" sz="2400" dirty="0" smtClean="0"/>
            </a:br>
            <a:r>
              <a:rPr lang="en-US" sz="2400" dirty="0" smtClean="0"/>
              <a:t>information gain</a:t>
            </a:r>
          </a:p>
        </p:txBody>
      </p:sp>
      <p:sp>
        <p:nvSpPr>
          <p:cNvPr id="2" name="Title 1"/>
          <p:cNvSpPr>
            <a:spLocks noGrp="1"/>
          </p:cNvSpPr>
          <p:nvPr>
            <p:ph type="title"/>
          </p:nvPr>
        </p:nvSpPr>
        <p:spPr>
          <a:xfrm>
            <a:off x="252715" y="201261"/>
            <a:ext cx="8731250" cy="749300"/>
          </a:xfrm>
        </p:spPr>
        <p:txBody>
          <a:bodyPr/>
          <a:lstStyle/>
          <a:p>
            <a:r>
              <a:rPr lang="en-US" sz="4000" dirty="0" smtClean="0"/>
              <a:t>Level-by-level abstraction impossibility</a:t>
            </a:r>
            <a:endParaRPr lang="en-US" sz="4000" dirty="0"/>
          </a:p>
        </p:txBody>
      </p:sp>
    </p:spTree>
    <p:extLst>
      <p:ext uri="{BB962C8B-B14F-4D97-AF65-F5344CB8AC3E}">
        <p14:creationId xmlns:p14="http://schemas.microsoft.com/office/powerpoint/2010/main" val="337598093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3586" y="177924"/>
            <a:ext cx="8731250" cy="749300"/>
          </a:xfrm>
        </p:spPr>
        <p:txBody>
          <a:bodyPr/>
          <a:lstStyle/>
          <a:p>
            <a:r>
              <a:rPr lang="en-US" sz="2800" dirty="0" smtClean="0"/>
              <a:t>Impossibility: Level-by-level </a:t>
            </a:r>
            <a:r>
              <a:rPr lang="en-US" sz="2800" dirty="0"/>
              <a:t>abstraction can’t find even lossless abstraction (all suit </a:t>
            </a:r>
            <a:r>
              <a:rPr lang="en-US" sz="2800" dirty="0" err="1"/>
              <a:t>isomorphisms</a:t>
            </a:r>
            <a:r>
              <a:rPr lang="en-US" sz="2800" dirty="0"/>
              <a:t>)</a:t>
            </a:r>
          </a:p>
        </p:txBody>
      </p:sp>
      <p:sp>
        <p:nvSpPr>
          <p:cNvPr id="5" name="TextBox 4"/>
          <p:cNvSpPr txBox="1"/>
          <p:nvPr/>
        </p:nvSpPr>
        <p:spPr>
          <a:xfrm>
            <a:off x="781006" y="1443982"/>
            <a:ext cx="1356462" cy="400110"/>
          </a:xfrm>
          <a:prstGeom prst="rect">
            <a:avLst/>
          </a:prstGeom>
          <a:noFill/>
        </p:spPr>
        <p:txBody>
          <a:bodyPr wrap="none" rtlCol="0">
            <a:spAutoFit/>
          </a:bodyPr>
          <a:lstStyle/>
          <a:p>
            <a:pPr algn="l"/>
            <a:r>
              <a:rPr lang="en-US" dirty="0" smtClean="0"/>
              <a:t>Signal tree:</a:t>
            </a:r>
            <a:endParaRPr lang="en-US" dirty="0"/>
          </a:p>
        </p:txBody>
      </p:sp>
      <p:sp>
        <p:nvSpPr>
          <p:cNvPr id="28" name="Oval 27"/>
          <p:cNvSpPr>
            <a:spLocks noChangeAspect="1"/>
          </p:cNvSpPr>
          <p:nvPr/>
        </p:nvSpPr>
        <p:spPr bwMode="auto">
          <a:xfrm>
            <a:off x="1263216" y="2725473"/>
            <a:ext cx="279400" cy="2794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Oval 32"/>
          <p:cNvSpPr>
            <a:spLocks noChangeAspect="1"/>
          </p:cNvSpPr>
          <p:nvPr/>
        </p:nvSpPr>
        <p:spPr bwMode="auto">
          <a:xfrm>
            <a:off x="4570812" y="1443982"/>
            <a:ext cx="279400" cy="2794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Oval 34"/>
          <p:cNvSpPr>
            <a:spLocks noChangeAspect="1"/>
          </p:cNvSpPr>
          <p:nvPr/>
        </p:nvSpPr>
        <p:spPr bwMode="auto">
          <a:xfrm>
            <a:off x="423076"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48" name="Straight Arrow Connector 47"/>
          <p:cNvCxnSpPr>
            <a:stCxn id="33" idx="3"/>
            <a:endCxn id="28" idx="7"/>
          </p:cNvCxnSpPr>
          <p:nvPr/>
        </p:nvCxnSpPr>
        <p:spPr bwMode="auto">
          <a:xfrm flipH="1">
            <a:off x="1501699" y="1682465"/>
            <a:ext cx="3110030" cy="1083925"/>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52" name="Straight Arrow Connector 51"/>
          <p:cNvCxnSpPr>
            <a:stCxn id="28" idx="3"/>
            <a:endCxn id="35" idx="0"/>
          </p:cNvCxnSpPr>
          <p:nvPr/>
        </p:nvCxnSpPr>
        <p:spPr bwMode="auto">
          <a:xfrm flipH="1">
            <a:off x="562776" y="2963956"/>
            <a:ext cx="741357" cy="1041116"/>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64" name="Straight Arrow Connector 63"/>
          <p:cNvCxnSpPr>
            <a:stCxn id="35" idx="5"/>
            <a:endCxn id="77" idx="0"/>
          </p:cNvCxnSpPr>
          <p:nvPr/>
        </p:nvCxnSpPr>
        <p:spPr bwMode="auto">
          <a:xfrm>
            <a:off x="661559" y="4243555"/>
            <a:ext cx="99208" cy="748188"/>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65" name="Straight Arrow Connector 64"/>
          <p:cNvCxnSpPr>
            <a:stCxn id="35" idx="3"/>
            <a:endCxn id="76" idx="0"/>
          </p:cNvCxnSpPr>
          <p:nvPr/>
        </p:nvCxnSpPr>
        <p:spPr bwMode="auto">
          <a:xfrm flipH="1">
            <a:off x="323733" y="4243555"/>
            <a:ext cx="140260" cy="749070"/>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76" name="TextBox 75"/>
          <p:cNvSpPr txBox="1"/>
          <p:nvPr/>
        </p:nvSpPr>
        <p:spPr>
          <a:xfrm>
            <a:off x="180104" y="4992625"/>
            <a:ext cx="287258" cy="338554"/>
          </a:xfrm>
          <a:prstGeom prst="rect">
            <a:avLst/>
          </a:prstGeom>
          <a:noFill/>
        </p:spPr>
        <p:txBody>
          <a:bodyPr wrap="none" rtlCol="0">
            <a:spAutoFit/>
          </a:bodyPr>
          <a:lstStyle/>
          <a:p>
            <a:r>
              <a:rPr lang="en-US" sz="1600" dirty="0"/>
              <a:t>1</a:t>
            </a:r>
          </a:p>
        </p:txBody>
      </p:sp>
      <p:sp>
        <p:nvSpPr>
          <p:cNvPr id="77" name="TextBox 76"/>
          <p:cNvSpPr txBox="1"/>
          <p:nvPr/>
        </p:nvSpPr>
        <p:spPr>
          <a:xfrm>
            <a:off x="620093" y="4991743"/>
            <a:ext cx="281347" cy="338554"/>
          </a:xfrm>
          <a:prstGeom prst="rect">
            <a:avLst/>
          </a:prstGeom>
          <a:noFill/>
        </p:spPr>
        <p:txBody>
          <a:bodyPr wrap="none" rtlCol="0">
            <a:spAutoFit/>
          </a:bodyPr>
          <a:lstStyle/>
          <a:p>
            <a:r>
              <a:rPr lang="en-US" sz="1600" dirty="0" err="1" smtClean="0"/>
              <a:t>δ</a:t>
            </a:r>
            <a:endParaRPr lang="en-US" sz="1600" dirty="0"/>
          </a:p>
        </p:txBody>
      </p:sp>
      <p:sp>
        <p:nvSpPr>
          <p:cNvPr id="61" name="Oval 60"/>
          <p:cNvSpPr>
            <a:spLocks noChangeAspect="1"/>
          </p:cNvSpPr>
          <p:nvPr/>
        </p:nvSpPr>
        <p:spPr bwMode="auto">
          <a:xfrm>
            <a:off x="1265176"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62" name="Straight Arrow Connector 61"/>
          <p:cNvCxnSpPr>
            <a:stCxn id="28" idx="4"/>
            <a:endCxn id="61" idx="0"/>
          </p:cNvCxnSpPr>
          <p:nvPr/>
        </p:nvCxnSpPr>
        <p:spPr bwMode="auto">
          <a:xfrm>
            <a:off x="1402916" y="3004873"/>
            <a:ext cx="1960" cy="1000199"/>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63" name="Straight Arrow Connector 62"/>
          <p:cNvCxnSpPr>
            <a:stCxn id="61" idx="5"/>
            <a:endCxn id="70" idx="0"/>
          </p:cNvCxnSpPr>
          <p:nvPr/>
        </p:nvCxnSpPr>
        <p:spPr bwMode="auto">
          <a:xfrm>
            <a:off x="1503659" y="4243555"/>
            <a:ext cx="99207" cy="780153"/>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68" name="Straight Arrow Connector 67"/>
          <p:cNvCxnSpPr>
            <a:stCxn id="61" idx="3"/>
            <a:endCxn id="69" idx="0"/>
          </p:cNvCxnSpPr>
          <p:nvPr/>
        </p:nvCxnSpPr>
        <p:spPr bwMode="auto">
          <a:xfrm flipH="1">
            <a:off x="1165833" y="4243555"/>
            <a:ext cx="140260" cy="781035"/>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69" name="TextBox 68"/>
          <p:cNvSpPr txBox="1"/>
          <p:nvPr/>
        </p:nvSpPr>
        <p:spPr>
          <a:xfrm>
            <a:off x="1022204" y="5024590"/>
            <a:ext cx="287258" cy="338554"/>
          </a:xfrm>
          <a:prstGeom prst="rect">
            <a:avLst/>
          </a:prstGeom>
          <a:noFill/>
        </p:spPr>
        <p:txBody>
          <a:bodyPr wrap="none" rtlCol="0">
            <a:spAutoFit/>
          </a:bodyPr>
          <a:lstStyle/>
          <a:p>
            <a:r>
              <a:rPr lang="en-US" sz="1600" dirty="0"/>
              <a:t>1</a:t>
            </a:r>
          </a:p>
        </p:txBody>
      </p:sp>
      <p:sp>
        <p:nvSpPr>
          <p:cNvPr id="70" name="TextBox 69"/>
          <p:cNvSpPr txBox="1"/>
          <p:nvPr/>
        </p:nvSpPr>
        <p:spPr>
          <a:xfrm>
            <a:off x="1459237" y="5023708"/>
            <a:ext cx="287258" cy="338554"/>
          </a:xfrm>
          <a:prstGeom prst="rect">
            <a:avLst/>
          </a:prstGeom>
          <a:noFill/>
        </p:spPr>
        <p:txBody>
          <a:bodyPr wrap="none" rtlCol="0">
            <a:spAutoFit/>
          </a:bodyPr>
          <a:lstStyle/>
          <a:p>
            <a:r>
              <a:rPr lang="en-US" sz="1600" dirty="0" err="1"/>
              <a:t>1</a:t>
            </a:r>
            <a:endParaRPr lang="en-US" sz="1600" dirty="0"/>
          </a:p>
        </p:txBody>
      </p:sp>
      <p:sp>
        <p:nvSpPr>
          <p:cNvPr id="80" name="Oval 79"/>
          <p:cNvSpPr>
            <a:spLocks noChangeAspect="1"/>
          </p:cNvSpPr>
          <p:nvPr/>
        </p:nvSpPr>
        <p:spPr bwMode="auto">
          <a:xfrm>
            <a:off x="2107277"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81" name="Straight Arrow Connector 80"/>
          <p:cNvCxnSpPr>
            <a:stCxn id="28" idx="5"/>
            <a:endCxn id="80" idx="0"/>
          </p:cNvCxnSpPr>
          <p:nvPr/>
        </p:nvCxnSpPr>
        <p:spPr bwMode="auto">
          <a:xfrm>
            <a:off x="1501699" y="2963956"/>
            <a:ext cx="745278" cy="1041116"/>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82" name="Straight Arrow Connector 81"/>
          <p:cNvCxnSpPr>
            <a:stCxn id="80" idx="5"/>
            <a:endCxn id="85" idx="0"/>
          </p:cNvCxnSpPr>
          <p:nvPr/>
        </p:nvCxnSpPr>
        <p:spPr bwMode="auto">
          <a:xfrm>
            <a:off x="2345760" y="4243555"/>
            <a:ext cx="99207" cy="768322"/>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83" name="Straight Arrow Connector 82"/>
          <p:cNvCxnSpPr>
            <a:stCxn id="80" idx="3"/>
            <a:endCxn id="84" idx="0"/>
          </p:cNvCxnSpPr>
          <p:nvPr/>
        </p:nvCxnSpPr>
        <p:spPr bwMode="auto">
          <a:xfrm flipH="1">
            <a:off x="2007934" y="4243555"/>
            <a:ext cx="140260" cy="769204"/>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84" name="TextBox 83"/>
          <p:cNvSpPr txBox="1"/>
          <p:nvPr/>
        </p:nvSpPr>
        <p:spPr>
          <a:xfrm>
            <a:off x="1864305" y="5012759"/>
            <a:ext cx="287258" cy="338554"/>
          </a:xfrm>
          <a:prstGeom prst="rect">
            <a:avLst/>
          </a:prstGeom>
          <a:noFill/>
        </p:spPr>
        <p:txBody>
          <a:bodyPr wrap="none" rtlCol="0">
            <a:spAutoFit/>
          </a:bodyPr>
          <a:lstStyle/>
          <a:p>
            <a:r>
              <a:rPr lang="en-US" sz="1600" dirty="0"/>
              <a:t>1</a:t>
            </a:r>
          </a:p>
        </p:txBody>
      </p:sp>
      <p:sp>
        <p:nvSpPr>
          <p:cNvPr id="85" name="TextBox 84"/>
          <p:cNvSpPr txBox="1"/>
          <p:nvPr/>
        </p:nvSpPr>
        <p:spPr>
          <a:xfrm>
            <a:off x="2301338" y="5011877"/>
            <a:ext cx="287258" cy="338554"/>
          </a:xfrm>
          <a:prstGeom prst="rect">
            <a:avLst/>
          </a:prstGeom>
          <a:noFill/>
        </p:spPr>
        <p:txBody>
          <a:bodyPr wrap="none" rtlCol="0">
            <a:spAutoFit/>
          </a:bodyPr>
          <a:lstStyle/>
          <a:p>
            <a:r>
              <a:rPr lang="en-US" sz="1600" dirty="0" err="1"/>
              <a:t>1</a:t>
            </a:r>
            <a:endParaRPr lang="en-US" sz="1600" dirty="0"/>
          </a:p>
        </p:txBody>
      </p:sp>
      <p:sp>
        <p:nvSpPr>
          <p:cNvPr id="15" name="TextBox 14"/>
          <p:cNvSpPr txBox="1"/>
          <p:nvPr/>
        </p:nvSpPr>
        <p:spPr>
          <a:xfrm>
            <a:off x="2603391" y="1828446"/>
            <a:ext cx="367108" cy="338554"/>
          </a:xfrm>
          <a:prstGeom prst="rect">
            <a:avLst/>
          </a:prstGeom>
          <a:noFill/>
        </p:spPr>
        <p:txBody>
          <a:bodyPr wrap="none" rtlCol="0">
            <a:spAutoFit/>
          </a:bodyPr>
          <a:lstStyle/>
          <a:p>
            <a:r>
              <a:rPr lang="en-US" sz="1600" dirty="0" smtClean="0"/>
              <a:t>J1</a:t>
            </a:r>
            <a:endParaRPr lang="en-US" sz="1600" dirty="0"/>
          </a:p>
        </p:txBody>
      </p:sp>
      <p:sp>
        <p:nvSpPr>
          <p:cNvPr id="16" name="TextBox 15"/>
          <p:cNvSpPr txBox="1"/>
          <p:nvPr/>
        </p:nvSpPr>
        <p:spPr>
          <a:xfrm>
            <a:off x="578081" y="3175137"/>
            <a:ext cx="367108" cy="338554"/>
          </a:xfrm>
          <a:prstGeom prst="rect">
            <a:avLst/>
          </a:prstGeom>
          <a:noFill/>
        </p:spPr>
        <p:txBody>
          <a:bodyPr wrap="none" rtlCol="0">
            <a:spAutoFit/>
          </a:bodyPr>
          <a:lstStyle/>
          <a:p>
            <a:r>
              <a:rPr lang="en-US" sz="1600" dirty="0" smtClean="0"/>
              <a:t>J2</a:t>
            </a:r>
            <a:endParaRPr lang="en-US" sz="1600" dirty="0"/>
          </a:p>
        </p:txBody>
      </p:sp>
      <p:sp>
        <p:nvSpPr>
          <p:cNvPr id="17" name="TextBox 16"/>
          <p:cNvSpPr txBox="1"/>
          <p:nvPr/>
        </p:nvSpPr>
        <p:spPr>
          <a:xfrm>
            <a:off x="1364991" y="3394112"/>
            <a:ext cx="435436" cy="338554"/>
          </a:xfrm>
          <a:prstGeom prst="rect">
            <a:avLst/>
          </a:prstGeom>
          <a:noFill/>
        </p:spPr>
        <p:txBody>
          <a:bodyPr wrap="none" rtlCol="0">
            <a:spAutoFit/>
          </a:bodyPr>
          <a:lstStyle/>
          <a:p>
            <a:r>
              <a:rPr lang="en-US" sz="1600" dirty="0" smtClean="0"/>
              <a:t>K1</a:t>
            </a:r>
            <a:endParaRPr lang="en-US" sz="1600" dirty="0"/>
          </a:p>
        </p:txBody>
      </p:sp>
      <p:sp>
        <p:nvSpPr>
          <p:cNvPr id="18" name="TextBox 17"/>
          <p:cNvSpPr txBox="1"/>
          <p:nvPr/>
        </p:nvSpPr>
        <p:spPr>
          <a:xfrm>
            <a:off x="2021847" y="3229881"/>
            <a:ext cx="435436" cy="338554"/>
          </a:xfrm>
          <a:prstGeom prst="rect">
            <a:avLst/>
          </a:prstGeom>
          <a:noFill/>
        </p:spPr>
        <p:txBody>
          <a:bodyPr wrap="none" rtlCol="0">
            <a:spAutoFit/>
          </a:bodyPr>
          <a:lstStyle/>
          <a:p>
            <a:r>
              <a:rPr lang="en-US" sz="1600" dirty="0" smtClean="0"/>
              <a:t>K2</a:t>
            </a:r>
            <a:endParaRPr lang="en-US" sz="1600" dirty="0"/>
          </a:p>
        </p:txBody>
      </p:sp>
      <p:sp>
        <p:nvSpPr>
          <p:cNvPr id="19" name="TextBox 18"/>
          <p:cNvSpPr txBox="1"/>
          <p:nvPr/>
        </p:nvSpPr>
        <p:spPr>
          <a:xfrm>
            <a:off x="0" y="4302855"/>
            <a:ext cx="435436" cy="338554"/>
          </a:xfrm>
          <a:prstGeom prst="rect">
            <a:avLst/>
          </a:prstGeom>
          <a:noFill/>
        </p:spPr>
        <p:txBody>
          <a:bodyPr wrap="none" rtlCol="0">
            <a:spAutoFit/>
          </a:bodyPr>
          <a:lstStyle/>
          <a:p>
            <a:r>
              <a:rPr lang="en-US" sz="1600" dirty="0" smtClean="0"/>
              <a:t>K1</a:t>
            </a:r>
            <a:endParaRPr lang="en-US" sz="1600" dirty="0"/>
          </a:p>
        </p:txBody>
      </p:sp>
      <p:sp>
        <p:nvSpPr>
          <p:cNvPr id="86" name="TextBox 85"/>
          <p:cNvSpPr txBox="1"/>
          <p:nvPr/>
        </p:nvSpPr>
        <p:spPr>
          <a:xfrm>
            <a:off x="382300" y="4597589"/>
            <a:ext cx="435436" cy="338554"/>
          </a:xfrm>
          <a:prstGeom prst="rect">
            <a:avLst/>
          </a:prstGeom>
          <a:noFill/>
        </p:spPr>
        <p:txBody>
          <a:bodyPr wrap="none" rtlCol="0">
            <a:spAutoFit/>
          </a:bodyPr>
          <a:lstStyle/>
          <a:p>
            <a:r>
              <a:rPr lang="en-US" sz="1600" dirty="0" smtClean="0"/>
              <a:t>K2</a:t>
            </a:r>
            <a:endParaRPr lang="en-US" sz="1600" dirty="0"/>
          </a:p>
        </p:txBody>
      </p:sp>
      <p:sp>
        <p:nvSpPr>
          <p:cNvPr id="87" name="TextBox 86"/>
          <p:cNvSpPr txBox="1"/>
          <p:nvPr/>
        </p:nvSpPr>
        <p:spPr>
          <a:xfrm>
            <a:off x="865316" y="4356717"/>
            <a:ext cx="367108" cy="338554"/>
          </a:xfrm>
          <a:prstGeom prst="rect">
            <a:avLst/>
          </a:prstGeom>
          <a:noFill/>
        </p:spPr>
        <p:txBody>
          <a:bodyPr wrap="none" rtlCol="0">
            <a:spAutoFit/>
          </a:bodyPr>
          <a:lstStyle/>
          <a:p>
            <a:r>
              <a:rPr lang="en-US" sz="1600" dirty="0" smtClean="0"/>
              <a:t>J</a:t>
            </a:r>
            <a:r>
              <a:rPr lang="en-US" sz="1600" dirty="0"/>
              <a:t>2</a:t>
            </a:r>
          </a:p>
        </p:txBody>
      </p:sp>
      <p:sp>
        <p:nvSpPr>
          <p:cNvPr id="88" name="TextBox 87"/>
          <p:cNvSpPr txBox="1"/>
          <p:nvPr/>
        </p:nvSpPr>
        <p:spPr>
          <a:xfrm>
            <a:off x="1213452" y="4651451"/>
            <a:ext cx="435436" cy="338554"/>
          </a:xfrm>
          <a:prstGeom prst="rect">
            <a:avLst/>
          </a:prstGeom>
          <a:noFill/>
        </p:spPr>
        <p:txBody>
          <a:bodyPr wrap="none" rtlCol="0">
            <a:spAutoFit/>
          </a:bodyPr>
          <a:lstStyle/>
          <a:p>
            <a:r>
              <a:rPr lang="en-US" sz="1600" dirty="0" smtClean="0"/>
              <a:t>K2</a:t>
            </a:r>
            <a:endParaRPr lang="en-US" sz="1600" dirty="0"/>
          </a:p>
        </p:txBody>
      </p:sp>
      <p:sp>
        <p:nvSpPr>
          <p:cNvPr id="89" name="TextBox 88"/>
          <p:cNvSpPr txBox="1"/>
          <p:nvPr/>
        </p:nvSpPr>
        <p:spPr>
          <a:xfrm>
            <a:off x="1696468" y="4301091"/>
            <a:ext cx="367108" cy="338554"/>
          </a:xfrm>
          <a:prstGeom prst="rect">
            <a:avLst/>
          </a:prstGeom>
          <a:noFill/>
        </p:spPr>
        <p:txBody>
          <a:bodyPr wrap="none" rtlCol="0">
            <a:spAutoFit/>
          </a:bodyPr>
          <a:lstStyle/>
          <a:p>
            <a:r>
              <a:rPr lang="en-US" sz="1600" dirty="0" smtClean="0"/>
              <a:t>J</a:t>
            </a:r>
            <a:r>
              <a:rPr lang="en-US" sz="1600" dirty="0"/>
              <a:t>2</a:t>
            </a:r>
          </a:p>
        </p:txBody>
      </p:sp>
      <p:sp>
        <p:nvSpPr>
          <p:cNvPr id="90" name="TextBox 89"/>
          <p:cNvSpPr txBox="1"/>
          <p:nvPr/>
        </p:nvSpPr>
        <p:spPr>
          <a:xfrm>
            <a:off x="2044604" y="4595825"/>
            <a:ext cx="435436" cy="338554"/>
          </a:xfrm>
          <a:prstGeom prst="rect">
            <a:avLst/>
          </a:prstGeom>
          <a:noFill/>
        </p:spPr>
        <p:txBody>
          <a:bodyPr wrap="none" rtlCol="0">
            <a:spAutoFit/>
          </a:bodyPr>
          <a:lstStyle/>
          <a:p>
            <a:r>
              <a:rPr lang="en-US" sz="1600" dirty="0" smtClean="0"/>
              <a:t>K1</a:t>
            </a:r>
            <a:endParaRPr lang="en-US" sz="1600" dirty="0"/>
          </a:p>
        </p:txBody>
      </p:sp>
      <p:sp>
        <p:nvSpPr>
          <p:cNvPr id="91" name="Oval 90"/>
          <p:cNvSpPr>
            <a:spLocks noChangeAspect="1"/>
          </p:cNvSpPr>
          <p:nvPr/>
        </p:nvSpPr>
        <p:spPr bwMode="auto">
          <a:xfrm>
            <a:off x="4688975" y="2713642"/>
            <a:ext cx="279400" cy="2794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2" name="Oval 91"/>
          <p:cNvSpPr>
            <a:spLocks noChangeAspect="1"/>
          </p:cNvSpPr>
          <p:nvPr/>
        </p:nvSpPr>
        <p:spPr bwMode="auto">
          <a:xfrm>
            <a:off x="3848835"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93" name="Straight Arrow Connector 92"/>
          <p:cNvCxnSpPr>
            <a:stCxn id="33" idx="4"/>
            <a:endCxn id="91" idx="0"/>
          </p:cNvCxnSpPr>
          <p:nvPr/>
        </p:nvCxnSpPr>
        <p:spPr bwMode="auto">
          <a:xfrm>
            <a:off x="4710512" y="1723382"/>
            <a:ext cx="118163" cy="990260"/>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94" name="Straight Arrow Connector 93"/>
          <p:cNvCxnSpPr>
            <a:stCxn id="91" idx="3"/>
            <a:endCxn id="92" idx="0"/>
          </p:cNvCxnSpPr>
          <p:nvPr/>
        </p:nvCxnSpPr>
        <p:spPr bwMode="auto">
          <a:xfrm flipH="1">
            <a:off x="3988535" y="2952125"/>
            <a:ext cx="741357" cy="1052947"/>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95" name="Straight Arrow Connector 94"/>
          <p:cNvCxnSpPr>
            <a:stCxn id="92" idx="5"/>
            <a:endCxn id="98" idx="0"/>
          </p:cNvCxnSpPr>
          <p:nvPr/>
        </p:nvCxnSpPr>
        <p:spPr bwMode="auto">
          <a:xfrm>
            <a:off x="4087318" y="4243555"/>
            <a:ext cx="99207" cy="736357"/>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96" name="Straight Arrow Connector 95"/>
          <p:cNvCxnSpPr>
            <a:stCxn id="92" idx="3"/>
            <a:endCxn id="97" idx="0"/>
          </p:cNvCxnSpPr>
          <p:nvPr/>
        </p:nvCxnSpPr>
        <p:spPr bwMode="auto">
          <a:xfrm flipH="1">
            <a:off x="3749492" y="4243555"/>
            <a:ext cx="140260" cy="737239"/>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97" name="TextBox 96"/>
          <p:cNvSpPr txBox="1"/>
          <p:nvPr/>
        </p:nvSpPr>
        <p:spPr>
          <a:xfrm>
            <a:off x="3605863" y="4980794"/>
            <a:ext cx="287258" cy="338554"/>
          </a:xfrm>
          <a:prstGeom prst="rect">
            <a:avLst/>
          </a:prstGeom>
          <a:noFill/>
        </p:spPr>
        <p:txBody>
          <a:bodyPr wrap="none" rtlCol="0">
            <a:spAutoFit/>
          </a:bodyPr>
          <a:lstStyle/>
          <a:p>
            <a:r>
              <a:rPr lang="en-US" sz="1600" dirty="0"/>
              <a:t>1</a:t>
            </a:r>
          </a:p>
        </p:txBody>
      </p:sp>
      <p:sp>
        <p:nvSpPr>
          <p:cNvPr id="98" name="TextBox 97"/>
          <p:cNvSpPr txBox="1"/>
          <p:nvPr/>
        </p:nvSpPr>
        <p:spPr>
          <a:xfrm>
            <a:off x="4042896" y="4979912"/>
            <a:ext cx="287258" cy="338554"/>
          </a:xfrm>
          <a:prstGeom prst="rect">
            <a:avLst/>
          </a:prstGeom>
          <a:noFill/>
        </p:spPr>
        <p:txBody>
          <a:bodyPr wrap="none" rtlCol="0">
            <a:spAutoFit/>
          </a:bodyPr>
          <a:lstStyle/>
          <a:p>
            <a:r>
              <a:rPr lang="en-US" sz="1600" dirty="0" err="1"/>
              <a:t>1</a:t>
            </a:r>
            <a:endParaRPr lang="en-US" sz="1600" dirty="0"/>
          </a:p>
        </p:txBody>
      </p:sp>
      <p:sp>
        <p:nvSpPr>
          <p:cNvPr id="99" name="Oval 98"/>
          <p:cNvSpPr>
            <a:spLocks noChangeAspect="1"/>
          </p:cNvSpPr>
          <p:nvPr/>
        </p:nvSpPr>
        <p:spPr bwMode="auto">
          <a:xfrm>
            <a:off x="4690935"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100" name="Straight Arrow Connector 99"/>
          <p:cNvCxnSpPr>
            <a:stCxn id="91" idx="4"/>
            <a:endCxn id="99" idx="0"/>
          </p:cNvCxnSpPr>
          <p:nvPr/>
        </p:nvCxnSpPr>
        <p:spPr bwMode="auto">
          <a:xfrm>
            <a:off x="4828675" y="2993042"/>
            <a:ext cx="1960" cy="1012030"/>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01" name="Straight Arrow Connector 100"/>
          <p:cNvCxnSpPr>
            <a:stCxn id="99" idx="5"/>
            <a:endCxn id="104" idx="0"/>
          </p:cNvCxnSpPr>
          <p:nvPr/>
        </p:nvCxnSpPr>
        <p:spPr bwMode="auto">
          <a:xfrm>
            <a:off x="4929418" y="4243555"/>
            <a:ext cx="99207" cy="768322"/>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02" name="Straight Arrow Connector 101"/>
          <p:cNvCxnSpPr>
            <a:stCxn id="99" idx="3"/>
            <a:endCxn id="103" idx="0"/>
          </p:cNvCxnSpPr>
          <p:nvPr/>
        </p:nvCxnSpPr>
        <p:spPr bwMode="auto">
          <a:xfrm flipH="1">
            <a:off x="4591592" y="4243555"/>
            <a:ext cx="140260" cy="769204"/>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103" name="TextBox 102"/>
          <p:cNvSpPr txBox="1"/>
          <p:nvPr/>
        </p:nvSpPr>
        <p:spPr>
          <a:xfrm>
            <a:off x="4447963" y="5012759"/>
            <a:ext cx="287258" cy="338554"/>
          </a:xfrm>
          <a:prstGeom prst="rect">
            <a:avLst/>
          </a:prstGeom>
          <a:noFill/>
        </p:spPr>
        <p:txBody>
          <a:bodyPr wrap="none" rtlCol="0">
            <a:spAutoFit/>
          </a:bodyPr>
          <a:lstStyle/>
          <a:p>
            <a:r>
              <a:rPr lang="en-US" sz="1600" dirty="0"/>
              <a:t>1</a:t>
            </a:r>
          </a:p>
        </p:txBody>
      </p:sp>
      <p:sp>
        <p:nvSpPr>
          <p:cNvPr id="104" name="TextBox 103"/>
          <p:cNvSpPr txBox="1"/>
          <p:nvPr/>
        </p:nvSpPr>
        <p:spPr>
          <a:xfrm>
            <a:off x="4884996" y="5011877"/>
            <a:ext cx="287258" cy="338554"/>
          </a:xfrm>
          <a:prstGeom prst="rect">
            <a:avLst/>
          </a:prstGeom>
          <a:noFill/>
        </p:spPr>
        <p:txBody>
          <a:bodyPr wrap="none" rtlCol="0">
            <a:spAutoFit/>
          </a:bodyPr>
          <a:lstStyle/>
          <a:p>
            <a:r>
              <a:rPr lang="en-US" sz="1600" dirty="0" err="1"/>
              <a:t>1</a:t>
            </a:r>
            <a:endParaRPr lang="en-US" sz="1600" dirty="0"/>
          </a:p>
        </p:txBody>
      </p:sp>
      <p:sp>
        <p:nvSpPr>
          <p:cNvPr id="105" name="Oval 104"/>
          <p:cNvSpPr>
            <a:spLocks noChangeAspect="1"/>
          </p:cNvSpPr>
          <p:nvPr/>
        </p:nvSpPr>
        <p:spPr bwMode="auto">
          <a:xfrm>
            <a:off x="5533036"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106" name="Straight Arrow Connector 105"/>
          <p:cNvCxnSpPr>
            <a:stCxn id="91" idx="5"/>
            <a:endCxn id="105" idx="0"/>
          </p:cNvCxnSpPr>
          <p:nvPr/>
        </p:nvCxnSpPr>
        <p:spPr bwMode="auto">
          <a:xfrm>
            <a:off x="4927458" y="2952125"/>
            <a:ext cx="745278" cy="1052947"/>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07" name="Straight Arrow Connector 106"/>
          <p:cNvCxnSpPr>
            <a:stCxn id="105" idx="5"/>
            <a:endCxn id="110" idx="0"/>
          </p:cNvCxnSpPr>
          <p:nvPr/>
        </p:nvCxnSpPr>
        <p:spPr bwMode="auto">
          <a:xfrm>
            <a:off x="5771519" y="4243555"/>
            <a:ext cx="99207" cy="756491"/>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08" name="Straight Arrow Connector 107"/>
          <p:cNvCxnSpPr>
            <a:stCxn id="105" idx="3"/>
            <a:endCxn id="109" idx="0"/>
          </p:cNvCxnSpPr>
          <p:nvPr/>
        </p:nvCxnSpPr>
        <p:spPr bwMode="auto">
          <a:xfrm flipH="1">
            <a:off x="5433693" y="4243555"/>
            <a:ext cx="140260" cy="757373"/>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109" name="TextBox 108"/>
          <p:cNvSpPr txBox="1"/>
          <p:nvPr/>
        </p:nvSpPr>
        <p:spPr>
          <a:xfrm>
            <a:off x="5290064" y="5000928"/>
            <a:ext cx="287258" cy="338554"/>
          </a:xfrm>
          <a:prstGeom prst="rect">
            <a:avLst/>
          </a:prstGeom>
          <a:noFill/>
        </p:spPr>
        <p:txBody>
          <a:bodyPr wrap="none" rtlCol="0">
            <a:spAutoFit/>
          </a:bodyPr>
          <a:lstStyle/>
          <a:p>
            <a:r>
              <a:rPr lang="en-US" sz="1600" dirty="0"/>
              <a:t>1</a:t>
            </a:r>
          </a:p>
        </p:txBody>
      </p:sp>
      <p:sp>
        <p:nvSpPr>
          <p:cNvPr id="110" name="TextBox 109"/>
          <p:cNvSpPr txBox="1"/>
          <p:nvPr/>
        </p:nvSpPr>
        <p:spPr>
          <a:xfrm>
            <a:off x="5727097" y="5000046"/>
            <a:ext cx="287258" cy="338554"/>
          </a:xfrm>
          <a:prstGeom prst="rect">
            <a:avLst/>
          </a:prstGeom>
          <a:noFill/>
        </p:spPr>
        <p:txBody>
          <a:bodyPr wrap="none" rtlCol="0">
            <a:spAutoFit/>
          </a:bodyPr>
          <a:lstStyle/>
          <a:p>
            <a:r>
              <a:rPr lang="en-US" sz="1600" dirty="0" err="1"/>
              <a:t>1</a:t>
            </a:r>
            <a:endParaRPr lang="en-US" sz="1600" dirty="0"/>
          </a:p>
        </p:txBody>
      </p:sp>
      <p:sp>
        <p:nvSpPr>
          <p:cNvPr id="111" name="TextBox 110"/>
          <p:cNvSpPr txBox="1"/>
          <p:nvPr/>
        </p:nvSpPr>
        <p:spPr>
          <a:xfrm>
            <a:off x="4790728" y="1958949"/>
            <a:ext cx="435436" cy="338554"/>
          </a:xfrm>
          <a:prstGeom prst="rect">
            <a:avLst/>
          </a:prstGeom>
          <a:noFill/>
        </p:spPr>
        <p:txBody>
          <a:bodyPr wrap="none" rtlCol="0">
            <a:spAutoFit/>
          </a:bodyPr>
          <a:lstStyle/>
          <a:p>
            <a:r>
              <a:rPr lang="en-US" sz="1600" dirty="0"/>
              <a:t>K</a:t>
            </a:r>
            <a:r>
              <a:rPr lang="en-US" sz="1600" dirty="0" smtClean="0"/>
              <a:t>1</a:t>
            </a:r>
            <a:endParaRPr lang="en-US" sz="1600" dirty="0"/>
          </a:p>
        </p:txBody>
      </p:sp>
      <p:sp>
        <p:nvSpPr>
          <p:cNvPr id="112" name="TextBox 111"/>
          <p:cNvSpPr txBox="1"/>
          <p:nvPr/>
        </p:nvSpPr>
        <p:spPr>
          <a:xfrm>
            <a:off x="4003840" y="3163306"/>
            <a:ext cx="367108" cy="338554"/>
          </a:xfrm>
          <a:prstGeom prst="rect">
            <a:avLst/>
          </a:prstGeom>
          <a:noFill/>
        </p:spPr>
        <p:txBody>
          <a:bodyPr wrap="none" rtlCol="0">
            <a:spAutoFit/>
          </a:bodyPr>
          <a:lstStyle/>
          <a:p>
            <a:r>
              <a:rPr lang="en-US" sz="1600" dirty="0" smtClean="0"/>
              <a:t>J1</a:t>
            </a:r>
            <a:endParaRPr lang="en-US" sz="1600" dirty="0"/>
          </a:p>
        </p:txBody>
      </p:sp>
      <p:sp>
        <p:nvSpPr>
          <p:cNvPr id="113" name="TextBox 112"/>
          <p:cNvSpPr txBox="1"/>
          <p:nvPr/>
        </p:nvSpPr>
        <p:spPr>
          <a:xfrm>
            <a:off x="4824914" y="3382281"/>
            <a:ext cx="367108" cy="338554"/>
          </a:xfrm>
          <a:prstGeom prst="rect">
            <a:avLst/>
          </a:prstGeom>
          <a:noFill/>
        </p:spPr>
        <p:txBody>
          <a:bodyPr wrap="none" rtlCol="0">
            <a:spAutoFit/>
          </a:bodyPr>
          <a:lstStyle/>
          <a:p>
            <a:r>
              <a:rPr lang="en-US" sz="1600" dirty="0" smtClean="0"/>
              <a:t>J2</a:t>
            </a:r>
            <a:endParaRPr lang="en-US" sz="1600" dirty="0"/>
          </a:p>
        </p:txBody>
      </p:sp>
      <p:sp>
        <p:nvSpPr>
          <p:cNvPr id="114" name="TextBox 113"/>
          <p:cNvSpPr txBox="1"/>
          <p:nvPr/>
        </p:nvSpPr>
        <p:spPr>
          <a:xfrm>
            <a:off x="5447606" y="3218050"/>
            <a:ext cx="435436" cy="338554"/>
          </a:xfrm>
          <a:prstGeom prst="rect">
            <a:avLst/>
          </a:prstGeom>
          <a:noFill/>
        </p:spPr>
        <p:txBody>
          <a:bodyPr wrap="none" rtlCol="0">
            <a:spAutoFit/>
          </a:bodyPr>
          <a:lstStyle/>
          <a:p>
            <a:r>
              <a:rPr lang="en-US" sz="1600" dirty="0" smtClean="0"/>
              <a:t>K2</a:t>
            </a:r>
            <a:endParaRPr lang="en-US" sz="1600" dirty="0"/>
          </a:p>
        </p:txBody>
      </p:sp>
      <p:sp>
        <p:nvSpPr>
          <p:cNvPr id="115" name="TextBox 114"/>
          <p:cNvSpPr txBox="1"/>
          <p:nvPr/>
        </p:nvSpPr>
        <p:spPr>
          <a:xfrm>
            <a:off x="3459923" y="4291024"/>
            <a:ext cx="367108" cy="338554"/>
          </a:xfrm>
          <a:prstGeom prst="rect">
            <a:avLst/>
          </a:prstGeom>
          <a:noFill/>
        </p:spPr>
        <p:txBody>
          <a:bodyPr wrap="none" rtlCol="0">
            <a:spAutoFit/>
          </a:bodyPr>
          <a:lstStyle/>
          <a:p>
            <a:r>
              <a:rPr lang="en-US" sz="1600" dirty="0" smtClean="0"/>
              <a:t>J2</a:t>
            </a:r>
            <a:endParaRPr lang="en-US" sz="1600" dirty="0"/>
          </a:p>
        </p:txBody>
      </p:sp>
      <p:sp>
        <p:nvSpPr>
          <p:cNvPr id="116" name="TextBox 115"/>
          <p:cNvSpPr txBox="1"/>
          <p:nvPr/>
        </p:nvSpPr>
        <p:spPr>
          <a:xfrm>
            <a:off x="3808059" y="4585758"/>
            <a:ext cx="435436" cy="338554"/>
          </a:xfrm>
          <a:prstGeom prst="rect">
            <a:avLst/>
          </a:prstGeom>
          <a:noFill/>
        </p:spPr>
        <p:txBody>
          <a:bodyPr wrap="none" rtlCol="0">
            <a:spAutoFit/>
          </a:bodyPr>
          <a:lstStyle/>
          <a:p>
            <a:r>
              <a:rPr lang="en-US" sz="1600" dirty="0" smtClean="0"/>
              <a:t>K2</a:t>
            </a:r>
            <a:endParaRPr lang="en-US" sz="1600" dirty="0"/>
          </a:p>
        </p:txBody>
      </p:sp>
      <p:sp>
        <p:nvSpPr>
          <p:cNvPr id="117" name="TextBox 116"/>
          <p:cNvSpPr txBox="1"/>
          <p:nvPr/>
        </p:nvSpPr>
        <p:spPr>
          <a:xfrm>
            <a:off x="4291075" y="4344886"/>
            <a:ext cx="367108" cy="338554"/>
          </a:xfrm>
          <a:prstGeom prst="rect">
            <a:avLst/>
          </a:prstGeom>
          <a:noFill/>
        </p:spPr>
        <p:txBody>
          <a:bodyPr wrap="none" rtlCol="0">
            <a:spAutoFit/>
          </a:bodyPr>
          <a:lstStyle/>
          <a:p>
            <a:r>
              <a:rPr lang="en-US" sz="1600" dirty="0" smtClean="0"/>
              <a:t>J1</a:t>
            </a:r>
            <a:endParaRPr lang="en-US" sz="1600" dirty="0"/>
          </a:p>
        </p:txBody>
      </p:sp>
      <p:sp>
        <p:nvSpPr>
          <p:cNvPr id="118" name="TextBox 117"/>
          <p:cNvSpPr txBox="1"/>
          <p:nvPr/>
        </p:nvSpPr>
        <p:spPr>
          <a:xfrm>
            <a:off x="4639211" y="4639620"/>
            <a:ext cx="435436" cy="338554"/>
          </a:xfrm>
          <a:prstGeom prst="rect">
            <a:avLst/>
          </a:prstGeom>
          <a:noFill/>
        </p:spPr>
        <p:txBody>
          <a:bodyPr wrap="none" rtlCol="0">
            <a:spAutoFit/>
          </a:bodyPr>
          <a:lstStyle/>
          <a:p>
            <a:r>
              <a:rPr lang="en-US" sz="1600" dirty="0" smtClean="0"/>
              <a:t>K2</a:t>
            </a:r>
            <a:endParaRPr lang="en-US" sz="1600" dirty="0"/>
          </a:p>
        </p:txBody>
      </p:sp>
      <p:sp>
        <p:nvSpPr>
          <p:cNvPr id="119" name="TextBox 118"/>
          <p:cNvSpPr txBox="1"/>
          <p:nvPr/>
        </p:nvSpPr>
        <p:spPr>
          <a:xfrm>
            <a:off x="5122227" y="4289260"/>
            <a:ext cx="367108" cy="338554"/>
          </a:xfrm>
          <a:prstGeom prst="rect">
            <a:avLst/>
          </a:prstGeom>
          <a:noFill/>
        </p:spPr>
        <p:txBody>
          <a:bodyPr wrap="none" rtlCol="0">
            <a:spAutoFit/>
          </a:bodyPr>
          <a:lstStyle/>
          <a:p>
            <a:r>
              <a:rPr lang="en-US" sz="1600" dirty="0" smtClean="0"/>
              <a:t>J1</a:t>
            </a:r>
            <a:endParaRPr lang="en-US" sz="1600" dirty="0"/>
          </a:p>
        </p:txBody>
      </p:sp>
      <p:sp>
        <p:nvSpPr>
          <p:cNvPr id="120" name="TextBox 119"/>
          <p:cNvSpPr txBox="1"/>
          <p:nvPr/>
        </p:nvSpPr>
        <p:spPr>
          <a:xfrm>
            <a:off x="5504527" y="4583994"/>
            <a:ext cx="367108" cy="338554"/>
          </a:xfrm>
          <a:prstGeom prst="rect">
            <a:avLst/>
          </a:prstGeom>
          <a:noFill/>
        </p:spPr>
        <p:txBody>
          <a:bodyPr wrap="none" rtlCol="0">
            <a:spAutoFit/>
          </a:bodyPr>
          <a:lstStyle/>
          <a:p>
            <a:r>
              <a:rPr lang="en-US" sz="1600" dirty="0" smtClean="0"/>
              <a:t>J2</a:t>
            </a:r>
            <a:endParaRPr lang="en-US" sz="1600" dirty="0"/>
          </a:p>
        </p:txBody>
      </p:sp>
      <p:cxnSp>
        <p:nvCxnSpPr>
          <p:cNvPr id="121" name="Straight Arrow Connector 120"/>
          <p:cNvCxnSpPr>
            <a:stCxn id="33" idx="4"/>
          </p:cNvCxnSpPr>
          <p:nvPr/>
        </p:nvCxnSpPr>
        <p:spPr bwMode="auto">
          <a:xfrm flipH="1">
            <a:off x="3822218" y="1723382"/>
            <a:ext cx="888294" cy="937166"/>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122" name="TextBox 121"/>
          <p:cNvSpPr txBox="1"/>
          <p:nvPr/>
        </p:nvSpPr>
        <p:spPr>
          <a:xfrm>
            <a:off x="3707368" y="2089451"/>
            <a:ext cx="367108" cy="338554"/>
          </a:xfrm>
          <a:prstGeom prst="rect">
            <a:avLst/>
          </a:prstGeom>
          <a:noFill/>
        </p:spPr>
        <p:txBody>
          <a:bodyPr wrap="none" rtlCol="0">
            <a:spAutoFit/>
          </a:bodyPr>
          <a:lstStyle/>
          <a:p>
            <a:r>
              <a:rPr lang="en-US" sz="1600" dirty="0" smtClean="0"/>
              <a:t>J2</a:t>
            </a:r>
            <a:endParaRPr lang="en-US" sz="1600" dirty="0"/>
          </a:p>
        </p:txBody>
      </p:sp>
      <p:sp>
        <p:nvSpPr>
          <p:cNvPr id="23" name="TextBox 22"/>
          <p:cNvSpPr txBox="1"/>
          <p:nvPr/>
        </p:nvSpPr>
        <p:spPr>
          <a:xfrm>
            <a:off x="3166776" y="2693394"/>
            <a:ext cx="1079542" cy="338554"/>
          </a:xfrm>
          <a:prstGeom prst="rect">
            <a:avLst/>
          </a:prstGeom>
          <a:noFill/>
        </p:spPr>
        <p:txBody>
          <a:bodyPr wrap="none" rtlCol="0">
            <a:spAutoFit/>
          </a:bodyPr>
          <a:lstStyle/>
          <a:p>
            <a:r>
              <a:rPr lang="en-US" sz="1600" dirty="0" smtClean="0"/>
              <a:t>Not shown</a:t>
            </a:r>
            <a:endParaRPr lang="en-US" sz="1600" dirty="0"/>
          </a:p>
        </p:txBody>
      </p:sp>
      <p:sp>
        <p:nvSpPr>
          <p:cNvPr id="123" name="Oval 122"/>
          <p:cNvSpPr>
            <a:spLocks noChangeAspect="1"/>
          </p:cNvSpPr>
          <p:nvPr/>
        </p:nvSpPr>
        <p:spPr bwMode="auto">
          <a:xfrm>
            <a:off x="7611123" y="2866042"/>
            <a:ext cx="279400" cy="2794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4" name="Oval 123"/>
          <p:cNvSpPr>
            <a:spLocks noChangeAspect="1"/>
          </p:cNvSpPr>
          <p:nvPr/>
        </p:nvSpPr>
        <p:spPr bwMode="auto">
          <a:xfrm>
            <a:off x="6770983"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125" name="Straight Arrow Connector 124"/>
          <p:cNvCxnSpPr>
            <a:stCxn id="33" idx="5"/>
            <a:endCxn id="123" idx="1"/>
          </p:cNvCxnSpPr>
          <p:nvPr/>
        </p:nvCxnSpPr>
        <p:spPr bwMode="auto">
          <a:xfrm>
            <a:off x="4809295" y="1682465"/>
            <a:ext cx="2842745" cy="1224494"/>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26" name="Straight Arrow Connector 125"/>
          <p:cNvCxnSpPr>
            <a:stCxn id="123" idx="3"/>
            <a:endCxn id="124" idx="0"/>
          </p:cNvCxnSpPr>
          <p:nvPr/>
        </p:nvCxnSpPr>
        <p:spPr bwMode="auto">
          <a:xfrm flipH="1">
            <a:off x="6910683" y="3104525"/>
            <a:ext cx="741357" cy="900547"/>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27" name="Straight Arrow Connector 126"/>
          <p:cNvCxnSpPr>
            <a:stCxn id="124" idx="5"/>
            <a:endCxn id="130" idx="0"/>
          </p:cNvCxnSpPr>
          <p:nvPr/>
        </p:nvCxnSpPr>
        <p:spPr bwMode="auto">
          <a:xfrm>
            <a:off x="7009466" y="4243555"/>
            <a:ext cx="99207" cy="888757"/>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28" name="Straight Arrow Connector 127"/>
          <p:cNvCxnSpPr>
            <a:stCxn id="124" idx="3"/>
            <a:endCxn id="129" idx="0"/>
          </p:cNvCxnSpPr>
          <p:nvPr/>
        </p:nvCxnSpPr>
        <p:spPr bwMode="auto">
          <a:xfrm flipH="1">
            <a:off x="6671640" y="4243555"/>
            <a:ext cx="140260" cy="889639"/>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129" name="TextBox 128"/>
          <p:cNvSpPr txBox="1"/>
          <p:nvPr/>
        </p:nvSpPr>
        <p:spPr>
          <a:xfrm>
            <a:off x="6528011" y="5133194"/>
            <a:ext cx="287258" cy="338554"/>
          </a:xfrm>
          <a:prstGeom prst="rect">
            <a:avLst/>
          </a:prstGeom>
          <a:noFill/>
        </p:spPr>
        <p:txBody>
          <a:bodyPr wrap="none" rtlCol="0">
            <a:spAutoFit/>
          </a:bodyPr>
          <a:lstStyle/>
          <a:p>
            <a:r>
              <a:rPr lang="en-US" sz="1600" dirty="0"/>
              <a:t>1</a:t>
            </a:r>
          </a:p>
        </p:txBody>
      </p:sp>
      <p:sp>
        <p:nvSpPr>
          <p:cNvPr id="130" name="TextBox 129"/>
          <p:cNvSpPr txBox="1"/>
          <p:nvPr/>
        </p:nvSpPr>
        <p:spPr>
          <a:xfrm>
            <a:off x="6965044" y="5132312"/>
            <a:ext cx="287258" cy="338554"/>
          </a:xfrm>
          <a:prstGeom prst="rect">
            <a:avLst/>
          </a:prstGeom>
          <a:noFill/>
        </p:spPr>
        <p:txBody>
          <a:bodyPr wrap="none" rtlCol="0">
            <a:spAutoFit/>
          </a:bodyPr>
          <a:lstStyle/>
          <a:p>
            <a:r>
              <a:rPr lang="en-US" sz="1600" dirty="0" err="1"/>
              <a:t>1</a:t>
            </a:r>
            <a:endParaRPr lang="en-US" sz="1600" dirty="0"/>
          </a:p>
        </p:txBody>
      </p:sp>
      <p:sp>
        <p:nvSpPr>
          <p:cNvPr id="131" name="Oval 130"/>
          <p:cNvSpPr>
            <a:spLocks noChangeAspect="1"/>
          </p:cNvSpPr>
          <p:nvPr/>
        </p:nvSpPr>
        <p:spPr bwMode="auto">
          <a:xfrm>
            <a:off x="7539899"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132" name="Straight Arrow Connector 131"/>
          <p:cNvCxnSpPr>
            <a:stCxn id="123" idx="4"/>
            <a:endCxn id="131" idx="0"/>
          </p:cNvCxnSpPr>
          <p:nvPr/>
        </p:nvCxnSpPr>
        <p:spPr bwMode="auto">
          <a:xfrm flipH="1">
            <a:off x="7679599" y="3145442"/>
            <a:ext cx="71224" cy="859630"/>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33" name="Straight Arrow Connector 132"/>
          <p:cNvCxnSpPr>
            <a:stCxn id="131" idx="5"/>
            <a:endCxn id="136" idx="0"/>
          </p:cNvCxnSpPr>
          <p:nvPr/>
        </p:nvCxnSpPr>
        <p:spPr bwMode="auto">
          <a:xfrm>
            <a:off x="7778382" y="4243555"/>
            <a:ext cx="172391" cy="920722"/>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34" name="Straight Arrow Connector 133"/>
          <p:cNvCxnSpPr>
            <a:stCxn id="131" idx="3"/>
            <a:endCxn id="135" idx="0"/>
          </p:cNvCxnSpPr>
          <p:nvPr/>
        </p:nvCxnSpPr>
        <p:spPr bwMode="auto">
          <a:xfrm flipH="1">
            <a:off x="7513740" y="4243555"/>
            <a:ext cx="67076" cy="921604"/>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135" name="TextBox 134"/>
          <p:cNvSpPr txBox="1"/>
          <p:nvPr/>
        </p:nvSpPr>
        <p:spPr>
          <a:xfrm>
            <a:off x="7370111" y="5165159"/>
            <a:ext cx="287258" cy="338554"/>
          </a:xfrm>
          <a:prstGeom prst="rect">
            <a:avLst/>
          </a:prstGeom>
          <a:noFill/>
        </p:spPr>
        <p:txBody>
          <a:bodyPr wrap="none" rtlCol="0">
            <a:spAutoFit/>
          </a:bodyPr>
          <a:lstStyle/>
          <a:p>
            <a:r>
              <a:rPr lang="en-US" sz="1600" dirty="0"/>
              <a:t>1</a:t>
            </a:r>
          </a:p>
        </p:txBody>
      </p:sp>
      <p:sp>
        <p:nvSpPr>
          <p:cNvPr id="136" name="TextBox 135"/>
          <p:cNvSpPr txBox="1"/>
          <p:nvPr/>
        </p:nvSpPr>
        <p:spPr>
          <a:xfrm>
            <a:off x="7807144" y="5164277"/>
            <a:ext cx="287258" cy="338554"/>
          </a:xfrm>
          <a:prstGeom prst="rect">
            <a:avLst/>
          </a:prstGeom>
          <a:noFill/>
        </p:spPr>
        <p:txBody>
          <a:bodyPr wrap="none" rtlCol="0">
            <a:spAutoFit/>
          </a:bodyPr>
          <a:lstStyle/>
          <a:p>
            <a:r>
              <a:rPr lang="en-US" sz="1600" dirty="0" err="1"/>
              <a:t>1</a:t>
            </a:r>
            <a:endParaRPr lang="en-US" sz="1600" dirty="0"/>
          </a:p>
        </p:txBody>
      </p:sp>
      <p:sp>
        <p:nvSpPr>
          <p:cNvPr id="137" name="Oval 136"/>
          <p:cNvSpPr>
            <a:spLocks noChangeAspect="1"/>
          </p:cNvSpPr>
          <p:nvPr/>
        </p:nvSpPr>
        <p:spPr bwMode="auto">
          <a:xfrm>
            <a:off x="8382000" y="4005072"/>
            <a:ext cx="279400" cy="279400"/>
          </a:xfrm>
          <a:prstGeom prst="ellipse">
            <a:avLst/>
          </a:prstGeom>
          <a:solidFill>
            <a:srgbClr val="FFFFFF"/>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cxnSp>
        <p:nvCxnSpPr>
          <p:cNvPr id="138" name="Straight Arrow Connector 137"/>
          <p:cNvCxnSpPr>
            <a:stCxn id="123" idx="5"/>
            <a:endCxn id="137" idx="0"/>
          </p:cNvCxnSpPr>
          <p:nvPr/>
        </p:nvCxnSpPr>
        <p:spPr bwMode="auto">
          <a:xfrm>
            <a:off x="7849606" y="3104525"/>
            <a:ext cx="672094" cy="900547"/>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39" name="Straight Arrow Connector 138"/>
          <p:cNvCxnSpPr>
            <a:stCxn id="137" idx="5"/>
            <a:endCxn id="142" idx="0"/>
          </p:cNvCxnSpPr>
          <p:nvPr/>
        </p:nvCxnSpPr>
        <p:spPr bwMode="auto">
          <a:xfrm>
            <a:off x="8620483" y="4243555"/>
            <a:ext cx="172391" cy="908891"/>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cxnSp>
        <p:nvCxnSpPr>
          <p:cNvPr id="140" name="Straight Arrow Connector 139"/>
          <p:cNvCxnSpPr>
            <a:stCxn id="137" idx="3"/>
            <a:endCxn id="141" idx="0"/>
          </p:cNvCxnSpPr>
          <p:nvPr/>
        </p:nvCxnSpPr>
        <p:spPr bwMode="auto">
          <a:xfrm flipH="1">
            <a:off x="8355841" y="4243555"/>
            <a:ext cx="67076" cy="909773"/>
          </a:xfrm>
          <a:prstGeom prst="straightConnector1">
            <a:avLst/>
          </a:prstGeom>
          <a:solidFill>
            <a:schemeClr val="accent1"/>
          </a:solidFill>
          <a:ln w="28575" cap="flat" cmpd="sng" algn="ctr">
            <a:solidFill>
              <a:schemeClr val="tx1"/>
            </a:solidFill>
            <a:prstDash val="solid"/>
            <a:round/>
            <a:headEnd type="none" w="med" len="med"/>
            <a:tailEnd type="triangle" w="med" len="sm"/>
          </a:ln>
          <a:effectLst/>
        </p:spPr>
      </p:cxnSp>
      <p:sp>
        <p:nvSpPr>
          <p:cNvPr id="141" name="TextBox 140"/>
          <p:cNvSpPr txBox="1"/>
          <p:nvPr/>
        </p:nvSpPr>
        <p:spPr>
          <a:xfrm>
            <a:off x="8212212" y="5153328"/>
            <a:ext cx="287258" cy="338554"/>
          </a:xfrm>
          <a:prstGeom prst="rect">
            <a:avLst/>
          </a:prstGeom>
          <a:noFill/>
        </p:spPr>
        <p:txBody>
          <a:bodyPr wrap="none" rtlCol="0">
            <a:spAutoFit/>
          </a:bodyPr>
          <a:lstStyle/>
          <a:p>
            <a:r>
              <a:rPr lang="en-US" sz="1600" dirty="0"/>
              <a:t>1</a:t>
            </a:r>
          </a:p>
        </p:txBody>
      </p:sp>
      <p:sp>
        <p:nvSpPr>
          <p:cNvPr id="142" name="TextBox 141"/>
          <p:cNvSpPr txBox="1"/>
          <p:nvPr/>
        </p:nvSpPr>
        <p:spPr>
          <a:xfrm>
            <a:off x="8649245" y="5152446"/>
            <a:ext cx="287258" cy="338554"/>
          </a:xfrm>
          <a:prstGeom prst="rect">
            <a:avLst/>
          </a:prstGeom>
          <a:noFill/>
        </p:spPr>
        <p:txBody>
          <a:bodyPr wrap="none" rtlCol="0">
            <a:spAutoFit/>
          </a:bodyPr>
          <a:lstStyle/>
          <a:p>
            <a:r>
              <a:rPr lang="en-US" sz="1600" dirty="0" err="1"/>
              <a:t>1</a:t>
            </a:r>
            <a:endParaRPr lang="en-US" sz="1600" dirty="0"/>
          </a:p>
        </p:txBody>
      </p:sp>
      <p:sp>
        <p:nvSpPr>
          <p:cNvPr id="143" name="TextBox 142"/>
          <p:cNvSpPr txBox="1"/>
          <p:nvPr/>
        </p:nvSpPr>
        <p:spPr>
          <a:xfrm>
            <a:off x="6256842" y="1969016"/>
            <a:ext cx="435436" cy="338554"/>
          </a:xfrm>
          <a:prstGeom prst="rect">
            <a:avLst/>
          </a:prstGeom>
          <a:noFill/>
        </p:spPr>
        <p:txBody>
          <a:bodyPr wrap="none" rtlCol="0">
            <a:spAutoFit/>
          </a:bodyPr>
          <a:lstStyle/>
          <a:p>
            <a:r>
              <a:rPr lang="en-US" sz="1600" dirty="0" smtClean="0"/>
              <a:t>K</a:t>
            </a:r>
            <a:r>
              <a:rPr lang="en-US" sz="1600" dirty="0"/>
              <a:t>2</a:t>
            </a:r>
          </a:p>
        </p:txBody>
      </p:sp>
      <p:sp>
        <p:nvSpPr>
          <p:cNvPr id="144" name="TextBox 143"/>
          <p:cNvSpPr txBox="1"/>
          <p:nvPr/>
        </p:nvSpPr>
        <p:spPr>
          <a:xfrm>
            <a:off x="6925988" y="3315706"/>
            <a:ext cx="367108" cy="338554"/>
          </a:xfrm>
          <a:prstGeom prst="rect">
            <a:avLst/>
          </a:prstGeom>
          <a:noFill/>
        </p:spPr>
        <p:txBody>
          <a:bodyPr wrap="none" rtlCol="0">
            <a:spAutoFit/>
          </a:bodyPr>
          <a:lstStyle/>
          <a:p>
            <a:r>
              <a:rPr lang="en-US" sz="1600" dirty="0" smtClean="0"/>
              <a:t>J1</a:t>
            </a:r>
            <a:endParaRPr lang="en-US" sz="1600" dirty="0"/>
          </a:p>
        </p:txBody>
      </p:sp>
      <p:sp>
        <p:nvSpPr>
          <p:cNvPr id="145" name="TextBox 144"/>
          <p:cNvSpPr txBox="1"/>
          <p:nvPr/>
        </p:nvSpPr>
        <p:spPr>
          <a:xfrm>
            <a:off x="7747062" y="3534681"/>
            <a:ext cx="367108" cy="338554"/>
          </a:xfrm>
          <a:prstGeom prst="rect">
            <a:avLst/>
          </a:prstGeom>
          <a:noFill/>
        </p:spPr>
        <p:txBody>
          <a:bodyPr wrap="none" rtlCol="0">
            <a:spAutoFit/>
          </a:bodyPr>
          <a:lstStyle/>
          <a:p>
            <a:r>
              <a:rPr lang="en-US" sz="1600" dirty="0" smtClean="0"/>
              <a:t>J2</a:t>
            </a:r>
            <a:endParaRPr lang="en-US" sz="1600" dirty="0"/>
          </a:p>
        </p:txBody>
      </p:sp>
      <p:sp>
        <p:nvSpPr>
          <p:cNvPr id="146" name="TextBox 145"/>
          <p:cNvSpPr txBox="1"/>
          <p:nvPr/>
        </p:nvSpPr>
        <p:spPr>
          <a:xfrm>
            <a:off x="8369754" y="3370450"/>
            <a:ext cx="435436" cy="338554"/>
          </a:xfrm>
          <a:prstGeom prst="rect">
            <a:avLst/>
          </a:prstGeom>
          <a:noFill/>
        </p:spPr>
        <p:txBody>
          <a:bodyPr wrap="none" rtlCol="0">
            <a:spAutoFit/>
          </a:bodyPr>
          <a:lstStyle/>
          <a:p>
            <a:r>
              <a:rPr lang="en-US" sz="1600" dirty="0" smtClean="0"/>
              <a:t>K1</a:t>
            </a:r>
            <a:endParaRPr lang="en-US" sz="1600" dirty="0"/>
          </a:p>
        </p:txBody>
      </p:sp>
      <p:sp>
        <p:nvSpPr>
          <p:cNvPr id="147" name="TextBox 146"/>
          <p:cNvSpPr txBox="1"/>
          <p:nvPr/>
        </p:nvSpPr>
        <p:spPr>
          <a:xfrm>
            <a:off x="6730207" y="4738158"/>
            <a:ext cx="435436" cy="338554"/>
          </a:xfrm>
          <a:prstGeom prst="rect">
            <a:avLst/>
          </a:prstGeom>
          <a:noFill/>
        </p:spPr>
        <p:txBody>
          <a:bodyPr wrap="none" rtlCol="0">
            <a:spAutoFit/>
          </a:bodyPr>
          <a:lstStyle/>
          <a:p>
            <a:r>
              <a:rPr lang="en-US" sz="1600" dirty="0" smtClean="0"/>
              <a:t>K1</a:t>
            </a:r>
            <a:endParaRPr lang="en-US" sz="1600" dirty="0"/>
          </a:p>
        </p:txBody>
      </p:sp>
      <p:sp>
        <p:nvSpPr>
          <p:cNvPr id="148" name="TextBox 147"/>
          <p:cNvSpPr txBox="1"/>
          <p:nvPr/>
        </p:nvSpPr>
        <p:spPr>
          <a:xfrm>
            <a:off x="7213223" y="4497286"/>
            <a:ext cx="367108" cy="338554"/>
          </a:xfrm>
          <a:prstGeom prst="rect">
            <a:avLst/>
          </a:prstGeom>
          <a:noFill/>
        </p:spPr>
        <p:txBody>
          <a:bodyPr wrap="none" rtlCol="0">
            <a:spAutoFit/>
          </a:bodyPr>
          <a:lstStyle/>
          <a:p>
            <a:r>
              <a:rPr lang="en-US" sz="1600" dirty="0" smtClean="0"/>
              <a:t>J1</a:t>
            </a:r>
            <a:endParaRPr lang="en-US" sz="1600" dirty="0"/>
          </a:p>
        </p:txBody>
      </p:sp>
      <p:sp>
        <p:nvSpPr>
          <p:cNvPr id="149" name="TextBox 148"/>
          <p:cNvSpPr txBox="1"/>
          <p:nvPr/>
        </p:nvSpPr>
        <p:spPr>
          <a:xfrm>
            <a:off x="7561359" y="4792020"/>
            <a:ext cx="435436" cy="338554"/>
          </a:xfrm>
          <a:prstGeom prst="rect">
            <a:avLst/>
          </a:prstGeom>
          <a:noFill/>
        </p:spPr>
        <p:txBody>
          <a:bodyPr wrap="none" rtlCol="0">
            <a:spAutoFit/>
          </a:bodyPr>
          <a:lstStyle/>
          <a:p>
            <a:r>
              <a:rPr lang="en-US" sz="1600" dirty="0" smtClean="0"/>
              <a:t>K1</a:t>
            </a:r>
            <a:endParaRPr lang="en-US" sz="1600" dirty="0"/>
          </a:p>
        </p:txBody>
      </p:sp>
      <p:sp>
        <p:nvSpPr>
          <p:cNvPr id="150" name="TextBox 149"/>
          <p:cNvSpPr txBox="1"/>
          <p:nvPr/>
        </p:nvSpPr>
        <p:spPr>
          <a:xfrm>
            <a:off x="8044375" y="4441660"/>
            <a:ext cx="367108" cy="338554"/>
          </a:xfrm>
          <a:prstGeom prst="rect">
            <a:avLst/>
          </a:prstGeom>
          <a:noFill/>
        </p:spPr>
        <p:txBody>
          <a:bodyPr wrap="none" rtlCol="0">
            <a:spAutoFit/>
          </a:bodyPr>
          <a:lstStyle/>
          <a:p>
            <a:r>
              <a:rPr lang="en-US" sz="1600" dirty="0" smtClean="0"/>
              <a:t>J1</a:t>
            </a:r>
            <a:endParaRPr lang="en-US" sz="1600" dirty="0"/>
          </a:p>
        </p:txBody>
      </p:sp>
      <p:sp>
        <p:nvSpPr>
          <p:cNvPr id="151" name="TextBox 150"/>
          <p:cNvSpPr txBox="1"/>
          <p:nvPr/>
        </p:nvSpPr>
        <p:spPr>
          <a:xfrm>
            <a:off x="8426675" y="4736394"/>
            <a:ext cx="367108" cy="338554"/>
          </a:xfrm>
          <a:prstGeom prst="rect">
            <a:avLst/>
          </a:prstGeom>
          <a:noFill/>
        </p:spPr>
        <p:txBody>
          <a:bodyPr wrap="none" rtlCol="0">
            <a:spAutoFit/>
          </a:bodyPr>
          <a:lstStyle/>
          <a:p>
            <a:r>
              <a:rPr lang="en-US" sz="1600" dirty="0" smtClean="0"/>
              <a:t>J2</a:t>
            </a:r>
            <a:endParaRPr lang="en-US" sz="1600" dirty="0"/>
          </a:p>
        </p:txBody>
      </p:sp>
      <p:sp>
        <p:nvSpPr>
          <p:cNvPr id="27" name="TextBox 26"/>
          <p:cNvSpPr txBox="1"/>
          <p:nvPr/>
        </p:nvSpPr>
        <p:spPr>
          <a:xfrm>
            <a:off x="1174184" y="5627639"/>
            <a:ext cx="6988537" cy="400110"/>
          </a:xfrm>
          <a:prstGeom prst="rect">
            <a:avLst/>
          </a:prstGeom>
          <a:noFill/>
        </p:spPr>
        <p:txBody>
          <a:bodyPr wrap="none" rtlCol="0">
            <a:spAutoFit/>
          </a:bodyPr>
          <a:lstStyle/>
          <a:p>
            <a:r>
              <a:rPr lang="en-US" dirty="0" smtClean="0"/>
              <a:t>If </a:t>
            </a:r>
            <a:r>
              <a:rPr lang="en-US" dirty="0" err="1" smtClean="0"/>
              <a:t>δ</a:t>
            </a:r>
            <a:r>
              <a:rPr lang="en-US" dirty="0" smtClean="0"/>
              <a:t>=1, the whole game reduces to a single line, as nothing matters.</a:t>
            </a:r>
            <a:endParaRPr lang="en-US" dirty="0"/>
          </a:p>
        </p:txBody>
      </p:sp>
      <p:sp>
        <p:nvSpPr>
          <p:cNvPr id="154" name="TextBox 153"/>
          <p:cNvSpPr txBox="1"/>
          <p:nvPr/>
        </p:nvSpPr>
        <p:spPr>
          <a:xfrm>
            <a:off x="544258" y="6175074"/>
            <a:ext cx="8226481" cy="400110"/>
          </a:xfrm>
          <a:prstGeom prst="rect">
            <a:avLst/>
          </a:prstGeom>
          <a:noFill/>
        </p:spPr>
        <p:txBody>
          <a:bodyPr wrap="none" rtlCol="0">
            <a:spAutoFit/>
          </a:bodyPr>
          <a:lstStyle/>
          <a:p>
            <a:r>
              <a:rPr lang="en-US" dirty="0" smtClean="0"/>
              <a:t>If δ≠1, green K1 and K2 are not eligible for merging due to yellow K1 and K2.</a:t>
            </a:r>
            <a:endParaRPr lang="en-US" dirty="0"/>
          </a:p>
        </p:txBody>
      </p:sp>
      <p:sp>
        <p:nvSpPr>
          <p:cNvPr id="227" name="TextBox 226"/>
          <p:cNvSpPr txBox="1"/>
          <p:nvPr/>
        </p:nvSpPr>
        <p:spPr>
          <a:xfrm>
            <a:off x="6358442" y="4354072"/>
            <a:ext cx="367108" cy="338554"/>
          </a:xfrm>
          <a:prstGeom prst="rect">
            <a:avLst/>
          </a:prstGeom>
          <a:noFill/>
        </p:spPr>
        <p:txBody>
          <a:bodyPr wrap="none" rtlCol="0">
            <a:spAutoFit/>
          </a:bodyPr>
          <a:lstStyle/>
          <a:p>
            <a:r>
              <a:rPr lang="en-US" sz="1600" dirty="0" smtClean="0"/>
              <a:t>J2</a:t>
            </a:r>
            <a:endParaRPr lang="en-US" sz="1600" dirty="0"/>
          </a:p>
        </p:txBody>
      </p:sp>
      <p:cxnSp>
        <p:nvCxnSpPr>
          <p:cNvPr id="232" name="Curved Connector 231"/>
          <p:cNvCxnSpPr/>
          <p:nvPr/>
        </p:nvCxnSpPr>
        <p:spPr bwMode="auto">
          <a:xfrm rot="5400000" flipH="1" flipV="1">
            <a:off x="6287136" y="2688274"/>
            <a:ext cx="12700" cy="2651398"/>
          </a:xfrm>
          <a:prstGeom prst="curvedConnector3">
            <a:avLst>
              <a:gd name="adj1" fmla="val 2811866"/>
            </a:avLst>
          </a:prstGeom>
          <a:solidFill>
            <a:schemeClr val="accent1"/>
          </a:solidFill>
          <a:ln w="28575" cap="flat" cmpd="sng" algn="ctr">
            <a:solidFill>
              <a:schemeClr val="accent1">
                <a:lumMod val="75000"/>
              </a:schemeClr>
            </a:solidFill>
            <a:prstDash val="lgDash"/>
            <a:round/>
            <a:headEnd type="triangle"/>
            <a:tailEnd type="triangle"/>
          </a:ln>
          <a:effectLst/>
        </p:spPr>
      </p:cxnSp>
      <p:cxnSp>
        <p:nvCxnSpPr>
          <p:cNvPr id="236" name="Curved Connector 235"/>
          <p:cNvCxnSpPr>
            <a:stCxn id="77" idx="2"/>
            <a:endCxn id="104" idx="2"/>
          </p:cNvCxnSpPr>
          <p:nvPr/>
        </p:nvCxnSpPr>
        <p:spPr bwMode="auto">
          <a:xfrm rot="16200000" flipH="1">
            <a:off x="2884629" y="3206435"/>
            <a:ext cx="20134" cy="4267858"/>
          </a:xfrm>
          <a:prstGeom prst="curvedConnector3">
            <a:avLst>
              <a:gd name="adj1" fmla="val 1235393"/>
            </a:avLst>
          </a:prstGeom>
          <a:solidFill>
            <a:schemeClr val="accent1"/>
          </a:solidFill>
          <a:ln w="28575" cap="flat" cmpd="sng" algn="ctr">
            <a:solidFill>
              <a:srgbClr val="FF0000"/>
            </a:solidFill>
            <a:prstDash val="lgDash"/>
            <a:round/>
            <a:headEnd type="triangle"/>
            <a:tailEnd type="triangle"/>
          </a:ln>
          <a:effectLst/>
        </p:spPr>
      </p:cxnSp>
      <p:cxnSp>
        <p:nvCxnSpPr>
          <p:cNvPr id="237" name="Curved Connector 236"/>
          <p:cNvCxnSpPr>
            <a:stCxn id="76" idx="2"/>
            <a:endCxn id="136" idx="2"/>
          </p:cNvCxnSpPr>
          <p:nvPr/>
        </p:nvCxnSpPr>
        <p:spPr bwMode="auto">
          <a:xfrm rot="16200000" flipH="1">
            <a:off x="4051427" y="1603485"/>
            <a:ext cx="171652" cy="7627040"/>
          </a:xfrm>
          <a:prstGeom prst="curvedConnector3">
            <a:avLst>
              <a:gd name="adj1" fmla="val 233176"/>
            </a:avLst>
          </a:prstGeom>
          <a:solidFill>
            <a:schemeClr val="accent1"/>
          </a:solidFill>
          <a:ln w="28575" cap="flat" cmpd="sng" algn="ctr">
            <a:solidFill>
              <a:srgbClr val="FF0000"/>
            </a:solidFill>
            <a:prstDash val="lgDash"/>
            <a:round/>
            <a:headEnd type="triangle"/>
            <a:tailEnd type="triangle"/>
          </a:ln>
          <a:effectLst/>
        </p:spPr>
      </p:cxnSp>
    </p:spTree>
    <p:extLst>
      <p:ext uri="{BB962C8B-B14F-4D97-AF65-F5344CB8AC3E}">
        <p14:creationId xmlns:p14="http://schemas.microsoft.com/office/powerpoint/2010/main" val="2379892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3" presetClass="emph" presetSubtype="2" fill="hold" grpId="0" nodeType="withEffect">
                                  <p:stCondLst>
                                    <p:cond delay="0"/>
                                  </p:stCondLst>
                                  <p:childTnLst>
                                    <p:animClr clrSpc="rgb" dir="cw">
                                      <p:cBhvr override="childStyle">
                                        <p:cTn id="12" dur="500" fill="hold"/>
                                        <p:tgtEl>
                                          <p:spTgt spid="143"/>
                                        </p:tgtEl>
                                        <p:attrNameLst>
                                          <p:attrName>style.color</p:attrName>
                                        </p:attrNameLst>
                                      </p:cBhvr>
                                      <p:to>
                                        <a:srgbClr val="06FF37"/>
                                      </p:to>
                                    </p:animClr>
                                  </p:childTnLst>
                                </p:cTn>
                              </p:par>
                              <p:par>
                                <p:cTn id="13" presetID="3" presetClass="emph" presetSubtype="2" fill="hold" grpId="0" nodeType="withEffect">
                                  <p:stCondLst>
                                    <p:cond delay="0"/>
                                  </p:stCondLst>
                                  <p:childTnLst>
                                    <p:animClr clrSpc="rgb" dir="cw">
                                      <p:cBhvr override="childStyle">
                                        <p:cTn id="14" dur="500" fill="hold"/>
                                        <p:tgtEl>
                                          <p:spTgt spid="111"/>
                                        </p:tgtEl>
                                        <p:attrNameLst>
                                          <p:attrName>style.color</p:attrName>
                                        </p:attrNameLst>
                                      </p:cBhvr>
                                      <p:to>
                                        <a:srgbClr val="06FF37"/>
                                      </p:to>
                                    </p:animClr>
                                  </p:childTnLst>
                                </p:cTn>
                              </p:par>
                              <p:par>
                                <p:cTn id="15" presetID="3" presetClass="emph" presetSubtype="2" fill="hold" grpId="0" nodeType="withEffect">
                                  <p:stCondLst>
                                    <p:cond delay="0"/>
                                  </p:stCondLst>
                                  <p:childTnLst>
                                    <p:animClr clrSpc="rgb" dir="cw">
                                      <p:cBhvr override="childStyle">
                                        <p:cTn id="16" dur="500" fill="hold"/>
                                        <p:tgtEl>
                                          <p:spTgt spid="86"/>
                                        </p:tgtEl>
                                        <p:attrNameLst>
                                          <p:attrName>style.color</p:attrName>
                                        </p:attrNameLst>
                                      </p:cBhvr>
                                      <p:to>
                                        <a:srgbClr val="FFF10A"/>
                                      </p:to>
                                    </p:animClr>
                                  </p:childTnLst>
                                </p:cTn>
                              </p:par>
                              <p:par>
                                <p:cTn id="17" presetID="3" presetClass="emph" presetSubtype="2" fill="hold" grpId="0" nodeType="withEffect">
                                  <p:stCondLst>
                                    <p:cond delay="0"/>
                                  </p:stCondLst>
                                  <p:childTnLst>
                                    <p:animClr clrSpc="rgb" dir="cw">
                                      <p:cBhvr override="childStyle">
                                        <p:cTn id="18" dur="500" fill="hold"/>
                                        <p:tgtEl>
                                          <p:spTgt spid="19"/>
                                        </p:tgtEl>
                                        <p:attrNameLst>
                                          <p:attrName>style.color</p:attrName>
                                        </p:attrNameLst>
                                      </p:cBhvr>
                                      <p:to>
                                        <a:srgbClr val="FFF10A"/>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6" grpId="0"/>
      <p:bldP spid="111" grpId="0"/>
      <p:bldP spid="143" grpId="0"/>
      <p:bldP spid="27" grpId="0"/>
      <p:bldP spid="154"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programming model</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IP model for whole game tree</a:t>
            </a:r>
          </a:p>
          <a:p>
            <a:pPr marL="457200" indent="-457200">
              <a:buFont typeface="Arial"/>
              <a:buChar char="•"/>
            </a:pPr>
            <a:r>
              <a:rPr lang="en-US" dirty="0" smtClean="0"/>
              <a:t>Variables represent merging node pairs</a:t>
            </a:r>
          </a:p>
          <a:p>
            <a:pPr marL="457200" indent="-457200">
              <a:buFont typeface="Arial"/>
              <a:buChar char="•"/>
            </a:pPr>
            <a:r>
              <a:rPr lang="en-US" dirty="0" smtClean="0"/>
              <a:t>Number of variables quadratic in leaf nodes</a:t>
            </a:r>
          </a:p>
          <a:p>
            <a:pPr marL="457200" indent="-457200">
              <a:buFont typeface="Arial"/>
              <a:buChar char="•"/>
            </a:pPr>
            <a:r>
              <a:rPr lang="en-US" dirty="0" smtClean="0"/>
              <a:t>Number of constraints quadratic in leaf nodes and cubic in maximum number of information sets at a single level</a:t>
            </a:r>
          </a:p>
        </p:txBody>
      </p:sp>
    </p:spTree>
    <p:extLst>
      <p:ext uri="{BB962C8B-B14F-4D97-AF65-F5344CB8AC3E}">
        <p14:creationId xmlns:p14="http://schemas.microsoft.com/office/powerpoint/2010/main" val="387999462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on simple poker game</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Arial"/>
              <a:buChar char="•"/>
            </a:pPr>
            <a:r>
              <a:rPr lang="en-US" dirty="0" smtClean="0"/>
              <a:t>5 cards</a:t>
            </a:r>
          </a:p>
          <a:p>
            <a:pPr marL="914400" lvl="1" indent="-457200">
              <a:buFont typeface="Arial"/>
              <a:buChar char="•"/>
            </a:pPr>
            <a:r>
              <a:rPr lang="en-US" dirty="0" smtClean="0"/>
              <a:t>2 kings</a:t>
            </a:r>
          </a:p>
          <a:p>
            <a:pPr marL="914400" lvl="1" indent="-457200">
              <a:buFont typeface="Arial"/>
              <a:buChar char="•"/>
            </a:pPr>
            <a:r>
              <a:rPr lang="en-US" dirty="0" smtClean="0"/>
              <a:t>2 jacks</a:t>
            </a:r>
          </a:p>
          <a:p>
            <a:pPr marL="914400" lvl="1" indent="-457200">
              <a:buFont typeface="Arial"/>
              <a:buChar char="•"/>
            </a:pPr>
            <a:r>
              <a:rPr lang="en-US" dirty="0" smtClean="0"/>
              <a:t>1 queen</a:t>
            </a:r>
          </a:p>
          <a:p>
            <a:pPr marL="457200" indent="-457200">
              <a:buFont typeface="Arial"/>
              <a:buChar char="•"/>
            </a:pPr>
            <a:r>
              <a:rPr lang="en-US" dirty="0" smtClean="0"/>
              <a:t>Limit </a:t>
            </a:r>
            <a:r>
              <a:rPr lang="en-US" dirty="0" err="1" smtClean="0"/>
              <a:t>hold’em</a:t>
            </a:r>
            <a:endParaRPr lang="en-US" dirty="0" smtClean="0"/>
          </a:p>
          <a:p>
            <a:pPr marL="914400" lvl="1" indent="-457200">
              <a:buFont typeface="Arial"/>
              <a:buChar char="•"/>
            </a:pPr>
            <a:r>
              <a:rPr lang="en-US" dirty="0" smtClean="0"/>
              <a:t>2 players</a:t>
            </a:r>
          </a:p>
          <a:p>
            <a:pPr marL="914400" lvl="1" indent="-457200">
              <a:buFont typeface="Arial"/>
              <a:buChar char="•"/>
            </a:pPr>
            <a:r>
              <a:rPr lang="en-US" dirty="0" smtClean="0"/>
              <a:t>1 private card dealt to each</a:t>
            </a:r>
          </a:p>
          <a:p>
            <a:pPr marL="914400" lvl="1" indent="-457200">
              <a:buFont typeface="Arial"/>
              <a:buChar char="•"/>
            </a:pPr>
            <a:r>
              <a:rPr lang="en-US" dirty="0" smtClean="0"/>
              <a:t>1 public card dealt</a:t>
            </a:r>
          </a:p>
          <a:p>
            <a:pPr marL="914400" lvl="1" indent="-457200">
              <a:buFont typeface="Arial"/>
              <a:buChar char="•"/>
            </a:pPr>
            <a:r>
              <a:rPr lang="en-US" dirty="0" smtClean="0"/>
              <a:t>Betting after cards are dealt in each round</a:t>
            </a:r>
          </a:p>
          <a:p>
            <a:pPr marL="914400" lvl="1" indent="-457200">
              <a:buFont typeface="Arial"/>
              <a:buChar char="•"/>
            </a:pPr>
            <a:r>
              <a:rPr lang="en-US" dirty="0" smtClean="0"/>
              <a:t>2 raises per round</a:t>
            </a:r>
          </a:p>
        </p:txBody>
      </p:sp>
    </p:spTree>
    <p:extLst>
      <p:ext uri="{BB962C8B-B14F-4D97-AF65-F5344CB8AC3E}">
        <p14:creationId xmlns:p14="http://schemas.microsoft.com/office/powerpoint/2010/main" val="396033523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755" y="305964"/>
            <a:ext cx="8731250" cy="749300"/>
          </a:xfrm>
        </p:spPr>
        <p:txBody>
          <a:bodyPr/>
          <a:lstStyle/>
          <a:p>
            <a:r>
              <a:rPr lang="en-US" dirty="0" smtClean="0"/>
              <a:t>In this *experiment* we </a:t>
            </a:r>
            <a:r>
              <a:rPr lang="en-US" smtClean="0"/>
              <a:t>use </a:t>
            </a:r>
            <a:br>
              <a:rPr lang="en-US" smtClean="0"/>
            </a:br>
            <a:r>
              <a:rPr lang="en-US" smtClean="0"/>
              <a:t>signal </a:t>
            </a:r>
            <a:r>
              <a:rPr lang="en-US" dirty="0" smtClean="0"/>
              <a:t>tree-based abstraction</a:t>
            </a:r>
            <a:endParaRPr lang="en-US" dirty="0"/>
          </a:p>
        </p:txBody>
      </p:sp>
      <p:sp>
        <p:nvSpPr>
          <p:cNvPr id="3" name="Content Placeholder 2"/>
          <p:cNvSpPr>
            <a:spLocks noGrp="1"/>
          </p:cNvSpPr>
          <p:nvPr>
            <p:ph idx="1"/>
          </p:nvPr>
        </p:nvSpPr>
        <p:spPr>
          <a:xfrm>
            <a:off x="414338" y="1786919"/>
            <a:ext cx="8440737" cy="4661506"/>
          </a:xfrm>
        </p:spPr>
        <p:txBody>
          <a:bodyPr>
            <a:normAutofit/>
          </a:bodyPr>
          <a:lstStyle/>
          <a:p>
            <a:pPr marL="457200" indent="-457200">
              <a:buFont typeface="Arial"/>
              <a:buChar char="•"/>
            </a:pPr>
            <a:r>
              <a:rPr lang="en-US" dirty="0" smtClean="0"/>
              <a:t>Tree representing nature actions</a:t>
            </a:r>
            <a:r>
              <a:rPr lang="en-US" dirty="0"/>
              <a:t> </a:t>
            </a:r>
            <a:r>
              <a:rPr lang="en-US" dirty="0" smtClean="0"/>
              <a:t>that are independent of player actions</a:t>
            </a:r>
          </a:p>
          <a:p>
            <a:pPr marL="457200" indent="-457200">
              <a:buFont typeface="Arial"/>
              <a:buChar char="•"/>
            </a:pPr>
            <a:r>
              <a:rPr lang="en-US" dirty="0" smtClean="0"/>
              <a:t>Actions available to players must be independent of these</a:t>
            </a:r>
          </a:p>
          <a:p>
            <a:pPr marL="457200" indent="-457200">
              <a:buFont typeface="Arial"/>
              <a:buChar char="•"/>
            </a:pPr>
            <a:r>
              <a:rPr lang="en-US" dirty="0" smtClean="0"/>
              <a:t>Abstraction of signal tree leads to valid abstraction of full game tree</a:t>
            </a:r>
          </a:p>
        </p:txBody>
      </p:sp>
    </p:spTree>
    <p:extLst>
      <p:ext uri="{BB962C8B-B14F-4D97-AF65-F5344CB8AC3E}">
        <p14:creationId xmlns:p14="http://schemas.microsoft.com/office/powerpoint/2010/main" val="10321203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 y="96560"/>
            <a:ext cx="8828463" cy="749300"/>
          </a:xfrm>
        </p:spPr>
        <p:txBody>
          <a:bodyPr/>
          <a:lstStyle/>
          <a:p>
            <a:r>
              <a:rPr lang="en-US" dirty="0" smtClean="0"/>
              <a:t>Experiments that minimize tree size</a:t>
            </a:r>
            <a:endParaRPr lang="en-US" dirty="0"/>
          </a:p>
        </p:txBody>
      </p:sp>
      <p:pic>
        <p:nvPicPr>
          <p:cNvPr id="4" name="Content Placeholder 3" descr="5card_min_tree_size_loss.png"/>
          <p:cNvPicPr>
            <a:picLocks noGrp="1" noChangeAspect="1"/>
          </p:cNvPicPr>
          <p:nvPr>
            <p:ph idx="1"/>
          </p:nvPr>
        </p:nvPicPr>
        <p:blipFill>
          <a:blip r:embed="rId2">
            <a:extLst>
              <a:ext uri="{28A0092B-C50C-407E-A947-70E740481C1C}">
                <a14:useLocalDpi xmlns:a14="http://schemas.microsoft.com/office/drawing/2010/main" val="0"/>
              </a:ext>
            </a:extLst>
          </a:blip>
          <a:srcRect l="-11845" r="-11845"/>
          <a:stretch>
            <a:fillRect/>
          </a:stretch>
        </p:blipFill>
        <p:spPr/>
      </p:pic>
    </p:spTree>
    <p:extLst>
      <p:ext uri="{BB962C8B-B14F-4D97-AF65-F5344CB8AC3E}">
        <p14:creationId xmlns:p14="http://schemas.microsoft.com/office/powerpoint/2010/main" val="50696035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that minimize bound</a:t>
            </a:r>
            <a:endParaRPr lang="en-US" dirty="0"/>
          </a:p>
        </p:txBody>
      </p:sp>
      <p:pic>
        <p:nvPicPr>
          <p:cNvPr id="4" name="Content Placeholder 3" descr="5card_min_bound_exploitability.png"/>
          <p:cNvPicPr>
            <a:picLocks noGrp="1" noChangeAspect="1"/>
          </p:cNvPicPr>
          <p:nvPr>
            <p:ph idx="1"/>
          </p:nvPr>
        </p:nvPicPr>
        <p:blipFill>
          <a:blip r:embed="rId2">
            <a:extLst>
              <a:ext uri="{28A0092B-C50C-407E-A947-70E740481C1C}">
                <a14:useLocalDpi xmlns:a14="http://schemas.microsoft.com/office/drawing/2010/main" val="0"/>
              </a:ext>
            </a:extLst>
          </a:blip>
          <a:srcRect l="-11845" r="-11845"/>
          <a:stretch>
            <a:fillRect/>
          </a:stretch>
        </p:blipFill>
        <p:spPr>
          <a:xfrm>
            <a:off x="132352" y="1018928"/>
            <a:ext cx="8855075" cy="5369337"/>
          </a:xfrm>
        </p:spPr>
      </p:pic>
    </p:spTree>
    <p:extLst>
      <p:ext uri="{BB962C8B-B14F-4D97-AF65-F5344CB8AC3E}">
        <p14:creationId xmlns:p14="http://schemas.microsoft.com/office/powerpoint/2010/main" val="326627552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61890"/>
            <a:ext cx="8731250" cy="749300"/>
          </a:xfrm>
        </p:spPr>
        <p:txBody>
          <a:bodyPr/>
          <a:lstStyle/>
          <a:p>
            <a:r>
              <a:rPr lang="en-US" sz="3200" dirty="0" smtClean="0"/>
              <a:t>Extension to imperfect recall</a:t>
            </a:r>
            <a:endParaRPr lang="en-US" sz="2000" dirty="0"/>
          </a:p>
        </p:txBody>
      </p:sp>
      <p:sp>
        <p:nvSpPr>
          <p:cNvPr id="3" name="Content Placeholder 2"/>
          <p:cNvSpPr>
            <a:spLocks noGrp="1"/>
          </p:cNvSpPr>
          <p:nvPr>
            <p:ph idx="1"/>
          </p:nvPr>
        </p:nvSpPr>
        <p:spPr>
          <a:xfrm>
            <a:off x="384521" y="1153737"/>
            <a:ext cx="8440737" cy="5176216"/>
          </a:xfrm>
        </p:spPr>
        <p:txBody>
          <a:bodyPr/>
          <a:lstStyle/>
          <a:p>
            <a:pPr marL="457200" indent="-457200">
              <a:buFont typeface="Arial"/>
              <a:buChar char="•"/>
            </a:pPr>
            <a:r>
              <a:rPr lang="en-US" sz="2400" dirty="0" smtClean="0"/>
              <a:t>Merge information sets</a:t>
            </a:r>
          </a:p>
          <a:p>
            <a:pPr marL="457200" indent="-457200">
              <a:buFont typeface="Arial"/>
              <a:buChar char="•"/>
            </a:pPr>
            <a:r>
              <a:rPr lang="en-US" sz="2400" dirty="0" smtClean="0"/>
              <a:t>Allows payoff error</a:t>
            </a:r>
          </a:p>
          <a:p>
            <a:pPr marL="457200" indent="-457200">
              <a:buFont typeface="Arial"/>
              <a:buChar char="•"/>
            </a:pPr>
            <a:r>
              <a:rPr lang="en-US" sz="2400" dirty="0" smtClean="0"/>
              <a:t>Allows chance error</a:t>
            </a:r>
          </a:p>
          <a:p>
            <a:pPr marL="457200" indent="-457200">
              <a:buFont typeface="Arial"/>
              <a:buChar char="•"/>
            </a:pPr>
            <a:endParaRPr lang="en-US" sz="2400" dirty="0"/>
          </a:p>
          <a:p>
            <a:pPr marL="514350" indent="-457200">
              <a:buFont typeface="Arial"/>
              <a:buChar char="•"/>
            </a:pPr>
            <a:r>
              <a:rPr lang="en-US" sz="2400" dirty="0" smtClean="0"/>
              <a:t>Going </a:t>
            </a:r>
            <a:r>
              <a:rPr lang="en-US" sz="2400" dirty="0"/>
              <a:t>to imperfect-recall setting costs an error increase that is linear in game-tree height</a:t>
            </a:r>
          </a:p>
          <a:p>
            <a:pPr marL="457200" indent="-457200">
              <a:buFont typeface="Arial"/>
              <a:buChar char="•"/>
            </a:pPr>
            <a:endParaRPr lang="en-US" sz="2400" dirty="0" smtClean="0"/>
          </a:p>
          <a:p>
            <a:pPr marL="457200" indent="-457200">
              <a:buFont typeface="Arial"/>
              <a:buChar char="•"/>
            </a:pPr>
            <a:r>
              <a:rPr lang="en-US" sz="2400" dirty="0" smtClean="0"/>
              <a:t>Exponentially stronger bounds and broader class (abstraction can introduce nature error) than </a:t>
            </a:r>
            <a:r>
              <a:rPr lang="en-US" sz="2400" dirty="0" smtClean="0">
                <a:solidFill>
                  <a:schemeClr val="accent2"/>
                </a:solidFill>
              </a:rPr>
              <a:t>[</a:t>
            </a:r>
            <a:r>
              <a:rPr lang="en-US" sz="2400" dirty="0" err="1" smtClean="0">
                <a:solidFill>
                  <a:schemeClr val="accent2"/>
                </a:solidFill>
              </a:rPr>
              <a:t>Lanctot</a:t>
            </a:r>
            <a:r>
              <a:rPr lang="en-US" sz="2400" dirty="0" smtClean="0">
                <a:solidFill>
                  <a:schemeClr val="accent2"/>
                </a:solidFill>
              </a:rPr>
              <a:t> et al. ICML-12]</a:t>
            </a:r>
            <a:r>
              <a:rPr lang="en-US" sz="2400" dirty="0" smtClean="0"/>
              <a:t>, which was also just for CFR</a:t>
            </a:r>
            <a:endParaRPr lang="en-US" sz="2400" dirty="0"/>
          </a:p>
          <a:p>
            <a:pPr marL="457200" indent="-457200">
              <a:buFont typeface="Arial"/>
              <a:buChar char="•"/>
            </a:pPr>
            <a:endParaRPr lang="en-US" sz="2000" dirty="0"/>
          </a:p>
        </p:txBody>
      </p:sp>
      <p:sp>
        <p:nvSpPr>
          <p:cNvPr id="4" name="Rectangle 3"/>
          <p:cNvSpPr/>
          <p:nvPr/>
        </p:nvSpPr>
        <p:spPr>
          <a:xfrm>
            <a:off x="146160" y="6329953"/>
            <a:ext cx="4597732" cy="400110"/>
          </a:xfrm>
          <a:prstGeom prst="rect">
            <a:avLst/>
          </a:prstGeom>
        </p:spPr>
        <p:txBody>
          <a:bodyPr wrap="none">
            <a:spAutoFit/>
          </a:bodyPr>
          <a:lstStyle/>
          <a:p>
            <a:r>
              <a:rPr lang="en-US" dirty="0">
                <a:solidFill>
                  <a:schemeClr val="accent2"/>
                </a:solidFill>
              </a:rPr>
              <a:t>[Kroer and Sandholm IJCAI-15 workshop]</a:t>
            </a:r>
            <a:endParaRPr lang="en-US" dirty="0"/>
          </a:p>
        </p:txBody>
      </p:sp>
    </p:spTree>
    <p:extLst>
      <p:ext uri="{BB962C8B-B14F-4D97-AF65-F5344CB8AC3E}">
        <p14:creationId xmlns:p14="http://schemas.microsoft.com/office/powerpoint/2010/main" val="58358568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We show NP-hardness of minimizing bound</a:t>
            </a:r>
          </a:p>
          <a:p>
            <a:pPr marL="457200" indent="-457200">
              <a:buFont typeface="Arial"/>
              <a:buChar char="•"/>
            </a:pPr>
            <a:r>
              <a:rPr lang="en-US" dirty="0" smtClean="0"/>
              <a:t>We show that abstraction with bound-minimization is equivalent to clustering</a:t>
            </a:r>
          </a:p>
          <a:p>
            <a:pPr marL="914400" lvl="1" indent="-457200">
              <a:buFont typeface="Arial"/>
              <a:buChar char="•"/>
            </a:pPr>
            <a:r>
              <a:rPr lang="en-US" dirty="0" smtClean="0"/>
              <a:t>In single-level abstraction problem</a:t>
            </a:r>
          </a:p>
          <a:p>
            <a:pPr marL="914400" lvl="1" indent="-457200">
              <a:buFont typeface="Arial"/>
              <a:buChar char="•"/>
            </a:pPr>
            <a:r>
              <a:rPr lang="en-US" dirty="0" smtClean="0"/>
              <a:t>Error function forms a metric space when abstracting observations of player actions</a:t>
            </a:r>
          </a:p>
          <a:p>
            <a:pPr marL="1314450" lvl="2" indent="-457200">
              <a:buFont typeface="Arial"/>
              <a:buChar char="•"/>
            </a:pPr>
            <a:r>
              <a:rPr lang="en-US" dirty="0"/>
              <a:t>Y</a:t>
            </a:r>
            <a:r>
              <a:rPr lang="en-US" dirty="0" smtClean="0"/>
              <a:t>ields 2-approximation algorithm</a:t>
            </a:r>
          </a:p>
          <a:p>
            <a:pPr marL="914400" lvl="1" indent="-457200">
              <a:buFont typeface="Arial"/>
              <a:buChar char="•"/>
            </a:pPr>
            <a:r>
              <a:rPr lang="en-US" dirty="0" smtClean="0"/>
              <a:t>Introduce new clustering objective function for general case</a:t>
            </a:r>
            <a:endParaRPr lang="en-US" dirty="0"/>
          </a:p>
        </p:txBody>
      </p:sp>
    </p:spTree>
    <p:extLst>
      <p:ext uri="{BB962C8B-B14F-4D97-AF65-F5344CB8AC3E}">
        <p14:creationId xmlns:p14="http://schemas.microsoft.com/office/powerpoint/2010/main" val="35382224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31775" y="76200"/>
            <a:ext cx="8731250" cy="749300"/>
          </a:xfrm>
        </p:spPr>
        <p:txBody>
          <a:bodyPr/>
          <a:lstStyle/>
          <a:p>
            <a:pPr>
              <a:defRPr/>
            </a:pPr>
            <a:r>
              <a:rPr lang="en-US" dirty="0" smtClean="0"/>
              <a:t>Our approach </a:t>
            </a:r>
            <a:r>
              <a:rPr lang="en-US" sz="1800" dirty="0" smtClean="0">
                <a:solidFill>
                  <a:schemeClr val="accent2"/>
                </a:solidFill>
              </a:rPr>
              <a:t>[Gilpin &amp; Sandholm EC-06, </a:t>
            </a:r>
            <a:r>
              <a:rPr lang="en-US" sz="1800" i="1" dirty="0" smtClean="0">
                <a:solidFill>
                  <a:schemeClr val="accent2"/>
                </a:solidFill>
              </a:rPr>
              <a:t>J. of the ACM </a:t>
            </a:r>
            <a:r>
              <a:rPr lang="en-US" sz="1800" dirty="0" smtClean="0">
                <a:solidFill>
                  <a:schemeClr val="accent2"/>
                </a:solidFill>
              </a:rPr>
              <a:t>2007…]</a:t>
            </a:r>
            <a:r>
              <a:rPr lang="en-US" sz="2000" dirty="0" smtClean="0"/>
              <a:t/>
            </a:r>
            <a:br>
              <a:rPr lang="en-US" sz="2000" dirty="0" smtClean="0"/>
            </a:br>
            <a:r>
              <a:rPr lang="en-US" sz="2000" dirty="0" smtClean="0">
                <a:solidFill>
                  <a:schemeClr val="accent6">
                    <a:lumMod val="40000"/>
                    <a:lumOff val="60000"/>
                  </a:schemeClr>
                </a:solidFill>
              </a:rPr>
              <a:t>Now used basically by all competitive Texas Hold’em programs</a:t>
            </a: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
        <p:nvSpPr>
          <p:cNvPr id="2" name="TextBox 1"/>
          <p:cNvSpPr txBox="1"/>
          <p:nvPr/>
        </p:nvSpPr>
        <p:spPr>
          <a:xfrm>
            <a:off x="1671565" y="6372108"/>
            <a:ext cx="5782353" cy="369332"/>
          </a:xfrm>
          <a:prstGeom prst="rect">
            <a:avLst/>
          </a:prstGeom>
          <a:noFill/>
        </p:spPr>
        <p:txBody>
          <a:bodyPr wrap="none" rtlCol="0">
            <a:spAutoFit/>
          </a:bodyPr>
          <a:lstStyle/>
          <a:p>
            <a:r>
              <a:rPr lang="en-US" sz="1800" dirty="0" smtClean="0">
                <a:solidFill>
                  <a:schemeClr val="accent2"/>
                </a:solidFill>
              </a:rPr>
              <a:t>Foreshadowed by Shi &amp; Littman 01, Billings et al. IJCAI-03</a:t>
            </a:r>
            <a:endParaRPr lang="en-US" sz="1800" dirty="0">
              <a:solidFill>
                <a:schemeClr val="accent2"/>
              </a:solidFill>
            </a:endParaRPr>
          </a:p>
        </p:txBody>
      </p:sp>
      <p:sp>
        <p:nvSpPr>
          <p:cNvPr id="3" name="TextBox 2"/>
          <p:cNvSpPr txBox="1"/>
          <p:nvPr/>
        </p:nvSpPr>
        <p:spPr>
          <a:xfrm>
            <a:off x="1437056" y="3165999"/>
            <a:ext cx="1415773" cy="830997"/>
          </a:xfrm>
          <a:prstGeom prst="rect">
            <a:avLst/>
          </a:prstGeom>
          <a:noFill/>
        </p:spPr>
        <p:txBody>
          <a:bodyPr wrap="none" rtlCol="0">
            <a:spAutoFit/>
          </a:bodyPr>
          <a:lstStyle/>
          <a:p>
            <a:r>
              <a:rPr lang="en-US" sz="4800" dirty="0" smtClean="0"/>
              <a:t>10</a:t>
            </a:r>
            <a:r>
              <a:rPr lang="en-US" sz="4800" baseline="30000" dirty="0" smtClean="0"/>
              <a:t>161</a:t>
            </a:r>
            <a:endParaRPr lang="en-US" sz="4800" baseline="300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Die-roll poker</a:t>
            </a:r>
          </a:p>
          <a:p>
            <a:pPr marL="857250" lvl="1" indent="-457200">
              <a:buFont typeface="Arial"/>
              <a:buChar char="•"/>
            </a:pPr>
            <a:r>
              <a:rPr lang="en-US" dirty="0" smtClean="0"/>
              <a:t>Small poker variant that uses two private 4-sided die rolls to determine the hand of each player</a:t>
            </a:r>
          </a:p>
          <a:p>
            <a:pPr marL="457200" indent="-457200">
              <a:buFont typeface="Arial"/>
              <a:buChar char="•"/>
            </a:pPr>
            <a:r>
              <a:rPr lang="en-US" dirty="0" smtClean="0"/>
              <a:t>Rolls are correlated: if player 1 rolls a 2, then player 2 is more likely to roll a 2, etc.</a:t>
            </a:r>
            <a:endParaRPr lang="en-US" dirty="0"/>
          </a:p>
          <a:p>
            <a:pPr marL="457200" indent="-457200">
              <a:buFont typeface="Arial"/>
              <a:buChar char="•"/>
            </a:pPr>
            <a:r>
              <a:rPr lang="en-US" dirty="0" smtClean="0"/>
              <a:t>Perform abstraction on which die-rolls are treated the same</a:t>
            </a:r>
          </a:p>
          <a:p>
            <a:pPr marL="857250" lvl="1" indent="-457200">
              <a:buFont typeface="Arial"/>
              <a:buChar char="•"/>
            </a:pPr>
            <a:r>
              <a:rPr lang="en-US" dirty="0" smtClean="0"/>
              <a:t>Solved with integer program</a:t>
            </a:r>
            <a:endParaRPr lang="en-US" dirty="0"/>
          </a:p>
        </p:txBody>
      </p:sp>
    </p:spTree>
    <p:extLst>
      <p:ext uri="{BB962C8B-B14F-4D97-AF65-F5344CB8AC3E}">
        <p14:creationId xmlns:p14="http://schemas.microsoft.com/office/powerpoint/2010/main" val="317421078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371380"/>
            <a:ext cx="8796124" cy="749300"/>
          </a:xfrm>
        </p:spPr>
        <p:txBody>
          <a:bodyPr/>
          <a:lstStyle/>
          <a:p>
            <a:r>
              <a:rPr lang="en-US" dirty="0" smtClean="0"/>
              <a:t>Full-game regret </a:t>
            </a:r>
            <a:br>
              <a:rPr lang="en-US" dirty="0" smtClean="0"/>
            </a:br>
            <a:r>
              <a:rPr lang="en-US" sz="2400" dirty="0" smtClean="0"/>
              <a:t>(in correlated die-roll poker, abstraction computed using IP)</a:t>
            </a:r>
            <a:endParaRPr lang="en-US" sz="2400" dirty="0"/>
          </a:p>
        </p:txBody>
      </p:sp>
      <p:grpSp>
        <p:nvGrpSpPr>
          <p:cNvPr id="14" name="Group 13"/>
          <p:cNvGrpSpPr/>
          <p:nvPr/>
        </p:nvGrpSpPr>
        <p:grpSpPr>
          <a:xfrm>
            <a:off x="4590933" y="1861282"/>
            <a:ext cx="4436966" cy="3142281"/>
            <a:chOff x="4590933" y="1861282"/>
            <a:chExt cx="4436966" cy="3142281"/>
          </a:xfrm>
        </p:grpSpPr>
        <p:pic>
          <p:nvPicPr>
            <p:cNvPr id="6" name="Picture 5" descr="bigError_colo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42" y="1861282"/>
              <a:ext cx="4378457" cy="3142281"/>
            </a:xfrm>
            <a:prstGeom prst="rect">
              <a:avLst/>
            </a:prstGeom>
          </p:spPr>
        </p:pic>
        <p:sp>
          <p:nvSpPr>
            <p:cNvPr id="9" name="TextBox 8"/>
            <p:cNvSpPr txBox="1"/>
            <p:nvPr/>
          </p:nvSpPr>
          <p:spPr>
            <a:xfrm>
              <a:off x="6092905" y="4655063"/>
              <a:ext cx="570989" cy="338554"/>
            </a:xfrm>
            <a:prstGeom prst="rect">
              <a:avLst/>
            </a:prstGeom>
            <a:noFill/>
          </p:spPr>
          <p:txBody>
            <a:bodyPr wrap="none" rtlCol="0">
              <a:spAutoFit/>
            </a:bodyPr>
            <a:lstStyle/>
            <a:p>
              <a:r>
                <a:rPr lang="en-US" sz="1600" dirty="0" smtClean="0">
                  <a:solidFill>
                    <a:srgbClr val="000000"/>
                  </a:solidFill>
                </a:rPr>
                <a:t>CFR</a:t>
              </a:r>
              <a:endParaRPr lang="en-US" sz="1600" dirty="0">
                <a:solidFill>
                  <a:srgbClr val="000000"/>
                </a:solidFill>
              </a:endParaRPr>
            </a:p>
          </p:txBody>
        </p:sp>
        <p:sp>
          <p:nvSpPr>
            <p:cNvPr id="12" name="TextBox 11"/>
            <p:cNvSpPr txBox="1"/>
            <p:nvPr/>
          </p:nvSpPr>
          <p:spPr>
            <a:xfrm rot="16200000">
              <a:off x="3617160" y="3259816"/>
              <a:ext cx="2286099" cy="338554"/>
            </a:xfrm>
            <a:prstGeom prst="rect">
              <a:avLst/>
            </a:prstGeom>
            <a:solidFill>
              <a:schemeClr val="bg1"/>
            </a:solidFill>
          </p:spPr>
          <p:txBody>
            <a:bodyPr wrap="square" rtlCol="0">
              <a:spAutoFit/>
            </a:bodyPr>
            <a:lstStyle/>
            <a:p>
              <a:r>
                <a:rPr lang="en-US" sz="1600" dirty="0" smtClean="0">
                  <a:solidFill>
                    <a:srgbClr val="000000"/>
                  </a:solidFill>
                </a:rPr>
                <a:t>Sum of players’ regrets</a:t>
              </a:r>
              <a:endParaRPr lang="en-US" sz="1600" dirty="0">
                <a:solidFill>
                  <a:srgbClr val="000000"/>
                </a:solidFill>
              </a:endParaRPr>
            </a:p>
          </p:txBody>
        </p:sp>
      </p:grpSp>
      <p:grpSp>
        <p:nvGrpSpPr>
          <p:cNvPr id="13" name="Group 12"/>
          <p:cNvGrpSpPr/>
          <p:nvPr/>
        </p:nvGrpSpPr>
        <p:grpSpPr>
          <a:xfrm>
            <a:off x="17246" y="1857742"/>
            <a:ext cx="4449382" cy="3142704"/>
            <a:chOff x="17246" y="1857742"/>
            <a:chExt cx="4449382" cy="3142704"/>
          </a:xfrm>
        </p:grpSpPr>
        <p:pic>
          <p:nvPicPr>
            <p:cNvPr id="7" name="Picture 6" descr="smallError_color.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81" y="1857742"/>
              <a:ext cx="4379047" cy="3142704"/>
            </a:xfrm>
            <a:prstGeom prst="rect">
              <a:avLst/>
            </a:prstGeom>
          </p:spPr>
        </p:pic>
        <p:sp>
          <p:nvSpPr>
            <p:cNvPr id="5" name="TextBox 4"/>
            <p:cNvSpPr txBox="1"/>
            <p:nvPr/>
          </p:nvSpPr>
          <p:spPr>
            <a:xfrm>
              <a:off x="1569472" y="4651844"/>
              <a:ext cx="570989" cy="338554"/>
            </a:xfrm>
            <a:prstGeom prst="rect">
              <a:avLst/>
            </a:prstGeom>
            <a:noFill/>
          </p:spPr>
          <p:txBody>
            <a:bodyPr wrap="none" rtlCol="0">
              <a:spAutoFit/>
            </a:bodyPr>
            <a:lstStyle/>
            <a:p>
              <a:r>
                <a:rPr lang="en-US" sz="1600" dirty="0" smtClean="0">
                  <a:solidFill>
                    <a:srgbClr val="000000"/>
                  </a:solidFill>
                </a:rPr>
                <a:t>CFR</a:t>
              </a:r>
              <a:endParaRPr lang="en-US" sz="1600" dirty="0">
                <a:solidFill>
                  <a:srgbClr val="000000"/>
                </a:solidFill>
              </a:endParaRPr>
            </a:p>
          </p:txBody>
        </p:sp>
        <p:sp>
          <p:nvSpPr>
            <p:cNvPr id="11" name="TextBox 10"/>
            <p:cNvSpPr txBox="1"/>
            <p:nvPr/>
          </p:nvSpPr>
          <p:spPr>
            <a:xfrm rot="16200000">
              <a:off x="-956527" y="3259816"/>
              <a:ext cx="2286099" cy="338554"/>
            </a:xfrm>
            <a:prstGeom prst="rect">
              <a:avLst/>
            </a:prstGeom>
            <a:solidFill>
              <a:schemeClr val="bg1"/>
            </a:solidFill>
          </p:spPr>
          <p:txBody>
            <a:bodyPr wrap="square" rtlCol="0">
              <a:spAutoFit/>
            </a:bodyPr>
            <a:lstStyle/>
            <a:p>
              <a:r>
                <a:rPr lang="en-US" sz="1600" dirty="0" smtClean="0">
                  <a:solidFill>
                    <a:srgbClr val="000000"/>
                  </a:solidFill>
                </a:rPr>
                <a:t>Sum of players’ regrets</a:t>
              </a:r>
              <a:endParaRPr lang="en-US" sz="1600" dirty="0">
                <a:solidFill>
                  <a:srgbClr val="000000"/>
                </a:solidFill>
              </a:endParaRPr>
            </a:p>
          </p:txBody>
        </p:sp>
        <p:sp>
          <p:nvSpPr>
            <p:cNvPr id="4" name="TextBox 3"/>
            <p:cNvSpPr txBox="1"/>
            <p:nvPr/>
          </p:nvSpPr>
          <p:spPr>
            <a:xfrm>
              <a:off x="1690244" y="3538762"/>
              <a:ext cx="2685351" cy="830997"/>
            </a:xfrm>
            <a:prstGeom prst="rect">
              <a:avLst/>
            </a:prstGeom>
            <a:noFill/>
          </p:spPr>
          <p:txBody>
            <a:bodyPr wrap="none" rtlCol="0">
              <a:spAutoFit/>
            </a:bodyPr>
            <a:lstStyle/>
            <a:p>
              <a:pPr algn="l"/>
              <a:r>
                <a:rPr lang="en-US" sz="1600" dirty="0" smtClean="0">
                  <a:solidFill>
                    <a:srgbClr val="000000"/>
                  </a:solidFill>
                </a:rPr>
                <a:t>Correlation </a:t>
              </a:r>
            </a:p>
            <a:p>
              <a:pPr algn="l"/>
              <a:r>
                <a:rPr lang="en-US" sz="1600" dirty="0" smtClean="0">
                  <a:solidFill>
                    <a:srgbClr val="000000"/>
                  </a:solidFill>
                </a:rPr>
                <a:t>between </a:t>
              </a:r>
            </a:p>
            <a:p>
              <a:pPr algn="l"/>
              <a:r>
                <a:rPr lang="en-US" sz="1600" dirty="0" smtClean="0">
                  <a:solidFill>
                    <a:srgbClr val="000000"/>
                  </a:solidFill>
                </a:rPr>
                <a:t>“cards” =&gt; coarser abstraction</a:t>
              </a:r>
              <a:endParaRPr lang="en-US" sz="1600" dirty="0">
                <a:solidFill>
                  <a:srgbClr val="000000"/>
                </a:solidFill>
              </a:endParaRPr>
            </a:p>
          </p:txBody>
        </p:sp>
      </p:grpSp>
    </p:spTree>
    <p:extLst>
      <p:ext uri="{BB962C8B-B14F-4D97-AF65-F5344CB8AC3E}">
        <p14:creationId xmlns:p14="http://schemas.microsoft.com/office/powerpoint/2010/main" val="338424619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in modeling</a:t>
            </a:r>
            <a:endParaRPr lang="en-US" dirty="0"/>
          </a:p>
        </p:txBody>
      </p:sp>
      <p:sp>
        <p:nvSpPr>
          <p:cNvPr id="3" name="Content Placeholder 2"/>
          <p:cNvSpPr>
            <a:spLocks noGrp="1"/>
          </p:cNvSpPr>
          <p:nvPr>
            <p:ph idx="1"/>
          </p:nvPr>
        </p:nvSpPr>
        <p:spPr/>
        <p:txBody>
          <a:bodyPr/>
          <a:lstStyle/>
          <a:p>
            <a:r>
              <a:rPr lang="en-US" dirty="0" smtClean="0"/>
              <a:t>All modeling is abstraction</a:t>
            </a:r>
          </a:p>
          <a:p>
            <a:endParaRPr lang="en-US" dirty="0" smtClean="0"/>
          </a:p>
          <a:p>
            <a:r>
              <a:rPr lang="en-US" dirty="0" smtClean="0">
                <a:solidFill>
                  <a:srgbClr val="FFFF00"/>
                </a:solidFill>
              </a:rPr>
              <a:t>These are the first results that tie game modeling choices to solution quality in the actual world!</a:t>
            </a:r>
            <a:endParaRPr lang="en-US" dirty="0">
              <a:solidFill>
                <a:srgbClr val="FFFF00"/>
              </a:solidFill>
            </a:endParaRPr>
          </a:p>
        </p:txBody>
      </p:sp>
    </p:spTree>
    <p:extLst>
      <p:ext uri="{BB962C8B-B14F-4D97-AF65-F5344CB8AC3E}">
        <p14:creationId xmlns:p14="http://schemas.microsoft.com/office/powerpoint/2010/main" val="233823725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361782"/>
            <a:ext cx="8731250" cy="749300"/>
          </a:xfrm>
        </p:spPr>
        <p:txBody>
          <a:bodyPr/>
          <a:lstStyle/>
          <a:p>
            <a:r>
              <a:rPr lang="en-US" dirty="0" smtClean="0"/>
              <a:t>Strategy-based abstraction </a:t>
            </a:r>
            <a:br>
              <a:rPr lang="en-US" dirty="0" smtClean="0"/>
            </a:br>
            <a:endParaRPr lang="en-US" sz="3200" dirty="0">
              <a:solidFill>
                <a:schemeClr val="accent2"/>
              </a:solidFill>
            </a:endParaRPr>
          </a:p>
        </p:txBody>
      </p:sp>
      <p:sp>
        <p:nvSpPr>
          <p:cNvPr id="3" name="Content Placeholder 2"/>
          <p:cNvSpPr>
            <a:spLocks noGrp="1"/>
          </p:cNvSpPr>
          <p:nvPr>
            <p:ph idx="1"/>
          </p:nvPr>
        </p:nvSpPr>
        <p:spPr>
          <a:xfrm>
            <a:off x="414338" y="5402701"/>
            <a:ext cx="8588985" cy="1202348"/>
          </a:xfrm>
        </p:spPr>
        <p:txBody>
          <a:bodyPr/>
          <a:lstStyle/>
          <a:p>
            <a:endParaRPr lang="en-US" dirty="0"/>
          </a:p>
        </p:txBody>
      </p:sp>
      <p:sp>
        <p:nvSpPr>
          <p:cNvPr id="4" name="Rounded Rectangle 3"/>
          <p:cNvSpPr/>
          <p:nvPr/>
        </p:nvSpPr>
        <p:spPr bwMode="auto">
          <a:xfrm>
            <a:off x="782826" y="2210335"/>
            <a:ext cx="2825473" cy="2577445"/>
          </a:xfrm>
          <a:prstGeom prst="roundRect">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Abstraction</a:t>
            </a:r>
          </a:p>
        </p:txBody>
      </p:sp>
      <p:sp>
        <p:nvSpPr>
          <p:cNvPr id="5" name="Rounded Rectangle 4"/>
          <p:cNvSpPr/>
          <p:nvPr/>
        </p:nvSpPr>
        <p:spPr bwMode="auto">
          <a:xfrm>
            <a:off x="5519165" y="2210336"/>
            <a:ext cx="2927517" cy="2565722"/>
          </a:xfrm>
          <a:prstGeom prst="roundRect">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rPr>
              <a:t>Equilibrium finding</a:t>
            </a:r>
          </a:p>
        </p:txBody>
      </p:sp>
      <p:cxnSp>
        <p:nvCxnSpPr>
          <p:cNvPr id="12" name="Straight Arrow Connector 11"/>
          <p:cNvCxnSpPr/>
          <p:nvPr/>
        </p:nvCxnSpPr>
        <p:spPr bwMode="auto">
          <a:xfrm>
            <a:off x="3760699" y="3003982"/>
            <a:ext cx="1576753" cy="158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4" name="Straight Arrow Connector 13"/>
          <p:cNvCxnSpPr/>
          <p:nvPr/>
        </p:nvCxnSpPr>
        <p:spPr bwMode="auto">
          <a:xfrm rot="10800000" flipV="1">
            <a:off x="3795868" y="4070782"/>
            <a:ext cx="1518138" cy="586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Tree>
    <p:extLst>
      <p:ext uri="{BB962C8B-B14F-4D97-AF65-F5344CB8AC3E}">
        <p14:creationId xmlns:p14="http://schemas.microsoft.com/office/powerpoint/2010/main" val="55813344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407503" y="2130425"/>
            <a:ext cx="8497957" cy="1470025"/>
          </a:xfrm>
        </p:spPr>
        <p:txBody>
          <a:bodyPr/>
          <a:lstStyle/>
          <a:p>
            <a:r>
              <a:rPr lang="en-US" sz="3200" dirty="0"/>
              <a:t>Regret Transfer and Parameter </a:t>
            </a:r>
            <a:r>
              <a:rPr lang="en-US" sz="3200" dirty="0" smtClean="0"/>
              <a:t>Optimization</a:t>
            </a:r>
            <a:br>
              <a:rPr lang="en-US" sz="3200" dirty="0" smtClean="0"/>
            </a:br>
            <a:r>
              <a:rPr lang="en-US" sz="3200" i="1" dirty="0" smtClean="0"/>
              <a:t>with Application to Optimal Action Abstraction</a:t>
            </a:r>
            <a:endParaRPr lang="en-US" sz="3200" i="1" dirty="0"/>
          </a:p>
        </p:txBody>
      </p:sp>
      <p:sp>
        <p:nvSpPr>
          <p:cNvPr id="5" name="Subtitle 4"/>
          <p:cNvSpPr>
            <a:spLocks noGrp="1"/>
          </p:cNvSpPr>
          <p:nvPr>
            <p:ph type="subTitle" idx="1"/>
          </p:nvPr>
        </p:nvSpPr>
        <p:spPr/>
        <p:txBody>
          <a:bodyPr/>
          <a:lstStyle/>
          <a:p>
            <a:r>
              <a:rPr lang="en-US" dirty="0" smtClean="0"/>
              <a:t>Noam Brown and Tuomas Sandholm</a:t>
            </a:r>
          </a:p>
          <a:p>
            <a:r>
              <a:rPr lang="en-US" dirty="0" smtClean="0"/>
              <a:t>AAAI-14</a:t>
            </a:r>
            <a:endParaRPr lang="en-US" dirty="0"/>
          </a:p>
        </p:txBody>
      </p:sp>
    </p:spTree>
    <p:extLst>
      <p:ext uri="{BB962C8B-B14F-4D97-AF65-F5344CB8AC3E}">
        <p14:creationId xmlns:p14="http://schemas.microsoft.com/office/powerpoint/2010/main" val="303926012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Parameter Selection</a:t>
            </a:r>
            <a:endParaRPr lang="en-US" dirty="0"/>
          </a:p>
        </p:txBody>
      </p:sp>
      <p:sp>
        <p:nvSpPr>
          <p:cNvPr id="3" name="Content Placeholder 2"/>
          <p:cNvSpPr>
            <a:spLocks noGrp="1"/>
          </p:cNvSpPr>
          <p:nvPr>
            <p:ph idx="1"/>
          </p:nvPr>
        </p:nvSpPr>
        <p:spPr/>
        <p:txBody>
          <a:bodyPr/>
          <a:lstStyle/>
          <a:p>
            <a:r>
              <a:rPr lang="en-US" dirty="0" smtClean="0"/>
              <a:t>Action abstraction: action size selection</a:t>
            </a:r>
          </a:p>
          <a:p>
            <a:pPr lvl="1"/>
            <a:r>
              <a:rPr lang="en-US" i="1" dirty="0" smtClean="0"/>
              <a:t>(Optimizing together with probabilities would be quadratic)</a:t>
            </a:r>
          </a:p>
          <a:p>
            <a:endParaRPr lang="en-US" i="1" dirty="0" smtClean="0"/>
          </a:p>
          <a:p>
            <a:r>
              <a:rPr lang="en-US" dirty="0" smtClean="0"/>
              <a:t>Each abstraction has a Nash equilibrium value that isn’t known until we solve it.</a:t>
            </a:r>
          </a:p>
          <a:p>
            <a:endParaRPr lang="en-US" dirty="0"/>
          </a:p>
          <a:p>
            <a:r>
              <a:rPr lang="en-US" dirty="0" smtClean="0"/>
              <a:t>We want to pick the optimal action abstraction (one with highest equilibrium value for us) </a:t>
            </a:r>
            <a:endParaRPr lang="en-US" dirty="0"/>
          </a:p>
        </p:txBody>
      </p:sp>
    </p:spTree>
    <p:extLst>
      <p:ext uri="{BB962C8B-B14F-4D97-AF65-F5344CB8AC3E}">
        <p14:creationId xmlns:p14="http://schemas.microsoft.com/office/powerpoint/2010/main" val="47754318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944938" y="5780562"/>
                <a:ext cx="7509876" cy="400110"/>
              </a:xfrm>
              <a:prstGeom prst="rect">
                <a:avLst/>
              </a:prstGeom>
              <a:noFill/>
            </p:spPr>
            <p:txBody>
              <a:bodyPr wrap="none" rtlCol="0">
                <a:spAutoFit/>
              </a:bodyPr>
              <a:lstStyle/>
              <a:p>
                <a:r>
                  <a:rPr lang="en-US" dirty="0" smtClean="0"/>
                  <a:t>Goal: Pick </a:t>
                </a:r>
                <a14:m>
                  <m:oMath xmlns:m="http://schemas.openxmlformats.org/officeDocument/2006/math">
                    <m:r>
                      <a:rPr lang="en-US" b="0" i="1" smtClean="0">
                        <a:latin typeface="Cambria Math"/>
                      </a:rPr>
                      <m:t>𝜃</m:t>
                    </m:r>
                  </m:oMath>
                </a14:m>
                <a:r>
                  <a:rPr lang="en-US" dirty="0" smtClean="0"/>
                  <a:t> so that Nash Equilibrium value is maximized for Player 1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44938" y="5780562"/>
                <a:ext cx="7509876" cy="400110"/>
              </a:xfrm>
              <a:prstGeom prst="rect">
                <a:avLst/>
              </a:prstGeom>
              <a:blipFill rotWithShape="1">
                <a:blip r:embed="rId3"/>
                <a:stretch>
                  <a:fillRect l="-325" t="-7576" r="-406" b="-25758"/>
                </a:stretch>
              </a:blipFill>
            </p:spPr>
            <p:txBody>
              <a:bodyPr/>
              <a:lstStyle/>
              <a:p>
                <a:r>
                  <a:rPr lang="en-US">
                    <a:noFill/>
                  </a:rPr>
                  <a:t> </a:t>
                </a:r>
              </a:p>
            </p:txBody>
          </p:sp>
        </mc:Fallback>
      </mc:AlternateContent>
      <p:sp>
        <p:nvSpPr>
          <p:cNvPr id="7" name="Oval 6"/>
          <p:cNvSpPr>
            <a:spLocks/>
          </p:cNvSpPr>
          <p:nvPr/>
        </p:nvSpPr>
        <p:spPr bwMode="auto">
          <a:xfrm>
            <a:off x="4099450" y="2795031"/>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9" name="Line 16"/>
          <p:cNvSpPr>
            <a:spLocks noChangeShapeType="1"/>
          </p:cNvSpPr>
          <p:nvPr/>
        </p:nvSpPr>
        <p:spPr bwMode="auto">
          <a:xfrm rot="10800000">
            <a:off x="4699874" y="3392618"/>
            <a:ext cx="871771" cy="733319"/>
          </a:xfrm>
          <a:prstGeom prst="line">
            <a:avLst/>
          </a:prstGeom>
          <a:noFill/>
          <a:ln w="25400">
            <a:solidFill>
              <a:schemeClr val="bg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0" name="Line 11"/>
          <p:cNvSpPr>
            <a:spLocks noChangeShapeType="1"/>
          </p:cNvSpPr>
          <p:nvPr/>
        </p:nvSpPr>
        <p:spPr bwMode="auto">
          <a:xfrm rot="10800000" flipH="1">
            <a:off x="4935060" y="4722838"/>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1" name="Oval 10"/>
          <p:cNvSpPr>
            <a:spLocks/>
          </p:cNvSpPr>
          <p:nvPr/>
        </p:nvSpPr>
        <p:spPr bwMode="auto">
          <a:xfrm>
            <a:off x="5222397" y="4125938"/>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2" name="Line 3"/>
          <p:cNvSpPr>
            <a:spLocks noChangeShapeType="1"/>
          </p:cNvSpPr>
          <p:nvPr/>
        </p:nvSpPr>
        <p:spPr bwMode="auto">
          <a:xfrm rot="10800000">
            <a:off x="5819296" y="4711298"/>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13" name="TextBox 12"/>
          <p:cNvSpPr txBox="1"/>
          <p:nvPr/>
        </p:nvSpPr>
        <p:spPr>
          <a:xfrm>
            <a:off x="4220910" y="2795031"/>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14" name="TextBox 13"/>
          <p:cNvSpPr txBox="1"/>
          <p:nvPr/>
        </p:nvSpPr>
        <p:spPr>
          <a:xfrm>
            <a:off x="5331051" y="4198240"/>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15" name="Line 16"/>
          <p:cNvSpPr>
            <a:spLocks noChangeShapeType="1"/>
          </p:cNvSpPr>
          <p:nvPr/>
        </p:nvSpPr>
        <p:spPr bwMode="auto">
          <a:xfrm rot="10800000" flipH="1">
            <a:off x="3321169" y="3392618"/>
            <a:ext cx="899740" cy="805622"/>
          </a:xfrm>
          <a:prstGeom prst="line">
            <a:avLst/>
          </a:prstGeom>
          <a:noFill/>
          <a:ln w="25400">
            <a:solidFill>
              <a:schemeClr val="bg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mc:AlternateContent xmlns:mc="http://schemas.openxmlformats.org/markup-compatibility/2006" xmlns:a14="http://schemas.microsoft.com/office/drawing/2010/main">
        <mc:Choice Requires="a14">
          <p:sp>
            <p:nvSpPr>
              <p:cNvPr id="4" name="TextBox 3"/>
              <p:cNvSpPr txBox="1"/>
              <p:nvPr/>
            </p:nvSpPr>
            <p:spPr>
              <a:xfrm>
                <a:off x="3125441" y="4224194"/>
                <a:ext cx="39145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125441" y="4224194"/>
                <a:ext cx="391453"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99876" y="5220886"/>
                <a:ext cx="39145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699876" y="5220886"/>
                <a:ext cx="391454"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97349" y="5232427"/>
                <a:ext cx="59291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𝜃</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997349" y="5232427"/>
                <a:ext cx="592919" cy="400110"/>
              </a:xfrm>
              <a:prstGeom prst="rect">
                <a:avLst/>
              </a:prstGeom>
              <a:blipFill rotWithShape="1">
                <a:blip r:embed="rId6"/>
                <a:stretch>
                  <a:fillRect l="-1031" b="-4545"/>
                </a:stretch>
              </a:blipFill>
            </p:spPr>
            <p:txBody>
              <a:bodyPr/>
              <a:lstStyle/>
              <a:p>
                <a:r>
                  <a:rPr lang="en-US">
                    <a:noFill/>
                  </a:rPr>
                  <a:t> </a:t>
                </a:r>
              </a:p>
            </p:txBody>
          </p:sp>
        </mc:Fallback>
      </mc:AlternateContent>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4645" y="963536"/>
            <a:ext cx="1141794" cy="1598511"/>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7804" y="963535"/>
            <a:ext cx="1141793" cy="1598511"/>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2422" y="963534"/>
            <a:ext cx="1141794" cy="1598511"/>
          </a:xfrm>
          <a:prstGeom prst="rect">
            <a:avLst/>
          </a:prstGeom>
        </p:spPr>
      </p:pic>
      <p:sp>
        <p:nvSpPr>
          <p:cNvPr id="5" name="TextBox 4"/>
          <p:cNvSpPr txBox="1"/>
          <p:nvPr/>
        </p:nvSpPr>
        <p:spPr>
          <a:xfrm>
            <a:off x="3086361" y="3538331"/>
            <a:ext cx="654346" cy="400110"/>
          </a:xfrm>
          <a:prstGeom prst="rect">
            <a:avLst/>
          </a:prstGeom>
          <a:noFill/>
        </p:spPr>
        <p:txBody>
          <a:bodyPr wrap="none" rtlCol="0">
            <a:spAutoFit/>
          </a:bodyPr>
          <a:lstStyle/>
          <a:p>
            <a:r>
              <a:rPr lang="en-US" dirty="0" smtClean="0"/>
              <a:t>Fold</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212253" y="3547259"/>
                <a:ext cx="756426" cy="707886"/>
              </a:xfrm>
              <a:prstGeom prst="rect">
                <a:avLst/>
              </a:prstGeom>
              <a:noFill/>
            </p:spPr>
            <p:txBody>
              <a:bodyPr wrap="none" rtlCol="0">
                <a:spAutoFit/>
              </a:bodyPr>
              <a:lstStyle/>
              <a:p>
                <a:r>
                  <a:rPr lang="en-US" dirty="0" smtClean="0"/>
                  <a:t>Bet </a:t>
                </a:r>
                <a14:m>
                  <m:oMath xmlns:m="http://schemas.openxmlformats.org/officeDocument/2006/math">
                    <m:r>
                      <a:rPr lang="en-US" i="1">
                        <a:latin typeface="Cambria Math"/>
                      </a:rPr>
                      <m:t>𝜃</m:t>
                    </m:r>
                  </m:oMath>
                </a14:m>
                <a:endParaRPr lang="en-US" dirty="0"/>
              </a:p>
              <a:p>
                <a:r>
                  <a:rPr lang="en-US" dirty="0" smtClean="0"/>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212253" y="3547259"/>
                <a:ext cx="756426" cy="707886"/>
              </a:xfrm>
              <a:prstGeom prst="rect">
                <a:avLst/>
              </a:prstGeom>
              <a:blipFill rotWithShape="1">
                <a:blip r:embed="rId10"/>
                <a:stretch>
                  <a:fillRect l="-8065" t="-4310"/>
                </a:stretch>
              </a:blipFill>
            </p:spPr>
            <p:txBody>
              <a:bodyPr/>
              <a:lstStyle/>
              <a:p>
                <a:r>
                  <a:rPr lang="en-US">
                    <a:noFill/>
                  </a:rPr>
                  <a:t> </a:t>
                </a:r>
              </a:p>
            </p:txBody>
          </p:sp>
        </mc:Fallback>
      </mc:AlternateContent>
      <p:sp>
        <p:nvSpPr>
          <p:cNvPr id="21" name="TextBox 20"/>
          <p:cNvSpPr txBox="1"/>
          <p:nvPr/>
        </p:nvSpPr>
        <p:spPr>
          <a:xfrm>
            <a:off x="4451031" y="4624383"/>
            <a:ext cx="654346" cy="400110"/>
          </a:xfrm>
          <a:prstGeom prst="rect">
            <a:avLst/>
          </a:prstGeom>
          <a:noFill/>
        </p:spPr>
        <p:txBody>
          <a:bodyPr wrap="none" rtlCol="0">
            <a:spAutoFit/>
          </a:bodyPr>
          <a:lstStyle/>
          <a:p>
            <a:r>
              <a:rPr lang="en-US" dirty="0" smtClean="0"/>
              <a:t>Fold</a:t>
            </a:r>
            <a:endParaRPr lang="en-US" dirty="0"/>
          </a:p>
        </p:txBody>
      </p:sp>
      <p:sp>
        <p:nvSpPr>
          <p:cNvPr id="22" name="TextBox 21"/>
          <p:cNvSpPr txBox="1"/>
          <p:nvPr/>
        </p:nvSpPr>
        <p:spPr>
          <a:xfrm>
            <a:off x="6053094" y="4627367"/>
            <a:ext cx="611065" cy="400110"/>
          </a:xfrm>
          <a:prstGeom prst="rect">
            <a:avLst/>
          </a:prstGeom>
          <a:noFill/>
        </p:spPr>
        <p:txBody>
          <a:bodyPr wrap="none" rtlCol="0">
            <a:spAutoFit/>
          </a:bodyPr>
          <a:lstStyle/>
          <a:p>
            <a:r>
              <a:rPr lang="en-US" dirty="0" smtClean="0"/>
              <a:t>Call</a:t>
            </a:r>
            <a:endParaRPr lang="en-US" dirty="0"/>
          </a:p>
        </p:txBody>
      </p:sp>
    </p:spTree>
    <p:extLst>
      <p:ext uri="{BB962C8B-B14F-4D97-AF65-F5344CB8AC3E}">
        <p14:creationId xmlns:p14="http://schemas.microsoft.com/office/powerpoint/2010/main" val="185495303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84890" y="901244"/>
            <a:ext cx="8800981" cy="5362488"/>
          </a:xfrm>
        </p:spPr>
        <p:txBody>
          <a:bodyPr/>
          <a:lstStyle/>
          <a:p>
            <a:endParaRPr lang="en-US" dirty="0" smtClean="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0" dirty="0" smtClean="0"/>
                  <a:t>Convergence to </a:t>
                </a:r>
                <a14:m>
                  <m:oMath xmlns:m="http://schemas.openxmlformats.org/officeDocument/2006/math">
                    <m:r>
                      <a:rPr lang="en-US" b="0" i="1" smtClean="0">
                        <a:latin typeface="Cambria Math"/>
                      </a:rPr>
                      <m:t>𝜖</m:t>
                    </m:r>
                  </m:oMath>
                </a14:m>
                <a:r>
                  <a:rPr lang="en-US" b="0" dirty="0" smtClean="0"/>
                  <a:t>-Nash equilibrium</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t="-16260" b="-40650"/>
                </a:stretch>
              </a:blipFill>
            </p:spPr>
            <p:txBody>
              <a:bodyPr/>
              <a:lstStyle/>
              <a:p>
                <a:r>
                  <a:rPr lang="en-US">
                    <a:noFill/>
                  </a:rPr>
                  <a:t> </a:t>
                </a:r>
              </a:p>
            </p:txBody>
          </p:sp>
        </mc:Fallback>
      </mc:AlternateContent>
      <p:graphicFrame>
        <p:nvGraphicFramePr>
          <p:cNvPr id="9" name="Chart 8"/>
          <p:cNvGraphicFramePr>
            <a:graphicFrameLocks/>
          </p:cNvGraphicFramePr>
          <p:nvPr>
            <p:extLst>
              <p:ext uri="{D42A27DB-BD31-4B8C-83A1-F6EECF244321}">
                <p14:modId xmlns:p14="http://schemas.microsoft.com/office/powerpoint/2010/main" val="94168706"/>
              </p:ext>
            </p:extLst>
          </p:nvPr>
        </p:nvGraphicFramePr>
        <p:xfrm>
          <a:off x="199176" y="1901228"/>
          <a:ext cx="8818076" cy="4707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24717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01168" y="1901952"/>
            <a:ext cx="8814816" cy="4709160"/>
          </a:xfrm>
        </p:spPr>
        <p:txBody>
          <a:bodyPr/>
          <a:lstStyle/>
          <a:p>
            <a:endParaRPr lang="en-US" dirty="0" smtClean="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0" dirty="0" smtClean="0"/>
                  <a:t>Convergence to </a:t>
                </a:r>
                <a14:m>
                  <m:oMath xmlns:m="http://schemas.openxmlformats.org/officeDocument/2006/math">
                    <m:r>
                      <a:rPr lang="en-US" b="0" i="1" smtClean="0">
                        <a:latin typeface="Cambria Math"/>
                      </a:rPr>
                      <m:t>𝜖</m:t>
                    </m:r>
                  </m:oMath>
                </a14:m>
                <a:r>
                  <a:rPr lang="en-US" b="0" dirty="0" smtClean="0"/>
                  <a:t>-Nash equilibrium</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t="-16260" b="-40650"/>
                </a:stretch>
              </a:blipFill>
            </p:spPr>
            <p:txBody>
              <a:bodyPr/>
              <a:lstStyle/>
              <a:p>
                <a:r>
                  <a:rPr lang="en-US">
                    <a:noFill/>
                  </a:rPr>
                  <a:t> </a:t>
                </a:r>
              </a:p>
            </p:txBody>
          </p:sp>
        </mc:Fallback>
      </mc:AlternateContent>
      <p:graphicFrame>
        <p:nvGraphicFramePr>
          <p:cNvPr id="7" name="Chart 6"/>
          <p:cNvGraphicFramePr>
            <a:graphicFrameLocks/>
          </p:cNvGraphicFramePr>
          <p:nvPr>
            <p:extLst>
              <p:ext uri="{D42A27DB-BD31-4B8C-83A1-F6EECF244321}">
                <p14:modId xmlns:p14="http://schemas.microsoft.com/office/powerpoint/2010/main" val="2727371966"/>
              </p:ext>
            </p:extLst>
          </p:nvPr>
        </p:nvGraphicFramePr>
        <p:xfrm>
          <a:off x="201168" y="1901952"/>
          <a:ext cx="8814816" cy="4709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697848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01168" y="1901952"/>
            <a:ext cx="8814816" cy="4709160"/>
          </a:xfrm>
        </p:spPr>
        <p:txBody>
          <a:bodyPr/>
          <a:lstStyle/>
          <a:p>
            <a:endParaRPr lang="en-US" dirty="0" smtClean="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0" dirty="0" smtClean="0"/>
                  <a:t>Convergence to </a:t>
                </a:r>
                <a14:m>
                  <m:oMath xmlns:m="http://schemas.openxmlformats.org/officeDocument/2006/math">
                    <m:r>
                      <a:rPr lang="en-US" b="0" i="1" smtClean="0">
                        <a:latin typeface="Cambria Math"/>
                      </a:rPr>
                      <m:t>𝜖</m:t>
                    </m:r>
                  </m:oMath>
                </a14:m>
                <a:r>
                  <a:rPr lang="en-US" b="0" dirty="0" smtClean="0"/>
                  <a:t>-Nash equilibrium</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t="-16260" b="-40650"/>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2074420341"/>
              </p:ext>
            </p:extLst>
          </p:nvPr>
        </p:nvGraphicFramePr>
        <p:xfrm>
          <a:off x="201168" y="1901952"/>
          <a:ext cx="8814816" cy="4709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92827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p:txBody>
          <a:bodyPr/>
          <a:lstStyle/>
          <a:p>
            <a:r>
              <a:rPr lang="en-US" dirty="0" smtClean="0"/>
              <a:t>Lossless abstraction</a:t>
            </a:r>
            <a:endParaRPr lang="en-US" dirty="0" smtClean="0">
              <a:solidFill>
                <a:schemeClr val="accent2"/>
              </a:solidFill>
            </a:endParaRPr>
          </a:p>
        </p:txBody>
      </p:sp>
      <p:sp>
        <p:nvSpPr>
          <p:cNvPr id="16387" name="Subtitle 4"/>
          <p:cNvSpPr>
            <a:spLocks noGrp="1"/>
          </p:cNvSpPr>
          <p:nvPr>
            <p:ph type="subTitle" idx="1"/>
          </p:nvPr>
        </p:nvSpPr>
        <p:spPr/>
        <p:txBody>
          <a:bodyPr/>
          <a:lstStyle/>
          <a:p>
            <a:endParaRPr lang="en-US" smtClean="0"/>
          </a:p>
        </p:txBody>
      </p:sp>
      <p:sp>
        <p:nvSpPr>
          <p:cNvPr id="2" name="Rectangle 1"/>
          <p:cNvSpPr/>
          <p:nvPr/>
        </p:nvSpPr>
        <p:spPr>
          <a:xfrm>
            <a:off x="57150" y="6404044"/>
            <a:ext cx="5657850" cy="400110"/>
          </a:xfrm>
          <a:prstGeom prst="rect">
            <a:avLst/>
          </a:prstGeom>
        </p:spPr>
        <p:txBody>
          <a:bodyPr wrap="square">
            <a:spAutoFit/>
          </a:bodyPr>
          <a:lstStyle/>
          <a:p>
            <a:r>
              <a:rPr lang="en-US" dirty="0">
                <a:solidFill>
                  <a:schemeClr val="accent2"/>
                </a:solidFill>
              </a:rPr>
              <a:t>[Gilpin &amp; Sandholm EC-06, </a:t>
            </a:r>
            <a:r>
              <a:rPr lang="en-US" i="1" dirty="0">
                <a:solidFill>
                  <a:schemeClr val="accent2"/>
                </a:solidFill>
              </a:rPr>
              <a:t>J. of the ACM </a:t>
            </a:r>
            <a:r>
              <a:rPr lang="en-US" dirty="0">
                <a:solidFill>
                  <a:schemeClr val="accent2"/>
                </a:solidFill>
              </a:rPr>
              <a:t>2007]</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01168" y="1901952"/>
            <a:ext cx="8814816" cy="4709160"/>
          </a:xfrm>
        </p:spPr>
        <p:txBody>
          <a:bodyPr/>
          <a:lstStyle/>
          <a:p>
            <a:endParaRPr lang="en-US" dirty="0" smtClean="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0" dirty="0" smtClean="0"/>
                  <a:t>Convergence to </a:t>
                </a:r>
                <a14:m>
                  <m:oMath xmlns:m="http://schemas.openxmlformats.org/officeDocument/2006/math">
                    <m:r>
                      <a:rPr lang="en-US" b="0" i="1" smtClean="0">
                        <a:latin typeface="Cambria Math"/>
                      </a:rPr>
                      <m:t>𝜖</m:t>
                    </m:r>
                  </m:oMath>
                </a14:m>
                <a:r>
                  <a:rPr lang="en-US" b="0" dirty="0" smtClean="0"/>
                  <a:t>-Nash equilibrium</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t="-16260" b="-40650"/>
                </a:stretch>
              </a:blipFill>
            </p:spPr>
            <p:txBody>
              <a:bodyPr/>
              <a:lstStyle/>
              <a:p>
                <a:r>
                  <a:rPr lang="en-US">
                    <a:noFill/>
                  </a:rPr>
                  <a:t> </a:t>
                </a:r>
              </a:p>
            </p:txBody>
          </p:sp>
        </mc:Fallback>
      </mc:AlternateContent>
      <p:graphicFrame>
        <p:nvGraphicFramePr>
          <p:cNvPr id="6" name="Chart 5"/>
          <p:cNvGraphicFramePr>
            <a:graphicFrameLocks/>
          </p:cNvGraphicFramePr>
          <p:nvPr>
            <p:extLst>
              <p:ext uri="{D42A27DB-BD31-4B8C-83A1-F6EECF244321}">
                <p14:modId xmlns:p14="http://schemas.microsoft.com/office/powerpoint/2010/main" val="3696891801"/>
              </p:ext>
            </p:extLst>
          </p:nvPr>
        </p:nvGraphicFramePr>
        <p:xfrm>
          <a:off x="201168" y="1901952"/>
          <a:ext cx="8814816" cy="4709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558588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01168" y="1901952"/>
            <a:ext cx="8814816" cy="4709160"/>
          </a:xfrm>
        </p:spPr>
        <p:txBody>
          <a:bodyPr/>
          <a:lstStyle/>
          <a:p>
            <a:endParaRPr lang="en-US" dirty="0" smtClean="0"/>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0" dirty="0" smtClean="0"/>
                  <a:t>Convergence to </a:t>
                </a:r>
                <a14:m>
                  <m:oMath xmlns:m="http://schemas.openxmlformats.org/officeDocument/2006/math">
                    <m:r>
                      <a:rPr lang="en-US" b="0" i="1" smtClean="0">
                        <a:latin typeface="Cambria Math"/>
                      </a:rPr>
                      <m:t>𝜖</m:t>
                    </m:r>
                  </m:oMath>
                </a14:m>
                <a:r>
                  <a:rPr lang="en-US" b="0" dirty="0" smtClean="0"/>
                  <a:t>-Nash equilibrium</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t="-16260" b="-40650"/>
                </a:stretch>
              </a:blipFill>
            </p:spPr>
            <p:txBody>
              <a:bodyPr/>
              <a:lstStyle/>
              <a:p>
                <a:r>
                  <a:rPr lang="en-US">
                    <a:noFill/>
                  </a:rPr>
                  <a:t> </a:t>
                </a:r>
              </a:p>
            </p:txBody>
          </p:sp>
        </mc:Fallback>
      </mc:AlternateContent>
      <p:graphicFrame>
        <p:nvGraphicFramePr>
          <p:cNvPr id="6" name="Chart 5"/>
          <p:cNvGraphicFramePr>
            <a:graphicFrameLocks/>
          </p:cNvGraphicFramePr>
          <p:nvPr>
            <p:extLst>
              <p:ext uri="{D42A27DB-BD31-4B8C-83A1-F6EECF244321}">
                <p14:modId xmlns:p14="http://schemas.microsoft.com/office/powerpoint/2010/main" val="189670628"/>
              </p:ext>
            </p:extLst>
          </p:nvPr>
        </p:nvGraphicFramePr>
        <p:xfrm>
          <a:off x="201168" y="1901952"/>
          <a:ext cx="8814816" cy="470916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7" name="TextBox 6"/>
              <p:cNvSpPr txBox="1"/>
              <p:nvPr/>
            </p:nvSpPr>
            <p:spPr>
              <a:xfrm>
                <a:off x="1170389" y="976636"/>
                <a:ext cx="7110269" cy="963212"/>
              </a:xfrm>
              <a:prstGeom prst="rect">
                <a:avLst/>
              </a:prstGeom>
              <a:noFill/>
            </p:spPr>
            <p:txBody>
              <a:bodyPr wrap="square" rtlCol="0">
                <a:spAutoFit/>
              </a:bodyPr>
              <a:lstStyle/>
              <a:p>
                <a:r>
                  <a:rPr lang="en-US" sz="3200" dirty="0" smtClean="0">
                    <a:solidFill>
                      <a:srgbClr val="FFFF00"/>
                    </a:solidFill>
                  </a:rPr>
                  <a:t>Scale Amount:</a:t>
                </a:r>
                <a14:m>
                  <m:oMath xmlns:m="http://schemas.openxmlformats.org/officeDocument/2006/math">
                    <m:r>
                      <m:rPr>
                        <m:sty m:val="p"/>
                      </m:rPr>
                      <a:rPr lang="en-US" sz="3200" b="0" i="0" smtClean="0">
                        <a:solidFill>
                          <a:srgbClr val="FFFF00"/>
                        </a:solidFill>
                        <a:latin typeface="Cambria Math"/>
                      </a:rPr>
                      <m:t>O</m:t>
                    </m:r>
                    <m:d>
                      <m:dPr>
                        <m:ctrlPr>
                          <a:rPr lang="en-US" sz="3200" i="1">
                            <a:solidFill>
                              <a:srgbClr val="FFFF00"/>
                            </a:solidFill>
                            <a:latin typeface="Cambria Math"/>
                          </a:rPr>
                        </m:ctrlPr>
                      </m:dPr>
                      <m:e>
                        <m:f>
                          <m:fPr>
                            <m:ctrlPr>
                              <a:rPr lang="en-US" sz="3200" i="1">
                                <a:solidFill>
                                  <a:srgbClr val="FFFF00"/>
                                </a:solidFill>
                                <a:latin typeface="Cambria Math"/>
                              </a:rPr>
                            </m:ctrlPr>
                          </m:fPr>
                          <m:num>
                            <m:r>
                              <a:rPr lang="en-US" sz="3200" i="1">
                                <a:solidFill>
                                  <a:srgbClr val="FFFF00"/>
                                </a:solidFill>
                                <a:latin typeface="Cambria Math"/>
                              </a:rPr>
                              <m:t>1</m:t>
                            </m:r>
                          </m:num>
                          <m:den>
                            <m:sSup>
                              <m:sSupPr>
                                <m:ctrlPr>
                                  <a:rPr lang="en-US" sz="3200" i="1">
                                    <a:solidFill>
                                      <a:srgbClr val="FFFF00"/>
                                    </a:solidFill>
                                    <a:latin typeface="Cambria Math"/>
                                  </a:rPr>
                                </m:ctrlPr>
                              </m:sSupPr>
                              <m:e>
                                <m:d>
                                  <m:dPr>
                                    <m:ctrlPr>
                                      <a:rPr lang="en-US" sz="3200" i="1">
                                        <a:solidFill>
                                          <a:srgbClr val="FFFF00"/>
                                        </a:solidFill>
                                        <a:latin typeface="Cambria Math"/>
                                      </a:rPr>
                                    </m:ctrlPr>
                                  </m:dPr>
                                  <m:e>
                                    <m:r>
                                      <a:rPr lang="en-US" sz="3200" i="1">
                                        <a:solidFill>
                                          <a:srgbClr val="FFFF00"/>
                                        </a:solidFill>
                                        <a:latin typeface="Cambria Math"/>
                                      </a:rPr>
                                      <m:t>1+</m:t>
                                    </m:r>
                                    <m:r>
                                      <a:rPr lang="en-US" sz="3200" i="1">
                                        <a:solidFill>
                                          <a:srgbClr val="FFFF00"/>
                                        </a:solidFill>
                                        <a:latin typeface="Cambria Math"/>
                                      </a:rPr>
                                      <m:t>𝛿</m:t>
                                    </m:r>
                                    <m:rad>
                                      <m:radPr>
                                        <m:degHide m:val="on"/>
                                        <m:ctrlPr>
                                          <a:rPr lang="en-US" sz="3200" i="1">
                                            <a:solidFill>
                                              <a:srgbClr val="FFFF00"/>
                                            </a:solidFill>
                                            <a:latin typeface="Cambria Math"/>
                                          </a:rPr>
                                        </m:ctrlPr>
                                      </m:radPr>
                                      <m:deg/>
                                      <m:e>
                                        <m:r>
                                          <a:rPr lang="en-US" sz="3200" i="1">
                                            <a:solidFill>
                                              <a:srgbClr val="FFFF00"/>
                                            </a:solidFill>
                                            <a:latin typeface="Cambria Math"/>
                                          </a:rPr>
                                          <m:t>𝑇</m:t>
                                        </m:r>
                                      </m:e>
                                    </m:rad>
                                  </m:e>
                                </m:d>
                              </m:e>
                              <m:sup>
                                <m:r>
                                  <a:rPr lang="en-US" sz="3200" i="1">
                                    <a:solidFill>
                                      <a:srgbClr val="FFFF00"/>
                                    </a:solidFill>
                                    <a:latin typeface="Cambria Math"/>
                                  </a:rPr>
                                  <m:t>2</m:t>
                                </m:r>
                              </m:sup>
                            </m:sSup>
                          </m:den>
                        </m:f>
                      </m:e>
                    </m:d>
                  </m:oMath>
                </a14:m>
                <a:endParaRPr lang="en-US" sz="3200" dirty="0">
                  <a:solidFill>
                    <a:srgbClr val="FFFF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70389" y="976636"/>
                <a:ext cx="7110269" cy="96321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2121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Regret transfer</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9004" y="886706"/>
                <a:ext cx="8503391" cy="5118100"/>
              </a:xfrm>
            </p:spPr>
            <p:txBody>
              <a:bodyPr/>
              <a:lstStyle/>
              <a:p>
                <a:pPr marL="0" indent="0">
                  <a:buNone/>
                </a:pPr>
                <a:r>
                  <a:rPr lang="en-US" sz="2000" b="1" dirty="0" smtClean="0"/>
                  <a:t>Key Idea:</a:t>
                </a:r>
                <a:r>
                  <a:rPr lang="en-US" sz="2000" dirty="0"/>
                  <a:t> Store regret as a function of </a:t>
                </a:r>
                <a14:m>
                  <m:oMath xmlns:m="http://schemas.openxmlformats.org/officeDocument/2006/math">
                    <m:r>
                      <a:rPr lang="en-US" sz="2000" i="1">
                        <a:latin typeface="Cambria Math"/>
                      </a:rPr>
                      <m:t>𝜃</m:t>
                    </m:r>
                  </m:oMath>
                </a14:m>
                <a:r>
                  <a:rPr lang="en-US" sz="2000" dirty="0"/>
                  <a:t>. When </a:t>
                </a:r>
                <a14:m>
                  <m:oMath xmlns:m="http://schemas.openxmlformats.org/officeDocument/2006/math">
                    <m:r>
                      <a:rPr lang="en-US" sz="2000" i="1">
                        <a:latin typeface="Cambria Math"/>
                      </a:rPr>
                      <m:t>𝜃</m:t>
                    </m:r>
                  </m:oMath>
                </a14:m>
                <a:r>
                  <a:rPr lang="en-US" sz="2000" b="1" dirty="0"/>
                  <a:t> </a:t>
                </a:r>
                <a:r>
                  <a:rPr lang="en-US" sz="2000" dirty="0"/>
                  <a:t>changes, we can </a:t>
                </a:r>
                <a:r>
                  <a:rPr lang="en-US" sz="2000" dirty="0" smtClean="0"/>
                  <a:t>calculate regrets in the new game in </a:t>
                </a:r>
                <a14:m>
                  <m:oMath xmlns:m="http://schemas.openxmlformats.org/officeDocument/2006/math">
                    <m:r>
                      <a:rPr lang="en-US" sz="2000" b="0" i="1" smtClean="0">
                        <a:latin typeface="Cambria Math"/>
                      </a:rPr>
                      <m:t>𝑂</m:t>
                    </m:r>
                    <m:r>
                      <a:rPr lang="en-US" sz="2000" b="0" i="1" smtClean="0">
                        <a:latin typeface="Cambria Math"/>
                      </a:rPr>
                      <m:t>(1)</m:t>
                    </m:r>
                  </m:oMath>
                </a14:m>
                <a:r>
                  <a:rPr lang="en-US" sz="2000" dirty="0" smtClean="0"/>
                  <a:t>.</a:t>
                </a:r>
                <a:endParaRPr lang="en-US" sz="2000" b="1" dirty="0" smtClean="0"/>
              </a:p>
              <a:p>
                <a:pPr marL="0" indent="0">
                  <a:buNone/>
                </a:pPr>
                <a:endParaRPr lang="en-US" sz="2000" b="1" dirty="0"/>
              </a:p>
              <a:p>
                <a:pPr marL="0" indent="0">
                  <a:buNone/>
                </a:pPr>
                <a:r>
                  <a:rPr lang="en-US" sz="2000" b="1" dirty="0" smtClean="0"/>
                  <a:t>Theorem 1:</a:t>
                </a:r>
                <a:r>
                  <a:rPr lang="en-US" sz="2000" dirty="0" smtClean="0"/>
                  <a:t> Suppose we replay </a:t>
                </a:r>
                <a14:m>
                  <m:oMath xmlns:m="http://schemas.openxmlformats.org/officeDocument/2006/math">
                    <m:r>
                      <a:rPr lang="en-US" sz="2000" b="0" i="1" smtClean="0">
                        <a:latin typeface="Cambria Math"/>
                      </a:rPr>
                      <m:t>𝑇</m:t>
                    </m:r>
                  </m:oMath>
                </a14:m>
                <a:r>
                  <a:rPr lang="en-US" sz="2000" dirty="0" smtClean="0"/>
                  <a:t> iterations of regret matching in a new game with a different </a:t>
                </a:r>
                <a14:m>
                  <m:oMath xmlns:m="http://schemas.openxmlformats.org/officeDocument/2006/math">
                    <m:r>
                      <a:rPr lang="en-US" sz="2000" b="0" i="1" smtClean="0">
                        <a:latin typeface="Cambria Math"/>
                      </a:rPr>
                      <m:t>𝜃</m:t>
                    </m:r>
                  </m:oMath>
                </a14:m>
                <a:r>
                  <a:rPr lang="en-US" sz="2000" dirty="0" smtClean="0"/>
                  <a:t>. We denote regret in this new game by </a:t>
                </a:r>
                <a14:m>
                  <m:oMath xmlns:m="http://schemas.openxmlformats.org/officeDocument/2006/math">
                    <m:r>
                      <a:rPr lang="en-US" sz="2000" b="0" i="1" smtClean="0">
                        <a:latin typeface="Cambria Math"/>
                      </a:rPr>
                      <m:t>𝑅</m:t>
                    </m:r>
                    <m:r>
                      <a:rPr lang="en-US" sz="2000" b="0" i="1" smtClean="0">
                        <a:latin typeface="Cambria Math"/>
                      </a:rPr>
                      <m:t>′</m:t>
                    </m:r>
                  </m:oMath>
                </a14:m>
                <a:r>
                  <a:rPr lang="en-US" sz="2000" dirty="0" smtClean="0"/>
                  <a:t>. Consider any weight </a:t>
                </a:r>
                <a14:m>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oMath>
                </a14:m>
                <a:r>
                  <a:rPr lang="en-US" sz="2000" dirty="0" smtClean="0"/>
                  <a:t> for agent </a:t>
                </a:r>
                <a14:m>
                  <m:oMath xmlns:m="http://schemas.openxmlformats.org/officeDocument/2006/math">
                    <m:r>
                      <a:rPr lang="en-US" sz="2000" b="0" i="1" smtClean="0">
                        <a:latin typeface="Cambria Math"/>
                      </a:rPr>
                      <m:t>𝑖</m:t>
                    </m:r>
                  </m:oMath>
                </a14:m>
                <a:r>
                  <a:rPr lang="en-US" sz="2000" dirty="0" smtClean="0"/>
                  <a:t> such that</a:t>
                </a: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0≤</m:t>
                      </m:r>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r>
                        <a:rPr lang="en-US" sz="2000" b="0" i="1" smtClean="0">
                          <a:latin typeface="Cambria Math"/>
                        </a:rPr>
                        <m:t>≤</m:t>
                      </m:r>
                      <m:f>
                        <m:fPr>
                          <m:ctrlPr>
                            <a:rPr lang="en-US" sz="2000" b="0" i="1" smtClean="0">
                              <a:latin typeface="Cambria Math"/>
                            </a:rPr>
                          </m:ctrlPr>
                        </m:fPr>
                        <m:num>
                          <m:r>
                            <a:rPr lang="en-US" sz="2000" b="0" i="1" smtClean="0">
                              <a:latin typeface="Cambria Math"/>
                            </a:rPr>
                            <m:t>|</m:t>
                          </m:r>
                          <m:r>
                            <a:rPr lang="en-US" sz="2000" b="0" i="1" smtClean="0">
                              <a:latin typeface="Cambria Math"/>
                            </a:rPr>
                            <m:t>𝐼</m:t>
                          </m:r>
                          <m:r>
                            <a:rPr lang="en-US" sz="2000" b="0" i="1" smtClean="0">
                              <a:latin typeface="Cambria Math"/>
                            </a:rPr>
                            <m:t>|</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𝐴</m:t>
                                  </m:r>
                                </m:e>
                                <m:sub>
                                  <m:r>
                                    <a:rPr lang="en-US" sz="2000" b="0" i="1" smtClean="0">
                                      <a:latin typeface="Cambria Math"/>
                                    </a:rPr>
                                    <m:t>𝑖</m:t>
                                  </m:r>
                                </m:sub>
                              </m:sSub>
                            </m:e>
                          </m:d>
                          <m:sSubSup>
                            <m:sSubSupPr>
                              <m:ctrlPr>
                                <a:rPr lang="en-US" sz="2000" b="0" i="1" smtClean="0">
                                  <a:latin typeface="Cambria Math"/>
                                </a:rPr>
                              </m:ctrlPr>
                            </m:sSubSupPr>
                            <m:e>
                              <m:r>
                                <m:rPr>
                                  <m:sty m:val="p"/>
                                </m:rPr>
                                <a:rPr lang="en-US" sz="2000" b="0" i="0" smtClean="0">
                                  <a:latin typeface="Cambria Math"/>
                                </a:rPr>
                                <m:t>Δ</m:t>
                              </m:r>
                            </m:e>
                            <m:sub>
                              <m:r>
                                <a:rPr lang="en-US" sz="2000" b="0" i="1" smtClean="0">
                                  <a:latin typeface="Cambria Math"/>
                                </a:rPr>
                                <m:t>𝑖</m:t>
                              </m:r>
                            </m:sub>
                            <m:sup>
                              <m:r>
                                <a:rPr lang="en-US" sz="2000" b="0" i="1" smtClean="0">
                                  <a:latin typeface="Cambria Math"/>
                                </a:rPr>
                                <m:t>2</m:t>
                              </m:r>
                            </m:sup>
                          </m:sSubSup>
                          <m:r>
                            <a:rPr lang="en-US" sz="2000" b="0" i="1" smtClean="0">
                              <a:latin typeface="Cambria Math"/>
                            </a:rPr>
                            <m:t>𝑇</m:t>
                          </m:r>
                        </m:num>
                        <m:den>
                          <m:nary>
                            <m:naryPr>
                              <m:chr m:val="∑"/>
                              <m:supHide m:val="on"/>
                              <m:ctrlPr>
                                <a:rPr lang="en-US" sz="2000" i="1">
                                  <a:latin typeface="Cambria Math"/>
                                </a:rPr>
                              </m:ctrlPr>
                            </m:naryPr>
                            <m:sub>
                              <m:r>
                                <a:rPr lang="en-US" sz="2000" b="0" i="1" smtClean="0">
                                  <a:latin typeface="Cambria Math"/>
                                </a:rPr>
                                <m:t>𝐼</m:t>
                              </m:r>
                            </m:sub>
                            <m:sup/>
                            <m:e>
                              <m:sSup>
                                <m:sSupPr>
                                  <m:ctrlPr>
                                    <a:rPr lang="en-US" sz="2000" i="1">
                                      <a:latin typeface="Cambria Math"/>
                                    </a:rPr>
                                  </m:ctrlPr>
                                </m:sSupPr>
                                <m:e>
                                  <m:r>
                                    <a:rPr lang="en-US" sz="2000" b="0" i="1">
                                      <a:latin typeface="Cambria Math"/>
                                    </a:rPr>
                                    <m:t>(</m:t>
                                  </m:r>
                                  <m:sSubSup>
                                    <m:sSubSupPr>
                                      <m:ctrlPr>
                                        <a:rPr lang="en-US" sz="2000" i="1">
                                          <a:latin typeface="Cambria Math"/>
                                        </a:rPr>
                                      </m:ctrlPr>
                                    </m:sSubSupPr>
                                    <m:e>
                                      <m:r>
                                        <a:rPr lang="en-US" sz="2000" b="0" i="1">
                                          <a:latin typeface="Cambria Math"/>
                                        </a:rPr>
                                        <m:t>𝑅</m:t>
                                      </m:r>
                                    </m:e>
                                    <m:sub>
                                      <m:r>
                                        <a:rPr lang="en-US" sz="2000" b="0" i="1">
                                          <a:latin typeface="Cambria Math"/>
                                        </a:rPr>
                                        <m:t>𝑇</m:t>
                                      </m:r>
                                      <m:r>
                                        <a:rPr lang="en-US" sz="2000" b="0" i="1">
                                          <a:latin typeface="Cambria Math"/>
                                        </a:rPr>
                                        <m:t>,</m:t>
                                      </m:r>
                                      <m:r>
                                        <a:rPr lang="en-US" sz="2000" b="0" i="1">
                                          <a:latin typeface="Cambria Math"/>
                                        </a:rPr>
                                        <m:t>𝑖</m:t>
                                      </m:r>
                                    </m:sub>
                                    <m:sup>
                                      <m:r>
                                        <a:rPr lang="en-US" sz="2000" b="0" i="1">
                                          <a:latin typeface="Cambria Math"/>
                                        </a:rPr>
                                        <m:t>𝑐</m:t>
                                      </m:r>
                                    </m:sup>
                                  </m:sSubSup>
                                  <m:r>
                                    <a:rPr lang="en-US" sz="2000" b="0" i="1">
                                      <a:latin typeface="Cambria Math"/>
                                    </a:rPr>
                                    <m:t>(</m:t>
                                  </m:r>
                                  <m:r>
                                    <a:rPr lang="en-US" sz="2000" b="0" i="1" smtClean="0">
                                      <a:latin typeface="Cambria Math"/>
                                    </a:rPr>
                                    <m:t>𝐼</m:t>
                                  </m:r>
                                  <m:r>
                                    <a:rPr lang="en-US" sz="2000" b="0" i="1">
                                      <a:latin typeface="Cambria Math"/>
                                    </a:rPr>
                                    <m:t>))</m:t>
                                  </m:r>
                                </m:e>
                                <m:sup>
                                  <m:r>
                                    <a:rPr lang="en-US" sz="2000" b="0" i="1">
                                      <a:latin typeface="Cambria Math"/>
                                    </a:rPr>
                                    <m:t>2</m:t>
                                  </m:r>
                                </m:sup>
                              </m:sSup>
                            </m:e>
                          </m:nary>
                        </m:den>
                      </m:f>
                    </m:oMath>
                  </m:oMathPara>
                </a14:m>
                <a:endParaRPr lang="en-US" sz="2000" dirty="0" smtClean="0"/>
              </a:p>
              <a:p>
                <a:pPr marL="0" indent="0">
                  <a:buNone/>
                </a:pPr>
                <a:r>
                  <a:rPr lang="en-US" sz="2000" dirty="0" smtClean="0"/>
                  <a:t>We can weigh the </a:t>
                </a:r>
                <a14:m>
                  <m:oMath xmlns:m="http://schemas.openxmlformats.org/officeDocument/2006/math">
                    <m:r>
                      <a:rPr lang="en-US" sz="2000" i="1">
                        <a:latin typeface="Cambria Math"/>
                      </a:rPr>
                      <m:t>𝑇</m:t>
                    </m:r>
                  </m:oMath>
                </a14:m>
                <a:r>
                  <a:rPr lang="en-US" sz="2000" dirty="0" smtClean="0"/>
                  <a:t> iterations by </a:t>
                </a:r>
                <a14:m>
                  <m:oMath xmlns:m="http://schemas.openxmlformats.org/officeDocument/2006/math">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oMath>
                </a14:m>
                <a:r>
                  <a:rPr lang="en-US" sz="2000" dirty="0" smtClean="0"/>
                  <a:t> and then play according to CFR without any penalty to convergence.</a:t>
                </a:r>
              </a:p>
              <a:p>
                <a:pPr marL="0" indent="0">
                  <a:buNone/>
                </a:pPr>
                <a:endParaRPr lang="en-US" sz="2000" dirty="0"/>
              </a:p>
              <a:p>
                <a:pPr marL="0" indent="0">
                  <a:buNone/>
                </a:pPr>
                <a:r>
                  <a:rPr lang="en-US" sz="2000" dirty="0"/>
                  <a:t>This essentially gives us </a:t>
                </a:r>
                <a14:m>
                  <m:oMath xmlns:m="http://schemas.openxmlformats.org/officeDocument/2006/math">
                    <m:sSub>
                      <m:sSubPr>
                        <m:ctrlPr>
                          <a:rPr lang="en-US" sz="2000" i="1">
                            <a:latin typeface="Cambria Math"/>
                          </a:rPr>
                        </m:ctrlPr>
                      </m:sSubPr>
                      <m:e>
                        <m:r>
                          <m:rPr>
                            <m:sty m:val="p"/>
                          </m:rPr>
                          <a:rPr lang="en-US" sz="2000">
                            <a:latin typeface="Cambria Math"/>
                          </a:rPr>
                          <m:t>w</m:t>
                        </m:r>
                      </m:e>
                      <m:sub>
                        <m:r>
                          <m:rPr>
                            <m:sty m:val="p"/>
                          </m:rPr>
                          <a:rPr lang="en-US" sz="2000">
                            <a:latin typeface="Cambria Math"/>
                          </a:rPr>
                          <m:t>i</m:t>
                        </m:r>
                      </m:sub>
                    </m:sSub>
                    <m:r>
                      <a:rPr lang="en-US" sz="2000" i="1">
                        <a:latin typeface="Cambria Math"/>
                      </a:rPr>
                      <m:t>𝑇</m:t>
                    </m:r>
                  </m:oMath>
                </a14:m>
                <a:r>
                  <a:rPr lang="en-US" sz="2000" dirty="0"/>
                  <a:t> free iterations each time </a:t>
                </a:r>
                <a14:m>
                  <m:oMath xmlns:m="http://schemas.openxmlformats.org/officeDocument/2006/math">
                    <m:r>
                      <a:rPr lang="en-US" sz="2000" i="1">
                        <a:latin typeface="Cambria Math"/>
                      </a:rPr>
                      <m:t>𝜃</m:t>
                    </m:r>
                  </m:oMath>
                </a14:m>
                <a:r>
                  <a:rPr lang="en-US" sz="2000" dirty="0"/>
                  <a:t> </a:t>
                </a:r>
                <a:r>
                  <a:rPr lang="en-US" sz="2000" dirty="0" smtClean="0"/>
                  <a:t>changes</a:t>
                </a:r>
                <a:r>
                  <a:rPr lang="en-US" sz="2000" dirty="0"/>
                  <a:t>.</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9004" y="886706"/>
                <a:ext cx="8503391" cy="5118100"/>
              </a:xfrm>
              <a:blipFill rotWithShape="1">
                <a:blip r:embed="rId3"/>
                <a:stretch>
                  <a:fillRect l="-789" t="-595" r="-1004"/>
                </a:stretch>
              </a:blipFill>
            </p:spPr>
            <p:txBody>
              <a:bodyPr/>
              <a:lstStyle/>
              <a:p>
                <a:r>
                  <a:rPr lang="en-US">
                    <a:noFill/>
                  </a:rPr>
                  <a:t> </a:t>
                </a:r>
              </a:p>
            </p:txBody>
          </p:sp>
        </mc:Fallback>
      </mc:AlternateContent>
    </p:spTree>
    <p:extLst>
      <p:ext uri="{BB962C8B-B14F-4D97-AF65-F5344CB8AC3E}">
        <p14:creationId xmlns:p14="http://schemas.microsoft.com/office/powerpoint/2010/main" val="402233980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3999" cy="749300"/>
          </a:xfrm>
        </p:spPr>
        <p:txBody>
          <a:bodyPr/>
          <a:lstStyle/>
          <a:p>
            <a:r>
              <a:rPr lang="en-US" dirty="0" smtClean="0"/>
              <a:t>Gradient descent with regret transfer</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15221093"/>
              </p:ext>
            </p:extLst>
          </p:nvPr>
        </p:nvGraphicFramePr>
        <p:xfrm>
          <a:off x="407407" y="1991763"/>
          <a:ext cx="8446882" cy="445430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p:cNvSpPr txBox="1"/>
              <p:nvPr/>
            </p:nvSpPr>
            <p:spPr>
              <a:xfrm>
                <a:off x="1170389" y="976636"/>
                <a:ext cx="7110269" cy="584775"/>
              </a:xfrm>
              <a:prstGeom prst="rect">
                <a:avLst/>
              </a:prstGeom>
              <a:noFill/>
            </p:spPr>
            <p:txBody>
              <a:bodyPr wrap="square" rtlCol="0">
                <a:spAutoFit/>
              </a:bodyPr>
              <a:lstStyle/>
              <a:p>
                <a:r>
                  <a:rPr lang="en-US" sz="3200" dirty="0" smtClean="0">
                    <a:solidFill>
                      <a:srgbClr val="FFFF00"/>
                    </a:solidFill>
                  </a:rPr>
                  <a:t>Step 1:Do </a:t>
                </a:r>
                <a14:m>
                  <m:oMath xmlns:m="http://schemas.openxmlformats.org/officeDocument/2006/math">
                    <m:sSub>
                      <m:sSubPr>
                        <m:ctrlPr>
                          <a:rPr lang="en-US" sz="3200" b="0" i="1" smtClean="0">
                            <a:solidFill>
                              <a:srgbClr val="FFFF00"/>
                            </a:solidFill>
                            <a:latin typeface="Cambria Math"/>
                          </a:rPr>
                        </m:ctrlPr>
                      </m:sSubPr>
                      <m:e>
                        <m:r>
                          <a:rPr lang="en-US" sz="3200" b="0" i="1" smtClean="0">
                            <a:solidFill>
                              <a:srgbClr val="FFFF00"/>
                            </a:solidFill>
                            <a:latin typeface="Cambria Math"/>
                          </a:rPr>
                          <m:t>𝐾</m:t>
                        </m:r>
                      </m:e>
                      <m:sub>
                        <m:r>
                          <a:rPr lang="en-US" sz="3200" b="0" i="1" smtClean="0">
                            <a:solidFill>
                              <a:srgbClr val="FFFF00"/>
                            </a:solidFill>
                            <a:latin typeface="Cambria Math"/>
                          </a:rPr>
                          <m:t>1</m:t>
                        </m:r>
                      </m:sub>
                    </m:sSub>
                  </m:oMath>
                </a14:m>
                <a:r>
                  <a:rPr lang="en-US" sz="3200" dirty="0" smtClean="0">
                    <a:solidFill>
                      <a:srgbClr val="FFFF00"/>
                    </a:solidFill>
                  </a:rPr>
                  <a:t> </a:t>
                </a:r>
                <a:r>
                  <a:rPr lang="en-US" sz="3200" dirty="0" err="1" smtClean="0">
                    <a:solidFill>
                      <a:srgbClr val="FFFF00"/>
                    </a:solidFill>
                  </a:rPr>
                  <a:t>iters</a:t>
                </a:r>
                <a:r>
                  <a:rPr lang="en-US" sz="3200" dirty="0" smtClean="0">
                    <a:solidFill>
                      <a:srgbClr val="FFFF00"/>
                    </a:solidFill>
                  </a:rPr>
                  <a:t> of CFR</a:t>
                </a:r>
                <a:endParaRPr lang="en-US" sz="3200" dirty="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70389" y="976636"/>
                <a:ext cx="7110269" cy="584775"/>
              </a:xfrm>
              <a:prstGeom prst="rect">
                <a:avLst/>
              </a:prstGeom>
              <a:blipFill rotWithShape="1">
                <a:blip r:embed="rId3"/>
                <a:stretch>
                  <a:fillRect t="-14583" b="-32292"/>
                </a:stretch>
              </a:blipFill>
            </p:spPr>
            <p:txBody>
              <a:bodyPr/>
              <a:lstStyle/>
              <a:p>
                <a:r>
                  <a:rPr lang="en-US">
                    <a:noFill/>
                  </a:rPr>
                  <a:t> </a:t>
                </a:r>
              </a:p>
            </p:txBody>
          </p:sp>
        </mc:Fallback>
      </mc:AlternateContent>
      <p:sp>
        <p:nvSpPr>
          <p:cNvPr id="6" name="Oval 5"/>
          <p:cNvSpPr/>
          <p:nvPr/>
        </p:nvSpPr>
        <p:spPr bwMode="auto">
          <a:xfrm>
            <a:off x="5803271" y="3204927"/>
            <a:ext cx="126749" cy="153909"/>
          </a:xfrm>
          <a:prstGeom prst="ellips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20" name="Straight Arrow Connector 19"/>
          <p:cNvCxnSpPr/>
          <p:nvPr/>
        </p:nvCxnSpPr>
        <p:spPr bwMode="auto">
          <a:xfrm flipH="1">
            <a:off x="5984340" y="2598345"/>
            <a:ext cx="461728" cy="45116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1" name="TextBox 20"/>
          <p:cNvSpPr txBox="1"/>
          <p:nvPr/>
        </p:nvSpPr>
        <p:spPr>
          <a:xfrm>
            <a:off x="6446067" y="2405586"/>
            <a:ext cx="1500732" cy="400110"/>
          </a:xfrm>
          <a:prstGeom prst="rect">
            <a:avLst/>
          </a:prstGeom>
          <a:noFill/>
        </p:spPr>
        <p:txBody>
          <a:bodyPr wrap="none" rtlCol="0">
            <a:spAutoFit/>
          </a:bodyPr>
          <a:lstStyle/>
          <a:p>
            <a:r>
              <a:rPr lang="en-US" dirty="0" smtClean="0"/>
              <a:t>Epsilon Bars</a:t>
            </a:r>
            <a:endParaRPr lang="en-US" dirty="0"/>
          </a:p>
        </p:txBody>
      </p:sp>
      <p:cxnSp>
        <p:nvCxnSpPr>
          <p:cNvPr id="22" name="Straight Connector 21"/>
          <p:cNvCxnSpPr/>
          <p:nvPr/>
        </p:nvCxnSpPr>
        <p:spPr bwMode="auto">
          <a:xfrm>
            <a:off x="5748949" y="3548959"/>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5735369" y="3049510"/>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92357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70730228"/>
              </p:ext>
            </p:extLst>
          </p:nvPr>
        </p:nvGraphicFramePr>
        <p:xfrm>
          <a:off x="407407" y="1991763"/>
          <a:ext cx="8446882" cy="44543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70389" y="976636"/>
            <a:ext cx="7110269" cy="584775"/>
          </a:xfrm>
          <a:prstGeom prst="rect">
            <a:avLst/>
          </a:prstGeom>
          <a:noFill/>
        </p:spPr>
        <p:txBody>
          <a:bodyPr wrap="square" rtlCol="0">
            <a:spAutoFit/>
          </a:bodyPr>
          <a:lstStyle/>
          <a:p>
            <a:r>
              <a:rPr lang="en-US" sz="3200" dirty="0">
                <a:solidFill>
                  <a:srgbClr val="FFFF00"/>
                </a:solidFill>
              </a:rPr>
              <a:t>Step 2:Estimate </a:t>
            </a:r>
            <a:r>
              <a:rPr lang="en-US" sz="3200" dirty="0" smtClean="0">
                <a:solidFill>
                  <a:srgbClr val="FFFF00"/>
                </a:solidFill>
              </a:rPr>
              <a:t>gradient</a:t>
            </a:r>
            <a:endParaRPr lang="en-US" sz="3200" dirty="0">
              <a:solidFill>
                <a:srgbClr val="FFFF00"/>
              </a:solidFill>
            </a:endParaRPr>
          </a:p>
        </p:txBody>
      </p:sp>
      <p:sp>
        <p:nvSpPr>
          <p:cNvPr id="6" name="Oval 5"/>
          <p:cNvSpPr/>
          <p:nvPr/>
        </p:nvSpPr>
        <p:spPr bwMode="auto">
          <a:xfrm>
            <a:off x="5803271" y="3204927"/>
            <a:ext cx="126749" cy="153909"/>
          </a:xfrm>
          <a:prstGeom prst="ellips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20" name="Straight Arrow Connector 19"/>
          <p:cNvCxnSpPr/>
          <p:nvPr/>
        </p:nvCxnSpPr>
        <p:spPr bwMode="auto">
          <a:xfrm flipH="1">
            <a:off x="5984340" y="2598345"/>
            <a:ext cx="461728" cy="45116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1" name="TextBox 20"/>
          <p:cNvSpPr txBox="1"/>
          <p:nvPr/>
        </p:nvSpPr>
        <p:spPr>
          <a:xfrm>
            <a:off x="6446067" y="2405586"/>
            <a:ext cx="1500732" cy="400110"/>
          </a:xfrm>
          <a:prstGeom prst="rect">
            <a:avLst/>
          </a:prstGeom>
          <a:noFill/>
        </p:spPr>
        <p:txBody>
          <a:bodyPr wrap="none" rtlCol="0">
            <a:spAutoFit/>
          </a:bodyPr>
          <a:lstStyle/>
          <a:p>
            <a:r>
              <a:rPr lang="en-US" dirty="0" smtClean="0"/>
              <a:t>Epsilon Bars</a:t>
            </a:r>
            <a:endParaRPr lang="en-US" dirty="0"/>
          </a:p>
        </p:txBody>
      </p:sp>
      <p:cxnSp>
        <p:nvCxnSpPr>
          <p:cNvPr id="22" name="Straight Connector 21"/>
          <p:cNvCxnSpPr/>
          <p:nvPr/>
        </p:nvCxnSpPr>
        <p:spPr bwMode="auto">
          <a:xfrm>
            <a:off x="5748949" y="3548959"/>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5735369" y="3049510"/>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568685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38078777"/>
              </p:ext>
            </p:extLst>
          </p:nvPr>
        </p:nvGraphicFramePr>
        <p:xfrm>
          <a:off x="407407" y="1991763"/>
          <a:ext cx="8446882" cy="44543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70389" y="976636"/>
            <a:ext cx="7110269" cy="584775"/>
          </a:xfrm>
          <a:prstGeom prst="rect">
            <a:avLst/>
          </a:prstGeom>
          <a:noFill/>
        </p:spPr>
        <p:txBody>
          <a:bodyPr wrap="square" rtlCol="0">
            <a:spAutoFit/>
          </a:bodyPr>
          <a:lstStyle/>
          <a:p>
            <a:r>
              <a:rPr lang="en-US" sz="3200" dirty="0">
                <a:solidFill>
                  <a:srgbClr val="FFFF00"/>
                </a:solidFill>
              </a:rPr>
              <a:t>Step 3:Move </a:t>
            </a:r>
            <a:r>
              <a:rPr lang="en-US" sz="3200" dirty="0" smtClean="0">
                <a:solidFill>
                  <a:srgbClr val="FFFF00"/>
                </a:solidFill>
              </a:rPr>
              <a:t>theta</a:t>
            </a:r>
            <a:r>
              <a:rPr lang="en-US" sz="3200" dirty="0">
                <a:solidFill>
                  <a:srgbClr val="FFFF00"/>
                </a:solidFill>
              </a:rPr>
              <a:t>, </a:t>
            </a:r>
            <a:r>
              <a:rPr lang="en-US" sz="3200" dirty="0" smtClean="0">
                <a:solidFill>
                  <a:srgbClr val="FFFF00"/>
                </a:solidFill>
              </a:rPr>
              <a:t>transfer regret</a:t>
            </a:r>
            <a:endParaRPr lang="en-US" sz="3200" dirty="0">
              <a:solidFill>
                <a:srgbClr val="FFFF00"/>
              </a:solidFill>
            </a:endParaRPr>
          </a:p>
        </p:txBody>
      </p:sp>
      <p:sp>
        <p:nvSpPr>
          <p:cNvPr id="6" name="Oval 5"/>
          <p:cNvSpPr/>
          <p:nvPr/>
        </p:nvSpPr>
        <p:spPr bwMode="auto">
          <a:xfrm>
            <a:off x="5803271" y="3204927"/>
            <a:ext cx="126749" cy="153909"/>
          </a:xfrm>
          <a:prstGeom prst="ellips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16" name="Straight Connector 15"/>
          <p:cNvCxnSpPr/>
          <p:nvPr/>
        </p:nvCxnSpPr>
        <p:spPr bwMode="auto">
          <a:xfrm>
            <a:off x="5748949" y="3548959"/>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5735369" y="3049510"/>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106154" y="2534970"/>
            <a:ext cx="1493822" cy="1511929"/>
          </a:xfrm>
          <a:prstGeom prst="line">
            <a:avLst/>
          </a:prstGeom>
          <a:solidFill>
            <a:schemeClr val="accent1"/>
          </a:solidFill>
          <a:ln w="38100" cap="flat" cmpd="sng" algn="ctr">
            <a:solidFill>
              <a:srgbClr val="FF0000"/>
            </a:solidFill>
            <a:prstDash val="sysDash"/>
            <a:round/>
            <a:headEnd type="none" w="med" len="med"/>
            <a:tailEnd type="none"/>
          </a:ln>
          <a:effectLst/>
        </p:spPr>
      </p:cxnSp>
    </p:spTree>
    <p:extLst>
      <p:ext uri="{BB962C8B-B14F-4D97-AF65-F5344CB8AC3E}">
        <p14:creationId xmlns:p14="http://schemas.microsoft.com/office/powerpoint/2010/main" val="4180065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08720736"/>
              </p:ext>
            </p:extLst>
          </p:nvPr>
        </p:nvGraphicFramePr>
        <p:xfrm>
          <a:off x="407407" y="1991763"/>
          <a:ext cx="8446882" cy="445430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p:cNvSpPr txBox="1"/>
              <p:nvPr/>
            </p:nvSpPr>
            <p:spPr>
              <a:xfrm>
                <a:off x="1170389" y="976636"/>
                <a:ext cx="7110269" cy="584775"/>
              </a:xfrm>
              <a:prstGeom prst="rect">
                <a:avLst/>
              </a:prstGeom>
              <a:noFill/>
            </p:spPr>
            <p:txBody>
              <a:bodyPr wrap="square" rtlCol="0">
                <a:spAutoFit/>
              </a:bodyPr>
              <a:lstStyle/>
              <a:p>
                <a:r>
                  <a:rPr lang="en-US" sz="3200" dirty="0">
                    <a:solidFill>
                      <a:srgbClr val="FFFF00"/>
                    </a:solidFill>
                  </a:rPr>
                  <a:t>Step 4: Do </a:t>
                </a:r>
                <a14:m>
                  <m:oMath xmlns:m="http://schemas.openxmlformats.org/officeDocument/2006/math">
                    <m:sSub>
                      <m:sSubPr>
                        <m:ctrlPr>
                          <a:rPr lang="en-US" sz="3200" i="1">
                            <a:solidFill>
                              <a:srgbClr val="FFFF00"/>
                            </a:solidFill>
                            <a:latin typeface="Cambria Math"/>
                          </a:rPr>
                        </m:ctrlPr>
                      </m:sSubPr>
                      <m:e>
                        <m:r>
                          <a:rPr lang="en-US" sz="3200" i="1">
                            <a:solidFill>
                              <a:srgbClr val="FFFF00"/>
                            </a:solidFill>
                            <a:latin typeface="Cambria Math"/>
                          </a:rPr>
                          <m:t>𝐾</m:t>
                        </m:r>
                      </m:e>
                      <m:sub>
                        <m:r>
                          <a:rPr lang="en-US" sz="3200" i="1">
                            <a:solidFill>
                              <a:srgbClr val="FFFF00"/>
                            </a:solidFill>
                            <a:latin typeface="Cambria Math"/>
                          </a:rPr>
                          <m:t>2</m:t>
                        </m:r>
                      </m:sub>
                    </m:sSub>
                  </m:oMath>
                </a14:m>
                <a:r>
                  <a:rPr lang="en-US" sz="3200" dirty="0">
                    <a:solidFill>
                      <a:srgbClr val="FFFF00"/>
                    </a:solidFill>
                  </a:rPr>
                  <a:t> </a:t>
                </a:r>
                <a:r>
                  <a:rPr lang="en-US" sz="3200" dirty="0" err="1">
                    <a:solidFill>
                      <a:srgbClr val="FFFF00"/>
                    </a:solidFill>
                  </a:rPr>
                  <a:t>iters</a:t>
                </a:r>
                <a:r>
                  <a:rPr lang="en-US" sz="3200" dirty="0">
                    <a:solidFill>
                      <a:srgbClr val="FFFF00"/>
                    </a:solidFill>
                  </a:rPr>
                  <a:t> of </a:t>
                </a:r>
                <a:r>
                  <a:rPr lang="en-US" sz="3200" dirty="0" smtClean="0">
                    <a:solidFill>
                      <a:srgbClr val="FFFF00"/>
                    </a:solidFill>
                  </a:rPr>
                  <a:t>CFR</a:t>
                </a:r>
                <a:endParaRPr lang="en-US" sz="3200" dirty="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70389" y="976636"/>
                <a:ext cx="7110269" cy="584775"/>
              </a:xfrm>
              <a:prstGeom prst="rect">
                <a:avLst/>
              </a:prstGeom>
              <a:blipFill rotWithShape="1">
                <a:blip r:embed="rId3"/>
                <a:stretch>
                  <a:fillRect t="-14583" b="-32292"/>
                </a:stretch>
              </a:blipFill>
            </p:spPr>
            <p:txBody>
              <a:bodyPr/>
              <a:lstStyle/>
              <a:p>
                <a:r>
                  <a:rPr lang="en-US">
                    <a:noFill/>
                  </a:rPr>
                  <a:t> </a:t>
                </a:r>
              </a:p>
            </p:txBody>
          </p:sp>
        </mc:Fallback>
      </mc:AlternateContent>
      <p:sp>
        <p:nvSpPr>
          <p:cNvPr id="6" name="Oval 5"/>
          <p:cNvSpPr/>
          <p:nvPr/>
        </p:nvSpPr>
        <p:spPr bwMode="auto">
          <a:xfrm>
            <a:off x="5359651" y="2761307"/>
            <a:ext cx="126749" cy="153909"/>
          </a:xfrm>
          <a:prstGeom prst="ellips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16" name="Straight Connector 15"/>
          <p:cNvCxnSpPr/>
          <p:nvPr/>
        </p:nvCxnSpPr>
        <p:spPr bwMode="auto">
          <a:xfrm>
            <a:off x="5305329" y="3367892"/>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5278166" y="2368991"/>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5106154" y="2534970"/>
            <a:ext cx="1493822" cy="1511929"/>
          </a:xfrm>
          <a:prstGeom prst="line">
            <a:avLst/>
          </a:prstGeom>
          <a:solidFill>
            <a:schemeClr val="accent1"/>
          </a:solidFill>
          <a:ln w="38100" cap="flat" cmpd="sng" algn="ctr">
            <a:solidFill>
              <a:srgbClr val="FF0000"/>
            </a:solidFill>
            <a:prstDash val="sysDash"/>
            <a:round/>
            <a:headEnd type="none" w="med" len="med"/>
            <a:tailEnd type="none"/>
          </a:ln>
          <a:effectLst/>
        </p:spPr>
      </p:cxnSp>
      <p:cxnSp>
        <p:nvCxnSpPr>
          <p:cNvPr id="17" name="Straight Arrow Connector 16"/>
          <p:cNvCxnSpPr/>
          <p:nvPr/>
        </p:nvCxnSpPr>
        <p:spPr bwMode="auto">
          <a:xfrm flipH="1">
            <a:off x="5513557" y="1924244"/>
            <a:ext cx="461728" cy="45116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5975285" y="1724189"/>
            <a:ext cx="2348721" cy="400110"/>
          </a:xfrm>
          <a:prstGeom prst="rect">
            <a:avLst/>
          </a:prstGeom>
          <a:noFill/>
        </p:spPr>
        <p:txBody>
          <a:bodyPr wrap="none" rtlCol="0">
            <a:spAutoFit/>
          </a:bodyPr>
          <a:lstStyle/>
          <a:p>
            <a:r>
              <a:rPr lang="en-US" dirty="0" smtClean="0"/>
              <a:t>Epsilon bars expand</a:t>
            </a:r>
            <a:endParaRPr lang="en-US" dirty="0"/>
          </a:p>
        </p:txBody>
      </p:sp>
    </p:spTree>
    <p:extLst>
      <p:ext uri="{BB962C8B-B14F-4D97-AF65-F5344CB8AC3E}">
        <p14:creationId xmlns:p14="http://schemas.microsoft.com/office/powerpoint/2010/main" val="1421938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881785218"/>
              </p:ext>
            </p:extLst>
          </p:nvPr>
        </p:nvGraphicFramePr>
        <p:xfrm>
          <a:off x="407407" y="1991763"/>
          <a:ext cx="8446882" cy="44543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70389" y="976636"/>
            <a:ext cx="7110269" cy="584775"/>
          </a:xfrm>
          <a:prstGeom prst="rect">
            <a:avLst/>
          </a:prstGeom>
          <a:noFill/>
        </p:spPr>
        <p:txBody>
          <a:bodyPr wrap="square" rtlCol="0">
            <a:spAutoFit/>
          </a:bodyPr>
          <a:lstStyle/>
          <a:p>
            <a:r>
              <a:rPr lang="en-US" sz="3200" dirty="0" smtClean="0">
                <a:solidFill>
                  <a:srgbClr val="FFFF00"/>
                </a:solidFill>
              </a:rPr>
              <a:t>Repeat to convergence</a:t>
            </a:r>
            <a:endParaRPr lang="en-US" sz="3200" dirty="0">
              <a:solidFill>
                <a:srgbClr val="FFFF00"/>
              </a:solidFill>
            </a:endParaRPr>
          </a:p>
        </p:txBody>
      </p:sp>
      <p:sp>
        <p:nvSpPr>
          <p:cNvPr id="6" name="Oval 5"/>
          <p:cNvSpPr/>
          <p:nvPr/>
        </p:nvSpPr>
        <p:spPr bwMode="auto">
          <a:xfrm>
            <a:off x="5359651" y="3259248"/>
            <a:ext cx="126749" cy="153909"/>
          </a:xfrm>
          <a:prstGeom prst="ellipse">
            <a:avLst/>
          </a:prstGeom>
          <a:solidFill>
            <a:schemeClr val="accent1"/>
          </a:solid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12" name="Straight Connector 11"/>
          <p:cNvCxnSpPr/>
          <p:nvPr/>
        </p:nvCxnSpPr>
        <p:spPr bwMode="auto">
          <a:xfrm>
            <a:off x="5287222" y="3584046"/>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5287222" y="3102703"/>
            <a:ext cx="235391"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Arrow Connector 13"/>
          <p:cNvCxnSpPr/>
          <p:nvPr/>
        </p:nvCxnSpPr>
        <p:spPr bwMode="auto">
          <a:xfrm flipH="1">
            <a:off x="5522613" y="2651538"/>
            <a:ext cx="461727" cy="38779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TextBox 14"/>
          <p:cNvSpPr txBox="1"/>
          <p:nvPr/>
        </p:nvSpPr>
        <p:spPr>
          <a:xfrm>
            <a:off x="5952280" y="2441559"/>
            <a:ext cx="2225288" cy="400110"/>
          </a:xfrm>
          <a:prstGeom prst="rect">
            <a:avLst/>
          </a:prstGeom>
          <a:noFill/>
        </p:spPr>
        <p:txBody>
          <a:bodyPr wrap="none" rtlCol="0">
            <a:spAutoFit/>
          </a:bodyPr>
          <a:lstStyle/>
          <a:p>
            <a:r>
              <a:rPr lang="en-US" dirty="0" smtClean="0"/>
              <a:t>Epsilon bars shrink</a:t>
            </a:r>
            <a:endParaRPr lang="en-US" dirty="0"/>
          </a:p>
        </p:txBody>
      </p:sp>
    </p:spTree>
    <p:extLst>
      <p:ext uri="{BB962C8B-B14F-4D97-AF65-F5344CB8AC3E}">
        <p14:creationId xmlns:p14="http://schemas.microsoft.com/office/powerpoint/2010/main" val="2229022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Works for No-Limit Texas Hold’em (1 bet being sized in this experiment), and Leduc Hold’em (2 bet sizes being sized simultaneously in </a:t>
            </a:r>
            <a:r>
              <a:rPr lang="en-US" smtClean="0"/>
              <a:t>this experiment)</a:t>
            </a:r>
            <a:endParaRPr lang="en-US" dirty="0" smtClean="0"/>
          </a:p>
        </p:txBody>
      </p:sp>
    </p:spTree>
    <p:extLst>
      <p:ext uri="{BB962C8B-B14F-4D97-AF65-F5344CB8AC3E}">
        <p14:creationId xmlns:p14="http://schemas.microsoft.com/office/powerpoint/2010/main" val="12574861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Gradient descent with regret transfer</a:t>
            </a:r>
            <a:endParaRPr lang="en-US" sz="3600" dirty="0"/>
          </a:p>
        </p:txBody>
      </p:sp>
      <mc:AlternateContent xmlns:mc="http://schemas.openxmlformats.org/markup-compatibility/2006" xmlns:a14="http://schemas.microsoft.com/office/drawing/2010/main">
        <mc:Choice Requires="a14">
          <p:sp>
            <p:nvSpPr>
              <p:cNvPr id="5" name="Rectangle 4"/>
              <p:cNvSpPr/>
              <p:nvPr/>
            </p:nvSpPr>
            <p:spPr>
              <a:xfrm>
                <a:off x="181155" y="977175"/>
                <a:ext cx="8781690" cy="1018997"/>
              </a:xfrm>
              <a:prstGeom prst="rect">
                <a:avLst/>
              </a:prstGeom>
            </p:spPr>
            <p:txBody>
              <a:bodyPr wrap="square">
                <a:spAutoFit/>
              </a:bodyPr>
              <a:lstStyle/>
              <a:p>
                <a:pPr algn="l"/>
                <a:r>
                  <a:rPr lang="en-US" b="1" dirty="0"/>
                  <a:t>Theorem 2</a:t>
                </a:r>
                <a:r>
                  <a:rPr lang="en-US" dirty="0"/>
                  <a:t>: If we use regret transfer with gradient descent, then on each step </a:t>
                </a:r>
                <a14:m>
                  <m:oMath xmlns:m="http://schemas.openxmlformats.org/officeDocument/2006/math">
                    <m:r>
                      <a:rPr lang="en-US" i="1">
                        <a:latin typeface="Cambria Math"/>
                      </a:rPr>
                      <m:t>𝑠</m:t>
                    </m:r>
                  </m:oMath>
                </a14:m>
                <a:r>
                  <a:rPr lang="en-US" dirty="0"/>
                  <a:t> we will have run the equivalent of </a:t>
                </a:r>
                <a14:m>
                  <m:oMath xmlns:m="http://schemas.openxmlformats.org/officeDocument/2006/math">
                    <m:r>
                      <m:rPr>
                        <m:sty m:val="p"/>
                      </m:rPr>
                      <a:rPr lang="en-US">
                        <a:latin typeface="Cambria Math"/>
                      </a:rPr>
                      <m:t>Θ</m:t>
                    </m:r>
                    <m:r>
                      <a:rPr lang="en-US" i="1">
                        <a:latin typeface="Cambria Math"/>
                      </a:rPr>
                      <m:t>(</m:t>
                    </m:r>
                    <m:r>
                      <a:rPr lang="en-US" i="1">
                        <a:latin typeface="Cambria Math"/>
                      </a:rPr>
                      <m:t>𝑠</m:t>
                    </m:r>
                    <m:r>
                      <a:rPr lang="en-US" i="1">
                        <a:latin typeface="Cambria Math"/>
                      </a:rPr>
                      <m:t>)</m:t>
                    </m:r>
                  </m:oMath>
                </a14:m>
                <a:r>
                  <a:rPr lang="en-US" dirty="0"/>
                  <a:t> iterations of </a:t>
                </a:r>
                <a:r>
                  <a:rPr lang="en-US" dirty="0" smtClean="0"/>
                  <a:t>CFR </a:t>
                </a:r>
                <a:r>
                  <a:rPr lang="en-US" dirty="0"/>
                  <a:t>by conducting only </a:t>
                </a:r>
                <a14:m>
                  <m:oMath xmlns:m="http://schemas.openxmlformats.org/officeDocument/2006/math">
                    <m:r>
                      <a:rPr lang="en-US" i="1">
                        <a:latin typeface="Cambria Math"/>
                      </a:rPr>
                      <m:t>𝑂</m:t>
                    </m:r>
                    <m:d>
                      <m:dPr>
                        <m:ctrlPr>
                          <a:rPr lang="en-US" i="1">
                            <a:latin typeface="Cambria Math"/>
                          </a:rPr>
                        </m:ctrlPr>
                      </m:dPr>
                      <m:e>
                        <m:rad>
                          <m:radPr>
                            <m:degHide m:val="on"/>
                            <m:ctrlPr>
                              <a:rPr lang="en-US" i="1">
                                <a:latin typeface="Cambria Math"/>
                              </a:rPr>
                            </m:ctrlPr>
                          </m:radPr>
                          <m:deg/>
                          <m:e>
                            <m:r>
                              <a:rPr lang="en-US" i="1">
                                <a:latin typeface="Cambria Math"/>
                              </a:rPr>
                              <m:t>𝑠</m:t>
                            </m:r>
                          </m:e>
                        </m:rad>
                      </m:e>
                    </m:d>
                  </m:oMath>
                </a14:m>
                <a:r>
                  <a:rPr lang="en-US" dirty="0"/>
                  <a:t> iterations.</a:t>
                </a:r>
              </a:p>
            </p:txBody>
          </p:sp>
        </mc:Choice>
        <mc:Fallback xmlns="">
          <p:sp>
            <p:nvSpPr>
              <p:cNvPr id="5" name="Rectangle 4"/>
              <p:cNvSpPr>
                <a:spLocks noRot="1" noChangeAspect="1" noMove="1" noResize="1" noEditPoints="1" noAdjustHandles="1" noChangeArrowheads="1" noChangeShapeType="1" noTextEdit="1"/>
              </p:cNvSpPr>
              <p:nvPr/>
            </p:nvSpPr>
            <p:spPr>
              <a:xfrm>
                <a:off x="181155" y="977175"/>
                <a:ext cx="8781690" cy="1018997"/>
              </a:xfrm>
              <a:prstGeom prst="rect">
                <a:avLst/>
              </a:prstGeom>
              <a:blipFill rotWithShape="1">
                <a:blip r:embed="rId3"/>
                <a:stretch>
                  <a:fillRect l="-764" t="-2994" b="-10180"/>
                </a:stretch>
              </a:blipFill>
            </p:spPr>
            <p:txBody>
              <a:bodyPr/>
              <a:lstStyle/>
              <a:p>
                <a:r>
                  <a:rPr lang="en-US">
                    <a:noFill/>
                  </a:rPr>
                  <a:t> </a:t>
                </a:r>
              </a:p>
            </p:txBody>
          </p:sp>
        </mc:Fallback>
      </mc:AlternateContent>
      <p:graphicFrame>
        <p:nvGraphicFramePr>
          <p:cNvPr id="7" name="Chart 6"/>
          <p:cNvGraphicFramePr>
            <a:graphicFrameLocks/>
          </p:cNvGraphicFramePr>
          <p:nvPr>
            <p:extLst>
              <p:ext uri="{D42A27DB-BD31-4B8C-83A1-F6EECF244321}">
                <p14:modId xmlns:p14="http://schemas.microsoft.com/office/powerpoint/2010/main" val="4260663500"/>
              </p:ext>
            </p:extLst>
          </p:nvPr>
        </p:nvGraphicFramePr>
        <p:xfrm>
          <a:off x="181155" y="1996171"/>
          <a:ext cx="8781690" cy="47254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990081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Information filters</a:t>
            </a:r>
          </a:p>
        </p:txBody>
      </p:sp>
      <p:sp>
        <p:nvSpPr>
          <p:cNvPr id="14339" name="Rectangle 3"/>
          <p:cNvSpPr>
            <a:spLocks noGrp="1" noChangeArrowheads="1"/>
          </p:cNvSpPr>
          <p:nvPr>
            <p:ph type="body" idx="1"/>
          </p:nvPr>
        </p:nvSpPr>
        <p:spPr>
          <a:xfrm>
            <a:off x="414338" y="1231270"/>
            <a:ext cx="8577262" cy="5398129"/>
          </a:xfrm>
        </p:spPr>
        <p:txBody>
          <a:bodyPr/>
          <a:lstStyle/>
          <a:p>
            <a:r>
              <a:rPr lang="en-US" dirty="0" smtClean="0">
                <a:solidFill>
                  <a:schemeClr val="tx2"/>
                </a:solidFill>
              </a:rPr>
              <a:t>Observation</a:t>
            </a:r>
            <a:r>
              <a:rPr lang="en-US" dirty="0" smtClean="0"/>
              <a:t>: We can make games smaller by filtering the information a player receives</a:t>
            </a:r>
          </a:p>
          <a:p>
            <a:endParaRPr lang="en-US" dirty="0" smtClean="0"/>
          </a:p>
          <a:p>
            <a:r>
              <a:rPr lang="en-US" dirty="0" smtClean="0"/>
              <a:t>Instead of observing a specific signal exactly, a player instead observes a </a:t>
            </a:r>
            <a:r>
              <a:rPr lang="en-US" b="1" dirty="0" smtClean="0">
                <a:solidFill>
                  <a:srgbClr val="00CC00"/>
                </a:solidFill>
              </a:rPr>
              <a:t>filtered set</a:t>
            </a:r>
            <a:r>
              <a:rPr lang="en-US" dirty="0" smtClean="0"/>
              <a:t> of signals</a:t>
            </a:r>
          </a:p>
          <a:p>
            <a:pPr lvl="1"/>
            <a:r>
              <a:rPr lang="en-US" i="1" dirty="0" smtClean="0"/>
              <a:t>E.g.</a:t>
            </a:r>
            <a:r>
              <a:rPr lang="en-US" dirty="0" smtClean="0"/>
              <a:t> receiving signal {</a:t>
            </a:r>
            <a:r>
              <a:rPr lang="en-US" dirty="0" smtClean="0">
                <a:solidFill>
                  <a:schemeClr val="tx1"/>
                </a:solidFill>
              </a:rPr>
              <a:t>A</a:t>
            </a:r>
            <a:r>
              <a:rPr lang="en-US" dirty="0" smtClean="0">
                <a:solidFill>
                  <a:schemeClr val="tx1"/>
                </a:solidFill>
                <a:cs typeface="Times New Roman" pitchFamily="18" charset="0"/>
              </a:rPr>
              <a:t>♠,A♣,A♥,A♦</a:t>
            </a:r>
            <a:r>
              <a:rPr lang="en-US" dirty="0" smtClean="0"/>
              <a:t>} instead of </a:t>
            </a:r>
            <a:r>
              <a:rPr lang="en-US" dirty="0" smtClean="0">
                <a:solidFill>
                  <a:schemeClr val="tx1"/>
                </a:solidFill>
                <a:cs typeface="Times New Roman" pitchFamily="18" charset="0"/>
              </a:rPr>
              <a:t>A♥</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0376"/>
            <a:ext cx="9144000" cy="4745236"/>
          </a:xfrm>
          <a:prstGeom prst="rect">
            <a:avLst/>
          </a:prstGeom>
        </p:spPr>
      </p:pic>
    </p:spTree>
    <p:extLst>
      <p:ext uri="{BB962C8B-B14F-4D97-AF65-F5344CB8AC3E}">
        <p14:creationId xmlns:p14="http://schemas.microsoft.com/office/powerpoint/2010/main" val="311451875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719953" y="1616075"/>
            <a:ext cx="3295460" cy="4861364"/>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 name="Rounded Rectangle 1"/>
          <p:cNvSpPr/>
          <p:nvPr/>
        </p:nvSpPr>
        <p:spPr bwMode="auto">
          <a:xfrm>
            <a:off x="296575" y="995363"/>
            <a:ext cx="7943850" cy="3605212"/>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50178" name="Rectangle 2"/>
          <p:cNvSpPr>
            <a:spLocks noGrp="1" noChangeArrowheads="1"/>
          </p:cNvSpPr>
          <p:nvPr>
            <p:ph type="title"/>
          </p:nvPr>
        </p:nvSpPr>
        <p:spPr>
          <a:xfrm>
            <a:off x="231775" y="76200"/>
            <a:ext cx="8731250" cy="749300"/>
          </a:xfrm>
        </p:spPr>
        <p:txBody>
          <a:bodyPr/>
          <a:lstStyle/>
          <a:p>
            <a:pPr>
              <a:defRPr/>
            </a:pP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73444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2" grpId="1"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s://www.xsede.org/image/image_gallery?uuid=b8a8d27a-1eea-4aad-bab7-2e5224d5bc25&amp;groupId=10157&amp;t=1369260094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28" y="-1"/>
            <a:ext cx="8615363" cy="6856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4328" y="6515794"/>
            <a:ext cx="4250972" cy="338554"/>
          </a:xfrm>
          <a:prstGeom prst="rect">
            <a:avLst/>
          </a:prstGeom>
          <a:noFill/>
        </p:spPr>
        <p:txBody>
          <a:bodyPr wrap="none" rtlCol="0">
            <a:spAutoFit/>
          </a:bodyPr>
          <a:lstStyle/>
          <a:p>
            <a:r>
              <a:rPr lang="en-US" sz="1600" dirty="0" smtClean="0"/>
              <a:t>Picture credit: Pittsburgh Supercomputing Center</a:t>
            </a:r>
            <a:endParaRPr lang="en-US" sz="1600" dirty="0"/>
          </a:p>
        </p:txBody>
      </p:sp>
    </p:spTree>
    <p:extLst>
      <p:ext uri="{BB962C8B-B14F-4D97-AF65-F5344CB8AC3E}">
        <p14:creationId xmlns:p14="http://schemas.microsoft.com/office/powerpoint/2010/main" val="146720406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 y="1128512"/>
            <a:ext cx="9114132" cy="376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59064" y="4909278"/>
            <a:ext cx="6860725" cy="400110"/>
          </a:xfrm>
          <a:prstGeom prst="rect">
            <a:avLst/>
          </a:prstGeom>
          <a:noFill/>
        </p:spPr>
        <p:txBody>
          <a:bodyPr wrap="none" rtlCol="0">
            <a:spAutoFit/>
          </a:bodyPr>
          <a:lstStyle/>
          <a:p>
            <a:r>
              <a:rPr lang="en-US" dirty="0" smtClean="0"/>
              <a:t>Bridges supercomputer at the Pittsburgh Supercomputing Center</a:t>
            </a:r>
            <a:endParaRPr lang="en-US" dirty="0"/>
          </a:p>
        </p:txBody>
      </p:sp>
    </p:spTree>
    <p:extLst>
      <p:ext uri="{BB962C8B-B14F-4D97-AF65-F5344CB8AC3E}">
        <p14:creationId xmlns:p14="http://schemas.microsoft.com/office/powerpoint/2010/main" val="372853997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625" y="123825"/>
            <a:ext cx="8807450" cy="582613"/>
          </a:xfrm>
        </p:spPr>
        <p:txBody>
          <a:bodyPr/>
          <a:lstStyle/>
          <a:p>
            <a:pPr>
              <a:defRPr/>
            </a:pPr>
            <a:r>
              <a:rPr lang="en-US" sz="2400" dirty="0" smtClean="0"/>
              <a:t>Scalability of (near-)equilibrium finding in 2-player 0-sum games</a:t>
            </a:r>
            <a:endParaRPr lang="en-US" sz="2800" dirty="0" smtClean="0">
              <a:solidFill>
                <a:schemeClr val="bg1"/>
              </a:solidFill>
            </a:endParaRPr>
          </a:p>
        </p:txBody>
      </p:sp>
      <p:graphicFrame>
        <p:nvGraphicFramePr>
          <p:cNvPr id="24" name="Chart 4"/>
          <p:cNvGraphicFramePr>
            <a:graphicFrameLocks/>
          </p:cNvGraphicFramePr>
          <p:nvPr>
            <p:extLst>
              <p:ext uri="{D42A27DB-BD31-4B8C-83A1-F6EECF244321}">
                <p14:modId xmlns:p14="http://schemas.microsoft.com/office/powerpoint/2010/main" val="4000631253"/>
              </p:ext>
            </p:extLst>
          </p:nvPr>
        </p:nvGraphicFramePr>
        <p:xfrm>
          <a:off x="201613" y="1357313"/>
          <a:ext cx="727075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63492" name="Group 14"/>
          <p:cNvGrpSpPr>
            <a:grpSpLocks/>
          </p:cNvGrpSpPr>
          <p:nvPr/>
        </p:nvGrpSpPr>
        <p:grpSpPr bwMode="auto">
          <a:xfrm>
            <a:off x="3481078" y="1189670"/>
            <a:ext cx="3935412" cy="3713163"/>
            <a:chOff x="3429995" y="1206112"/>
            <a:chExt cx="3935693" cy="3713696"/>
          </a:xfrm>
        </p:grpSpPr>
        <p:cxnSp>
          <p:nvCxnSpPr>
            <p:cNvPr id="63510" name="Straight Connector 12"/>
            <p:cNvCxnSpPr>
              <a:cxnSpLocks noChangeShapeType="1"/>
            </p:cNvCxnSpPr>
            <p:nvPr/>
          </p:nvCxnSpPr>
          <p:spPr bwMode="auto">
            <a:xfrm rot="16200000" flipH="1">
              <a:off x="4869326" y="3309791"/>
              <a:ext cx="3208814" cy="11220"/>
            </a:xfrm>
            <a:prstGeom prst="line">
              <a:avLst/>
            </a:prstGeom>
            <a:noFill/>
            <a:ln w="38100" algn="ctr">
              <a:solidFill>
                <a:srgbClr val="FF0000"/>
              </a:solidFill>
              <a:round/>
              <a:headEnd/>
              <a:tailEnd/>
            </a:ln>
          </p:spPr>
        </p:cxnSp>
        <p:sp>
          <p:nvSpPr>
            <p:cNvPr id="63511" name="TextBox 13"/>
            <p:cNvSpPr txBox="1">
              <a:spLocks noChangeArrowheads="1"/>
            </p:cNvSpPr>
            <p:nvPr/>
          </p:nvSpPr>
          <p:spPr bwMode="auto">
            <a:xfrm>
              <a:off x="3429995" y="1206112"/>
              <a:ext cx="3935693" cy="400110"/>
            </a:xfrm>
            <a:prstGeom prst="rect">
              <a:avLst/>
            </a:prstGeom>
            <a:noFill/>
            <a:ln w="9525">
              <a:noFill/>
              <a:miter lim="800000"/>
              <a:headEnd/>
              <a:tailEnd/>
            </a:ln>
          </p:spPr>
          <p:txBody>
            <a:bodyPr wrap="none">
              <a:spAutoFit/>
            </a:bodyPr>
            <a:lstStyle/>
            <a:p>
              <a:r>
                <a:rPr lang="en-US" dirty="0">
                  <a:solidFill>
                    <a:srgbClr val="FF0000"/>
                  </a:solidFill>
                </a:rPr>
                <a:t>AAAI poker competition announced</a:t>
              </a:r>
            </a:p>
          </p:txBody>
        </p:sp>
      </p:grpSp>
      <p:grpSp>
        <p:nvGrpSpPr>
          <p:cNvPr id="63493" name="Group 33"/>
          <p:cNvGrpSpPr>
            <a:grpSpLocks/>
          </p:cNvGrpSpPr>
          <p:nvPr/>
        </p:nvGrpSpPr>
        <p:grpSpPr bwMode="auto">
          <a:xfrm>
            <a:off x="739775" y="4977765"/>
            <a:ext cx="1757363" cy="1276350"/>
            <a:chOff x="796594" y="4886834"/>
            <a:chExt cx="1757212" cy="1276522"/>
          </a:xfrm>
        </p:grpSpPr>
        <p:sp>
          <p:nvSpPr>
            <p:cNvPr id="63508" name="TextBox 15"/>
            <p:cNvSpPr txBox="1">
              <a:spLocks noChangeArrowheads="1"/>
            </p:cNvSpPr>
            <p:nvPr/>
          </p:nvSpPr>
          <p:spPr bwMode="auto">
            <a:xfrm>
              <a:off x="796594" y="5424692"/>
              <a:ext cx="1757212" cy="738664"/>
            </a:xfrm>
            <a:prstGeom prst="rect">
              <a:avLst/>
            </a:prstGeom>
            <a:noFill/>
            <a:ln w="9525">
              <a:noFill/>
              <a:miter lim="800000"/>
              <a:headEnd/>
              <a:tailEnd/>
            </a:ln>
          </p:spPr>
          <p:txBody>
            <a:bodyPr wrap="none">
              <a:spAutoFit/>
            </a:bodyPr>
            <a:lstStyle/>
            <a:p>
              <a:r>
                <a:rPr lang="en-US" sz="1400" dirty="0">
                  <a:solidFill>
                    <a:schemeClr val="accent2"/>
                  </a:solidFill>
                </a:rPr>
                <a:t>Koller &amp; Pfeffer</a:t>
              </a:r>
            </a:p>
            <a:p>
              <a:r>
                <a:rPr lang="en-US" sz="1400" dirty="0">
                  <a:solidFill>
                    <a:srgbClr val="FFC000"/>
                  </a:solidFill>
                </a:rPr>
                <a:t>Using sequence form </a:t>
              </a:r>
            </a:p>
            <a:p>
              <a:r>
                <a:rPr lang="en-US" sz="1400" dirty="0">
                  <a:solidFill>
                    <a:srgbClr val="FFC000"/>
                  </a:solidFill>
                </a:rPr>
                <a:t>&amp; LP (simplex)</a:t>
              </a:r>
            </a:p>
          </p:txBody>
        </p:sp>
        <p:cxnSp>
          <p:nvCxnSpPr>
            <p:cNvPr id="63509" name="Straight Arrow Connector 22"/>
            <p:cNvCxnSpPr>
              <a:cxnSpLocks noChangeShapeType="1"/>
              <a:stCxn id="63508" idx="0"/>
            </p:cNvCxnSpPr>
            <p:nvPr/>
          </p:nvCxnSpPr>
          <p:spPr bwMode="auto">
            <a:xfrm rot="5400000" flipH="1" flipV="1">
              <a:off x="1662359" y="4899675"/>
              <a:ext cx="537859" cy="512177"/>
            </a:xfrm>
            <a:prstGeom prst="straightConnector1">
              <a:avLst/>
            </a:prstGeom>
            <a:noFill/>
            <a:ln w="38100" algn="ctr">
              <a:solidFill>
                <a:srgbClr val="00FF00"/>
              </a:solidFill>
              <a:round/>
              <a:headEnd/>
              <a:tailEnd type="arrow" w="med" len="med"/>
            </a:ln>
          </p:spPr>
        </p:cxnSp>
      </p:grpSp>
      <p:grpSp>
        <p:nvGrpSpPr>
          <p:cNvPr id="63494" name="Group 34"/>
          <p:cNvGrpSpPr>
            <a:grpSpLocks/>
          </p:cNvGrpSpPr>
          <p:nvPr/>
        </p:nvGrpSpPr>
        <p:grpSpPr bwMode="auto">
          <a:xfrm>
            <a:off x="2725738" y="4589463"/>
            <a:ext cx="2716212" cy="1336675"/>
            <a:chOff x="2726371" y="4588829"/>
            <a:chExt cx="2715150" cy="1336643"/>
          </a:xfrm>
        </p:grpSpPr>
        <p:sp>
          <p:nvSpPr>
            <p:cNvPr id="63506" name="TextBox 16"/>
            <p:cNvSpPr txBox="1">
              <a:spLocks noChangeArrowheads="1"/>
            </p:cNvSpPr>
            <p:nvPr/>
          </p:nvSpPr>
          <p:spPr bwMode="auto">
            <a:xfrm>
              <a:off x="2726371" y="5402252"/>
              <a:ext cx="2686697" cy="523220"/>
            </a:xfrm>
            <a:prstGeom prst="rect">
              <a:avLst/>
            </a:prstGeom>
            <a:noFill/>
            <a:ln w="9525">
              <a:noFill/>
              <a:miter lim="800000"/>
              <a:headEnd/>
              <a:tailEnd/>
            </a:ln>
          </p:spPr>
          <p:txBody>
            <a:bodyPr wrap="none">
              <a:spAutoFit/>
            </a:bodyPr>
            <a:lstStyle/>
            <a:p>
              <a:r>
                <a:rPr lang="en-US" sz="1400" dirty="0">
                  <a:solidFill>
                    <a:schemeClr val="accent2"/>
                  </a:solidFill>
                </a:rPr>
                <a:t>Billings et al.</a:t>
              </a:r>
            </a:p>
            <a:p>
              <a:r>
                <a:rPr lang="en-US" sz="1400" dirty="0">
                  <a:solidFill>
                    <a:srgbClr val="FFC000"/>
                  </a:solidFill>
                </a:rPr>
                <a:t>LP (CPLEX interior point method)</a:t>
              </a:r>
            </a:p>
          </p:txBody>
        </p:sp>
        <p:cxnSp>
          <p:nvCxnSpPr>
            <p:cNvPr id="63507" name="Straight Arrow Connector 24"/>
            <p:cNvCxnSpPr>
              <a:cxnSpLocks noChangeShapeType="1"/>
            </p:cNvCxnSpPr>
            <p:nvPr/>
          </p:nvCxnSpPr>
          <p:spPr bwMode="auto">
            <a:xfrm flipV="1">
              <a:off x="4521512" y="4588829"/>
              <a:ext cx="920009" cy="858302"/>
            </a:xfrm>
            <a:prstGeom prst="straightConnector1">
              <a:avLst/>
            </a:prstGeom>
            <a:noFill/>
            <a:ln w="38100" algn="ctr">
              <a:solidFill>
                <a:srgbClr val="00FF00"/>
              </a:solidFill>
              <a:round/>
              <a:headEnd/>
              <a:tailEnd type="arrow" w="med" len="med"/>
            </a:ln>
          </p:spPr>
        </p:cxnSp>
      </p:grpSp>
      <p:grpSp>
        <p:nvGrpSpPr>
          <p:cNvPr id="63495" name="Group 35"/>
          <p:cNvGrpSpPr>
            <a:grpSpLocks/>
          </p:cNvGrpSpPr>
          <p:nvPr/>
        </p:nvGrpSpPr>
        <p:grpSpPr bwMode="auto">
          <a:xfrm>
            <a:off x="4779645" y="3928745"/>
            <a:ext cx="2687638" cy="2406650"/>
            <a:chOff x="4734681" y="4168093"/>
            <a:chExt cx="2686697" cy="2406610"/>
          </a:xfrm>
        </p:grpSpPr>
        <p:sp>
          <p:nvSpPr>
            <p:cNvPr id="63504" name="TextBox 17"/>
            <p:cNvSpPr txBox="1">
              <a:spLocks noChangeArrowheads="1"/>
            </p:cNvSpPr>
            <p:nvPr/>
          </p:nvSpPr>
          <p:spPr bwMode="auto">
            <a:xfrm>
              <a:off x="4734681" y="6051483"/>
              <a:ext cx="2686697" cy="523220"/>
            </a:xfrm>
            <a:prstGeom prst="rect">
              <a:avLst/>
            </a:prstGeom>
            <a:noFill/>
            <a:ln w="9525">
              <a:noFill/>
              <a:miter lim="800000"/>
              <a:headEnd/>
              <a:tailEnd/>
            </a:ln>
          </p:spPr>
          <p:txBody>
            <a:bodyPr wrap="none">
              <a:spAutoFit/>
            </a:bodyPr>
            <a:lstStyle/>
            <a:p>
              <a:r>
                <a:rPr lang="en-US" sz="1400" dirty="0">
                  <a:solidFill>
                    <a:schemeClr val="accent2"/>
                  </a:solidFill>
                </a:rPr>
                <a:t>Gilpin &amp; Sandholm</a:t>
              </a:r>
            </a:p>
            <a:p>
              <a:r>
                <a:rPr lang="en-US" sz="1400" dirty="0">
                  <a:solidFill>
                    <a:srgbClr val="FFC000"/>
                  </a:solidFill>
                </a:rPr>
                <a:t>LP (CPLEX interior point method)</a:t>
              </a:r>
            </a:p>
          </p:txBody>
        </p:sp>
        <p:cxnSp>
          <p:nvCxnSpPr>
            <p:cNvPr id="63505" name="Straight Arrow Connector 26"/>
            <p:cNvCxnSpPr>
              <a:cxnSpLocks noChangeShapeType="1"/>
            </p:cNvCxnSpPr>
            <p:nvPr/>
          </p:nvCxnSpPr>
          <p:spPr bwMode="auto">
            <a:xfrm rot="5400000" flipH="1" flipV="1">
              <a:off x="5183470" y="4925419"/>
              <a:ext cx="1879289" cy="364638"/>
            </a:xfrm>
            <a:prstGeom prst="straightConnector1">
              <a:avLst/>
            </a:prstGeom>
            <a:noFill/>
            <a:ln w="38100" algn="ctr">
              <a:solidFill>
                <a:srgbClr val="00FF00"/>
              </a:solidFill>
              <a:round/>
              <a:headEnd/>
              <a:tailEnd type="arrow" w="med" len="med"/>
            </a:ln>
          </p:spPr>
        </p:cxnSp>
      </p:grpSp>
      <p:grpSp>
        <p:nvGrpSpPr>
          <p:cNvPr id="63496" name="Group 36"/>
          <p:cNvGrpSpPr>
            <a:grpSpLocks/>
          </p:cNvGrpSpPr>
          <p:nvPr/>
        </p:nvGrpSpPr>
        <p:grpSpPr bwMode="auto">
          <a:xfrm>
            <a:off x="6838952" y="2860676"/>
            <a:ext cx="2074182" cy="947268"/>
            <a:chOff x="6838367" y="2861006"/>
            <a:chExt cx="2075445" cy="946666"/>
          </a:xfrm>
        </p:grpSpPr>
        <p:sp>
          <p:nvSpPr>
            <p:cNvPr id="63502" name="TextBox 18"/>
            <p:cNvSpPr txBox="1">
              <a:spLocks noChangeArrowheads="1"/>
            </p:cNvSpPr>
            <p:nvPr/>
          </p:nvSpPr>
          <p:spPr bwMode="auto">
            <a:xfrm>
              <a:off x="7421790" y="3069477"/>
              <a:ext cx="1492022" cy="738195"/>
            </a:xfrm>
            <a:prstGeom prst="rect">
              <a:avLst/>
            </a:prstGeom>
            <a:noFill/>
            <a:ln w="9525">
              <a:noFill/>
              <a:miter lim="800000"/>
              <a:headEnd/>
              <a:tailEnd/>
            </a:ln>
          </p:spPr>
          <p:txBody>
            <a:bodyPr wrap="none">
              <a:spAutoFit/>
            </a:bodyPr>
            <a:lstStyle/>
            <a:p>
              <a:r>
                <a:rPr lang="en-US" sz="1400" dirty="0">
                  <a:solidFill>
                    <a:schemeClr val="accent2"/>
                  </a:solidFill>
                </a:rPr>
                <a:t>Gilpin, Hoda, </a:t>
              </a:r>
            </a:p>
            <a:p>
              <a:r>
                <a:rPr lang="en-US" sz="1400" dirty="0" smtClean="0">
                  <a:solidFill>
                    <a:schemeClr val="accent2"/>
                  </a:solidFill>
                </a:rPr>
                <a:t>Peña </a:t>
              </a:r>
              <a:r>
                <a:rPr lang="en-US" sz="1400" dirty="0">
                  <a:solidFill>
                    <a:schemeClr val="accent2"/>
                  </a:solidFill>
                </a:rPr>
                <a:t>&amp; Sandholm</a:t>
              </a:r>
            </a:p>
            <a:p>
              <a:r>
                <a:rPr lang="en-US" sz="1400" dirty="0">
                  <a:solidFill>
                    <a:srgbClr val="FFFF00"/>
                  </a:solidFill>
                </a:rPr>
                <a:t>Scalable EGT</a:t>
              </a:r>
            </a:p>
          </p:txBody>
        </p:sp>
        <p:cxnSp>
          <p:nvCxnSpPr>
            <p:cNvPr id="63503" name="Straight Arrow Connector 28"/>
            <p:cNvCxnSpPr>
              <a:cxnSpLocks noChangeShapeType="1"/>
            </p:cNvCxnSpPr>
            <p:nvPr/>
          </p:nvCxnSpPr>
          <p:spPr bwMode="auto">
            <a:xfrm rot="10800000">
              <a:off x="6838367" y="2861006"/>
              <a:ext cx="678787" cy="381468"/>
            </a:xfrm>
            <a:prstGeom prst="straightConnector1">
              <a:avLst/>
            </a:prstGeom>
            <a:noFill/>
            <a:ln w="38100" algn="ctr">
              <a:solidFill>
                <a:srgbClr val="00FF00"/>
              </a:solidFill>
              <a:round/>
              <a:headEnd/>
              <a:tailEnd type="arrow" w="med" len="med"/>
            </a:ln>
          </p:spPr>
        </p:cxnSp>
      </p:grpSp>
      <p:grpSp>
        <p:nvGrpSpPr>
          <p:cNvPr id="63497" name="Group 37"/>
          <p:cNvGrpSpPr>
            <a:grpSpLocks/>
          </p:cNvGrpSpPr>
          <p:nvPr/>
        </p:nvGrpSpPr>
        <p:grpSpPr bwMode="auto">
          <a:xfrm>
            <a:off x="7224713" y="1279525"/>
            <a:ext cx="1797050" cy="1360488"/>
            <a:chOff x="7225444" y="1279977"/>
            <a:chExt cx="1795937" cy="1360011"/>
          </a:xfrm>
        </p:grpSpPr>
        <p:sp>
          <p:nvSpPr>
            <p:cNvPr id="20" name="TextBox 19"/>
            <p:cNvSpPr txBox="1"/>
            <p:nvPr/>
          </p:nvSpPr>
          <p:spPr>
            <a:xfrm>
              <a:off x="7422172" y="1279977"/>
              <a:ext cx="1505604" cy="737929"/>
            </a:xfrm>
            <a:prstGeom prst="rect">
              <a:avLst/>
            </a:prstGeom>
            <a:noFill/>
          </p:spPr>
          <p:txBody>
            <a:bodyPr wrap="none">
              <a:spAutoFit/>
            </a:bodyPr>
            <a:lstStyle/>
            <a:p>
              <a:pPr>
                <a:defRPr/>
              </a:pPr>
              <a:r>
                <a:rPr lang="en-US" sz="1400" dirty="0">
                  <a:solidFill>
                    <a:schemeClr val="accent2"/>
                  </a:solidFill>
                </a:rPr>
                <a:t>Gilpin, Sandholm </a:t>
              </a:r>
            </a:p>
            <a:p>
              <a:pPr>
                <a:defRPr/>
              </a:pPr>
              <a:r>
                <a:rPr lang="en-US" sz="1400" dirty="0">
                  <a:solidFill>
                    <a:schemeClr val="accent2"/>
                  </a:solidFill>
                </a:rPr>
                <a:t>&amp; S</a:t>
              </a:r>
              <a:r>
                <a:rPr lang="en-US" sz="1400" dirty="0">
                  <a:solidFill>
                    <a:schemeClr val="accent2"/>
                  </a:solidFill>
                  <a:effectLst>
                    <a:outerShdw blurRad="38100" dist="38100" dir="2700000" algn="tl">
                      <a:srgbClr val="000000"/>
                    </a:outerShdw>
                  </a:effectLst>
                  <a:cs typeface="Times New Roman" pitchFamily="18" charset="0"/>
                  <a:sym typeface="Symbol" pitchFamily="18" charset="2"/>
                </a:rPr>
                <a:t>ø</a:t>
              </a:r>
              <a:r>
                <a:rPr lang="en-US" sz="1400" dirty="0">
                  <a:solidFill>
                    <a:schemeClr val="accent2"/>
                  </a:solidFill>
                </a:rPr>
                <a:t>rensen</a:t>
              </a:r>
            </a:p>
            <a:p>
              <a:pPr>
                <a:defRPr/>
              </a:pPr>
              <a:r>
                <a:rPr lang="en-US" sz="1400" dirty="0">
                  <a:solidFill>
                    <a:srgbClr val="FFFF00"/>
                  </a:solidFill>
                </a:rPr>
                <a:t>Scalable EGT</a:t>
              </a:r>
            </a:p>
          </p:txBody>
        </p:sp>
        <p:sp>
          <p:nvSpPr>
            <p:cNvPr id="63499" name="TextBox 20"/>
            <p:cNvSpPr txBox="1">
              <a:spLocks noChangeArrowheads="1"/>
            </p:cNvSpPr>
            <p:nvPr/>
          </p:nvSpPr>
          <p:spPr bwMode="auto">
            <a:xfrm>
              <a:off x="7305847" y="2116768"/>
              <a:ext cx="1715534" cy="523220"/>
            </a:xfrm>
            <a:prstGeom prst="rect">
              <a:avLst/>
            </a:prstGeom>
            <a:noFill/>
            <a:ln w="9525">
              <a:noFill/>
              <a:miter lim="800000"/>
              <a:headEnd/>
              <a:tailEnd/>
            </a:ln>
          </p:spPr>
          <p:txBody>
            <a:bodyPr wrap="none">
              <a:spAutoFit/>
            </a:bodyPr>
            <a:lstStyle/>
            <a:p>
              <a:r>
                <a:rPr lang="en-US" sz="1400" dirty="0">
                  <a:solidFill>
                    <a:schemeClr val="accent2"/>
                  </a:solidFill>
                </a:rPr>
                <a:t>Zinkevich et al.</a:t>
              </a:r>
            </a:p>
            <a:p>
              <a:r>
                <a:rPr lang="en-US" sz="1400" dirty="0">
                  <a:solidFill>
                    <a:srgbClr val="FFFF00"/>
                  </a:solidFill>
                </a:rPr>
                <a:t>Counterfactual regret</a:t>
              </a:r>
            </a:p>
          </p:txBody>
        </p:sp>
        <p:cxnSp>
          <p:nvCxnSpPr>
            <p:cNvPr id="63500" name="Straight Arrow Connector 30"/>
            <p:cNvCxnSpPr>
              <a:cxnSpLocks noChangeShapeType="1"/>
            </p:cNvCxnSpPr>
            <p:nvPr/>
          </p:nvCxnSpPr>
          <p:spPr bwMode="auto">
            <a:xfrm rot="16200000" flipV="1">
              <a:off x="7225444" y="2013924"/>
              <a:ext cx="258051" cy="258051"/>
            </a:xfrm>
            <a:prstGeom prst="straightConnector1">
              <a:avLst/>
            </a:prstGeom>
            <a:noFill/>
            <a:ln w="38100" algn="ctr">
              <a:solidFill>
                <a:srgbClr val="00FF00"/>
              </a:solidFill>
              <a:round/>
              <a:headEnd/>
              <a:tailEnd type="arrow" w="med" len="med"/>
            </a:ln>
          </p:spPr>
        </p:cxnSp>
        <p:cxnSp>
          <p:nvCxnSpPr>
            <p:cNvPr id="63501" name="Straight Arrow Connector 32"/>
            <p:cNvCxnSpPr>
              <a:cxnSpLocks noChangeShapeType="1"/>
            </p:cNvCxnSpPr>
            <p:nvPr/>
          </p:nvCxnSpPr>
          <p:spPr bwMode="auto">
            <a:xfrm rot="10800000" flipV="1">
              <a:off x="7225444" y="1649286"/>
              <a:ext cx="398297" cy="252442"/>
            </a:xfrm>
            <a:prstGeom prst="straightConnector1">
              <a:avLst/>
            </a:prstGeom>
            <a:noFill/>
            <a:ln w="38100" algn="ctr">
              <a:solidFill>
                <a:srgbClr val="00FF00"/>
              </a:solidFill>
              <a:round/>
              <a:headEnd/>
              <a:tailEnd type="arrow" w="med" len="med"/>
            </a:ln>
          </p:spPr>
        </p:cxnSp>
      </p:grpSp>
    </p:spTree>
    <p:extLst>
      <p:ext uri="{BB962C8B-B14F-4D97-AF65-F5344CB8AC3E}">
        <p14:creationId xmlns:p14="http://schemas.microsoft.com/office/powerpoint/2010/main" val="190763229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976"/>
            <a:ext cx="9143999" cy="749300"/>
          </a:xfrm>
        </p:spPr>
        <p:txBody>
          <a:bodyPr/>
          <a:lstStyle/>
          <a:p>
            <a:r>
              <a:rPr lang="en-US" sz="2400" dirty="0"/>
              <a:t>Scalability of (near-)equilibrium finding in 2-player 0-sum </a:t>
            </a:r>
            <a:r>
              <a:rPr lang="en-US" sz="2400" dirty="0" smtClean="0"/>
              <a:t>games…</a:t>
            </a:r>
            <a:endParaRPr lang="en-US" sz="2400" dirty="0"/>
          </a:p>
        </p:txBody>
      </p:sp>
      <p:graphicFrame>
        <p:nvGraphicFramePr>
          <p:cNvPr id="3" name="Chart 2"/>
          <p:cNvGraphicFramePr/>
          <p:nvPr>
            <p:extLst>
              <p:ext uri="{D42A27DB-BD31-4B8C-83A1-F6EECF244321}">
                <p14:modId xmlns:p14="http://schemas.microsoft.com/office/powerpoint/2010/main" val="3361287718"/>
              </p:ext>
            </p:extLst>
          </p:nvPr>
        </p:nvGraphicFramePr>
        <p:xfrm>
          <a:off x="125152" y="1393594"/>
          <a:ext cx="8792202" cy="516382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2309435">
            <a:off x="1630145" y="4596421"/>
            <a:ext cx="2456121" cy="276999"/>
          </a:xfrm>
          <a:prstGeom prst="rect">
            <a:avLst/>
          </a:prstGeom>
          <a:noFill/>
        </p:spPr>
        <p:txBody>
          <a:bodyPr wrap="none" rtlCol="0">
            <a:spAutoFit/>
          </a:bodyPr>
          <a:lstStyle/>
          <a:p>
            <a:r>
              <a:rPr lang="en-US" sz="1200" dirty="0" smtClean="0">
                <a:solidFill>
                  <a:srgbClr val="FFC000"/>
                </a:solidFill>
              </a:rPr>
              <a:t>GS3 [Gilpin, Sandholm &amp; </a:t>
            </a:r>
            <a:r>
              <a:rPr lang="en-US" sz="1200" dirty="0">
                <a:solidFill>
                  <a:srgbClr val="FFC000"/>
                </a:solidFill>
              </a:rPr>
              <a:t>Sørensen</a:t>
            </a:r>
            <a:r>
              <a:rPr lang="en-US" sz="1200" dirty="0" smtClean="0">
                <a:solidFill>
                  <a:srgbClr val="FFC000"/>
                </a:solidFill>
              </a:rPr>
              <a:t>]</a:t>
            </a:r>
            <a:endParaRPr lang="en-US" sz="1200" dirty="0">
              <a:solidFill>
                <a:srgbClr val="FFC000"/>
              </a:solidFill>
            </a:endParaRPr>
          </a:p>
        </p:txBody>
      </p:sp>
      <p:sp>
        <p:nvSpPr>
          <p:cNvPr id="5" name="TextBox 4"/>
          <p:cNvSpPr txBox="1"/>
          <p:nvPr/>
        </p:nvSpPr>
        <p:spPr>
          <a:xfrm rot="2351209">
            <a:off x="2454085" y="4142831"/>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9" name="TextBox 8"/>
          <p:cNvSpPr txBox="1"/>
          <p:nvPr/>
        </p:nvSpPr>
        <p:spPr>
          <a:xfrm rot="2496267">
            <a:off x="5464271" y="2817249"/>
            <a:ext cx="1335622" cy="276999"/>
          </a:xfrm>
          <a:prstGeom prst="rect">
            <a:avLst/>
          </a:prstGeom>
          <a:noFill/>
        </p:spPr>
        <p:txBody>
          <a:bodyPr wrap="none" rtlCol="0">
            <a:spAutoFit/>
          </a:bodyPr>
          <a:lstStyle/>
          <a:p>
            <a:r>
              <a:rPr lang="en-US" sz="1200" dirty="0" err="1" smtClean="0">
                <a:solidFill>
                  <a:srgbClr val="FFC000"/>
                </a:solidFill>
              </a:rPr>
              <a:t>Slumbot</a:t>
            </a:r>
            <a:r>
              <a:rPr lang="en-US" sz="1200" dirty="0" smtClean="0">
                <a:solidFill>
                  <a:srgbClr val="FFC000"/>
                </a:solidFill>
              </a:rPr>
              <a:t> [Jackson]</a:t>
            </a:r>
            <a:endParaRPr lang="en-US" sz="1200" dirty="0">
              <a:solidFill>
                <a:srgbClr val="FFC000"/>
              </a:solidFill>
            </a:endParaRPr>
          </a:p>
        </p:txBody>
      </p:sp>
      <p:sp>
        <p:nvSpPr>
          <p:cNvPr id="12" name="TextBox 11"/>
          <p:cNvSpPr txBox="1"/>
          <p:nvPr/>
        </p:nvSpPr>
        <p:spPr>
          <a:xfrm>
            <a:off x="2396458" y="5430120"/>
            <a:ext cx="1627369" cy="646331"/>
          </a:xfrm>
          <a:prstGeom prst="rect">
            <a:avLst/>
          </a:prstGeom>
          <a:noFill/>
        </p:spPr>
        <p:txBody>
          <a:bodyPr wrap="none" rtlCol="0">
            <a:spAutoFit/>
          </a:bodyPr>
          <a:lstStyle/>
          <a:p>
            <a:r>
              <a:rPr lang="en-US" sz="1200" dirty="0" err="1" smtClean="0">
                <a:solidFill>
                  <a:srgbClr val="FFC000"/>
                </a:solidFill>
              </a:rPr>
              <a:t>Losslessly</a:t>
            </a:r>
            <a:r>
              <a:rPr lang="en-US" sz="1200" dirty="0" smtClean="0">
                <a:solidFill>
                  <a:srgbClr val="FFC000"/>
                </a:solidFill>
              </a:rPr>
              <a:t> abstracted</a:t>
            </a:r>
          </a:p>
          <a:p>
            <a:r>
              <a:rPr lang="en-US" sz="1200" dirty="0" smtClean="0">
                <a:solidFill>
                  <a:srgbClr val="FFC000"/>
                </a:solidFill>
              </a:rPr>
              <a:t>Rhode Island Hold’em </a:t>
            </a:r>
          </a:p>
          <a:p>
            <a:r>
              <a:rPr lang="en-US" sz="1200" dirty="0" smtClean="0">
                <a:solidFill>
                  <a:srgbClr val="FFC000"/>
                </a:solidFill>
              </a:rPr>
              <a:t>[Gilpin &amp; Sandholm]</a:t>
            </a:r>
            <a:endParaRPr lang="en-US" sz="1200" dirty="0">
              <a:solidFill>
                <a:srgbClr val="FFC000"/>
              </a:solidFill>
            </a:endParaRPr>
          </a:p>
        </p:txBody>
      </p:sp>
      <p:sp>
        <p:nvSpPr>
          <p:cNvPr id="13" name="TextBox 12"/>
          <p:cNvSpPr txBox="1"/>
          <p:nvPr/>
        </p:nvSpPr>
        <p:spPr>
          <a:xfrm rot="2351209">
            <a:off x="3023392" y="3892190"/>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14" name="TextBox 13"/>
          <p:cNvSpPr txBox="1"/>
          <p:nvPr/>
        </p:nvSpPr>
        <p:spPr>
          <a:xfrm rot="2351209">
            <a:off x="3616375" y="3628854"/>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15" name="TextBox 14"/>
          <p:cNvSpPr txBox="1"/>
          <p:nvPr/>
        </p:nvSpPr>
        <p:spPr>
          <a:xfrm rot="2351209">
            <a:off x="4216975" y="3152714"/>
            <a:ext cx="2000869" cy="276999"/>
          </a:xfrm>
          <a:prstGeom prst="rect">
            <a:avLst/>
          </a:prstGeom>
          <a:noFill/>
        </p:spPr>
        <p:txBody>
          <a:bodyPr wrap="none" rtlCol="0">
            <a:spAutoFit/>
          </a:bodyPr>
          <a:lstStyle/>
          <a:p>
            <a:r>
              <a:rPr lang="en-US" sz="1200" dirty="0" smtClean="0">
                <a:solidFill>
                  <a:srgbClr val="FFC000"/>
                </a:solidFill>
              </a:rPr>
              <a:t>Hyperborean [Bowling et al.]</a:t>
            </a:r>
            <a:endParaRPr lang="en-US" sz="1200" dirty="0">
              <a:solidFill>
                <a:srgbClr val="FFC000"/>
              </a:solidFill>
            </a:endParaRPr>
          </a:p>
        </p:txBody>
      </p:sp>
      <p:sp>
        <p:nvSpPr>
          <p:cNvPr id="16" name="TextBox 15"/>
          <p:cNvSpPr txBox="1"/>
          <p:nvPr/>
        </p:nvSpPr>
        <p:spPr>
          <a:xfrm rot="2527264">
            <a:off x="5318533" y="2121512"/>
            <a:ext cx="2919837" cy="461665"/>
          </a:xfrm>
          <a:prstGeom prst="rect">
            <a:avLst/>
          </a:prstGeom>
          <a:noFill/>
        </p:spPr>
        <p:txBody>
          <a:bodyPr wrap="none" rtlCol="0">
            <a:spAutoFit/>
          </a:bodyPr>
          <a:lstStyle/>
          <a:p>
            <a:r>
              <a:rPr lang="en-US" sz="1200" dirty="0" smtClean="0">
                <a:solidFill>
                  <a:srgbClr val="FFC000"/>
                </a:solidFill>
              </a:rPr>
              <a:t>Tartanian7 [Brown, Ganzfried &amp; Sandholm]</a:t>
            </a:r>
          </a:p>
          <a:p>
            <a:r>
              <a:rPr lang="en-US" sz="1200" dirty="0" smtClean="0">
                <a:solidFill>
                  <a:srgbClr val="FFFF00"/>
                </a:solidFill>
              </a:rPr>
              <a:t>5.5 * 10</a:t>
            </a:r>
            <a:r>
              <a:rPr lang="en-US" sz="1200" baseline="30000" dirty="0" smtClean="0">
                <a:solidFill>
                  <a:srgbClr val="FFFF00"/>
                </a:solidFill>
              </a:rPr>
              <a:t>15</a:t>
            </a:r>
            <a:r>
              <a:rPr lang="en-US" sz="1200" dirty="0" smtClean="0">
                <a:solidFill>
                  <a:srgbClr val="FFFF00"/>
                </a:solidFill>
              </a:rPr>
              <a:t> nodes</a:t>
            </a:r>
            <a:endParaRPr lang="en-US" sz="1200" dirty="0">
              <a:solidFill>
                <a:srgbClr val="FFFF00"/>
              </a:solidFill>
            </a:endParaRPr>
          </a:p>
        </p:txBody>
      </p:sp>
      <p:sp>
        <p:nvSpPr>
          <p:cNvPr id="17" name="TextBox 16"/>
          <p:cNvSpPr txBox="1"/>
          <p:nvPr/>
        </p:nvSpPr>
        <p:spPr>
          <a:xfrm rot="2527264">
            <a:off x="6917480" y="1532049"/>
            <a:ext cx="1726756" cy="276999"/>
          </a:xfrm>
          <a:prstGeom prst="rect">
            <a:avLst/>
          </a:prstGeom>
          <a:noFill/>
        </p:spPr>
        <p:txBody>
          <a:bodyPr wrap="none" rtlCol="0">
            <a:spAutoFit/>
          </a:bodyPr>
          <a:lstStyle/>
          <a:p>
            <a:r>
              <a:rPr lang="en-US" sz="1200" dirty="0" smtClean="0">
                <a:solidFill>
                  <a:srgbClr val="FFC000"/>
                </a:solidFill>
              </a:rPr>
              <a:t>Cepheus [Bowling et al.]</a:t>
            </a:r>
            <a:endParaRPr lang="en-US" sz="1200" dirty="0">
              <a:solidFill>
                <a:srgbClr val="FFC000"/>
              </a:solidFill>
            </a:endParaRPr>
          </a:p>
        </p:txBody>
      </p:sp>
      <p:sp>
        <p:nvSpPr>
          <p:cNvPr id="6" name="Rectangle 5"/>
          <p:cNvSpPr/>
          <p:nvPr/>
        </p:nvSpPr>
        <p:spPr>
          <a:xfrm>
            <a:off x="125152" y="988752"/>
            <a:ext cx="2125903" cy="424412"/>
          </a:xfrm>
          <a:prstGeom prst="rect">
            <a:avLst/>
          </a:prstGeom>
        </p:spPr>
        <p:txBody>
          <a:bodyPr wrap="none">
            <a:spAutoFit/>
          </a:bodyPr>
          <a:lstStyle/>
          <a:p>
            <a:pPr>
              <a:defRPr sz="2158" b="1" i="0" u="none" strike="noStrike" kern="1200" baseline="0">
                <a:solidFill>
                  <a:srgbClr val="FFFFCC"/>
                </a:solidFill>
                <a:latin typeface="+mn-lt"/>
                <a:ea typeface="+mn-ea"/>
                <a:cs typeface="+mn-cs"/>
              </a:defRPr>
            </a:pPr>
            <a:r>
              <a:rPr lang="en-US" b="1" dirty="0" smtClean="0">
                <a:solidFill>
                  <a:srgbClr val="FFFFCC"/>
                </a:solidFill>
              </a:rPr>
              <a:t>Information sets</a:t>
            </a:r>
            <a:endParaRPr lang="en-US" b="1" dirty="0">
              <a:solidFill>
                <a:srgbClr val="FFFFCC"/>
              </a:solidFill>
            </a:endParaRPr>
          </a:p>
        </p:txBody>
      </p:sp>
      <p:cxnSp>
        <p:nvCxnSpPr>
          <p:cNvPr id="8" name="Straight Connector 7"/>
          <p:cNvCxnSpPr/>
          <p:nvPr/>
        </p:nvCxnSpPr>
        <p:spPr bwMode="auto">
          <a:xfrm flipV="1">
            <a:off x="8514143" y="395749"/>
            <a:ext cx="531003" cy="1631094"/>
          </a:xfrm>
          <a:prstGeom prst="line">
            <a:avLst/>
          </a:prstGeom>
          <a:solidFill>
            <a:schemeClr val="accent1"/>
          </a:solidFill>
          <a:ln w="38100" cap="flat" cmpd="sng" algn="ctr">
            <a:solidFill>
              <a:srgbClr val="FF0000"/>
            </a:solidFill>
            <a:prstDash val="dash"/>
            <a:round/>
            <a:headEnd type="none" w="med" len="med"/>
            <a:tailEnd type="none"/>
          </a:ln>
          <a:effectLst/>
        </p:spPr>
      </p:cxnSp>
      <p:sp>
        <p:nvSpPr>
          <p:cNvPr id="11" name="TextBox 10"/>
          <p:cNvSpPr txBox="1"/>
          <p:nvPr/>
        </p:nvSpPr>
        <p:spPr>
          <a:xfrm>
            <a:off x="5072418" y="241860"/>
            <a:ext cx="4017446" cy="307777"/>
          </a:xfrm>
          <a:prstGeom prst="rect">
            <a:avLst/>
          </a:prstGeom>
          <a:noFill/>
        </p:spPr>
        <p:txBody>
          <a:bodyPr wrap="none" rtlCol="0">
            <a:spAutoFit/>
          </a:bodyPr>
          <a:lstStyle/>
          <a:p>
            <a:r>
              <a:rPr lang="en-US" sz="1400" dirty="0" smtClean="0">
                <a:solidFill>
                  <a:srgbClr val="FFC000"/>
                </a:solidFill>
              </a:rPr>
              <a:t>Regret-based pruning [Brown &amp; Sandholm NIPS-15]</a:t>
            </a:r>
            <a:endParaRPr lang="en-US" sz="1400" dirty="0">
              <a:solidFill>
                <a:srgbClr val="FFC000"/>
              </a:solidFill>
            </a:endParaRPr>
          </a:p>
        </p:txBody>
      </p:sp>
    </p:spTree>
    <p:extLst>
      <p:ext uri="{BB962C8B-B14F-4D97-AF65-F5344CB8AC3E}">
        <p14:creationId xmlns:p14="http://schemas.microsoft.com/office/powerpoint/2010/main" val="377955679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0092" y="101600"/>
            <a:ext cx="8229600" cy="924633"/>
          </a:xfrm>
        </p:spPr>
        <p:txBody>
          <a:bodyPr/>
          <a:lstStyle/>
          <a:p>
            <a:r>
              <a:rPr lang="en-US" sz="3200" dirty="0" smtClean="0"/>
              <a:t>Leading equilibrium-finding algorithms </a:t>
            </a:r>
            <a:br>
              <a:rPr lang="en-US" sz="3200" dirty="0" smtClean="0"/>
            </a:br>
            <a:r>
              <a:rPr lang="en-US" sz="3200" dirty="0" smtClean="0"/>
              <a:t>for </a:t>
            </a:r>
            <a:r>
              <a:rPr lang="en-US" sz="3200" dirty="0"/>
              <a:t>2-player 0-sum games</a:t>
            </a:r>
          </a:p>
        </p:txBody>
      </p:sp>
      <p:sp>
        <p:nvSpPr>
          <p:cNvPr id="3" name="Text Placeholder 2"/>
          <p:cNvSpPr>
            <a:spLocks noGrp="1"/>
          </p:cNvSpPr>
          <p:nvPr>
            <p:ph type="body" idx="1"/>
          </p:nvPr>
        </p:nvSpPr>
        <p:spPr>
          <a:xfrm>
            <a:off x="516407" y="924719"/>
            <a:ext cx="4040188" cy="639762"/>
          </a:xfrm>
        </p:spPr>
        <p:txBody>
          <a:bodyPr/>
          <a:lstStyle/>
          <a:p>
            <a:r>
              <a:rPr lang="en-US" dirty="0" smtClean="0">
                <a:solidFill>
                  <a:srgbClr val="FFC000"/>
                </a:solidFill>
              </a:rPr>
              <a:t>Counterfactual regret (CFR)</a:t>
            </a:r>
            <a:endParaRPr lang="en-US" dirty="0">
              <a:solidFill>
                <a:srgbClr val="FFC000"/>
              </a:solidFill>
            </a:endParaRPr>
          </a:p>
        </p:txBody>
      </p:sp>
      <p:sp>
        <p:nvSpPr>
          <p:cNvPr id="4" name="Content Placeholder 3"/>
          <p:cNvSpPr>
            <a:spLocks noGrp="1"/>
          </p:cNvSpPr>
          <p:nvPr>
            <p:ph sz="half" idx="2"/>
          </p:nvPr>
        </p:nvSpPr>
        <p:spPr>
          <a:xfrm>
            <a:off x="359764" y="1485545"/>
            <a:ext cx="4196831" cy="3951288"/>
          </a:xfrm>
        </p:spPr>
        <p:txBody>
          <a:bodyPr/>
          <a:lstStyle/>
          <a:p>
            <a:r>
              <a:rPr lang="en-US" sz="1800" dirty="0" smtClean="0"/>
              <a:t>Based on no-regret learning</a:t>
            </a:r>
          </a:p>
          <a:p>
            <a:r>
              <a:rPr lang="en-US" sz="1800" dirty="0" smtClean="0"/>
              <a:t>Most powerful innovations:</a:t>
            </a:r>
          </a:p>
          <a:p>
            <a:pPr lvl="1"/>
            <a:r>
              <a:rPr lang="en-US" sz="1600" dirty="0" smtClean="0"/>
              <a:t>Each information set has a separate no-regret learner </a:t>
            </a:r>
            <a:r>
              <a:rPr lang="en-US" sz="1400" dirty="0" smtClean="0">
                <a:solidFill>
                  <a:schemeClr val="accent2"/>
                </a:solidFill>
              </a:rPr>
              <a:t>[Zinkevich et al. NIPS-07]</a:t>
            </a:r>
            <a:endParaRPr lang="en-US" sz="1400" dirty="0">
              <a:solidFill>
                <a:schemeClr val="accent2"/>
              </a:solidFill>
            </a:endParaRPr>
          </a:p>
          <a:p>
            <a:pPr lvl="1"/>
            <a:r>
              <a:rPr lang="en-US" sz="1600" dirty="0" smtClean="0"/>
              <a:t>Sampling </a:t>
            </a:r>
            <a:br>
              <a:rPr lang="en-US" sz="1600" dirty="0" smtClean="0"/>
            </a:br>
            <a:r>
              <a:rPr lang="en-US" sz="1400" dirty="0" smtClean="0">
                <a:solidFill>
                  <a:schemeClr val="accent2"/>
                </a:solidFill>
              </a:rPr>
              <a:t>[</a:t>
            </a:r>
            <a:r>
              <a:rPr lang="en-US" sz="1400" dirty="0" err="1" smtClean="0">
                <a:solidFill>
                  <a:schemeClr val="accent2"/>
                </a:solidFill>
              </a:rPr>
              <a:t>Lanctot</a:t>
            </a:r>
            <a:r>
              <a:rPr lang="en-US" sz="1400" dirty="0" smtClean="0">
                <a:solidFill>
                  <a:schemeClr val="accent2"/>
                </a:solidFill>
              </a:rPr>
              <a:t> et al. NIPS-09, …]</a:t>
            </a:r>
          </a:p>
          <a:p>
            <a:r>
              <a:rPr lang="en-US" sz="2000" dirty="0" smtClean="0"/>
              <a:t>O(1/</a:t>
            </a:r>
            <a:r>
              <a:rPr lang="el-GR" sz="2000" dirty="0" smtClean="0"/>
              <a:t>ε</a:t>
            </a:r>
            <a:r>
              <a:rPr lang="en-US" sz="2000" baseline="30000" dirty="0" smtClean="0"/>
              <a:t>2</a:t>
            </a:r>
            <a:r>
              <a:rPr lang="en-US" sz="2000" dirty="0" smtClean="0"/>
              <a:t>) </a:t>
            </a:r>
            <a:r>
              <a:rPr lang="en-US" sz="2000" dirty="0" smtClean="0"/>
              <a:t>iterations</a:t>
            </a:r>
            <a:endParaRPr lang="en-US" sz="2000" dirty="0" smtClean="0"/>
          </a:p>
          <a:p>
            <a:pPr lvl="1"/>
            <a:r>
              <a:rPr lang="en-US" sz="1600" dirty="0" smtClean="0"/>
              <a:t>Each iteration is fast</a:t>
            </a:r>
          </a:p>
          <a:p>
            <a:r>
              <a:rPr lang="en-US" sz="2000" dirty="0" smtClean="0"/>
              <a:t>Parallelizes</a:t>
            </a:r>
          </a:p>
          <a:p>
            <a:r>
              <a:rPr lang="en-US" sz="2000" dirty="0" smtClean="0"/>
              <a:t>Selective superiority</a:t>
            </a:r>
          </a:p>
          <a:p>
            <a:r>
              <a:rPr lang="en-US" sz="2000" dirty="0" smtClean="0"/>
              <a:t>Can be run </a:t>
            </a:r>
            <a:r>
              <a:rPr lang="en-US" sz="2000" dirty="0"/>
              <a:t>on imperfect-recall </a:t>
            </a:r>
            <a:r>
              <a:rPr lang="en-US" sz="2000" dirty="0" smtClean="0"/>
              <a:t>games and with &gt;2 players (without guarantee of converging to equilibrium) </a:t>
            </a:r>
            <a:endParaRPr lang="en-US" sz="2000" dirty="0"/>
          </a:p>
        </p:txBody>
      </p:sp>
      <p:sp>
        <p:nvSpPr>
          <p:cNvPr id="5" name="Text Placeholder 4"/>
          <p:cNvSpPr>
            <a:spLocks noGrp="1"/>
          </p:cNvSpPr>
          <p:nvPr>
            <p:ph type="body" sz="quarter" idx="3"/>
          </p:nvPr>
        </p:nvSpPr>
        <p:spPr>
          <a:xfrm>
            <a:off x="4704232" y="924719"/>
            <a:ext cx="4041775" cy="639762"/>
          </a:xfrm>
        </p:spPr>
        <p:txBody>
          <a:bodyPr/>
          <a:lstStyle/>
          <a:p>
            <a:r>
              <a:rPr lang="en-US" dirty="0" smtClean="0">
                <a:solidFill>
                  <a:srgbClr val="FFC000"/>
                </a:solidFill>
              </a:rPr>
              <a:t>Scalable EGT</a:t>
            </a:r>
            <a:endParaRPr lang="en-US" dirty="0">
              <a:solidFill>
                <a:srgbClr val="FFC000"/>
              </a:solidFill>
            </a:endParaRPr>
          </a:p>
        </p:txBody>
      </p:sp>
      <p:sp>
        <p:nvSpPr>
          <p:cNvPr id="6" name="Content Placeholder 5"/>
          <p:cNvSpPr>
            <a:spLocks noGrp="1"/>
          </p:cNvSpPr>
          <p:nvPr>
            <p:ph sz="quarter" idx="4"/>
          </p:nvPr>
        </p:nvSpPr>
        <p:spPr>
          <a:xfrm>
            <a:off x="4631962" y="1485545"/>
            <a:ext cx="4334422" cy="3951288"/>
          </a:xfrm>
        </p:spPr>
        <p:txBody>
          <a:bodyPr/>
          <a:lstStyle/>
          <a:p>
            <a:r>
              <a:rPr lang="en-US" sz="1800" dirty="0" smtClean="0"/>
              <a:t>Based on </a:t>
            </a:r>
            <a:r>
              <a:rPr lang="en-US" sz="1800" dirty="0" err="1" smtClean="0"/>
              <a:t>Nesterov’s</a:t>
            </a:r>
            <a:r>
              <a:rPr lang="en-US" sz="1800" dirty="0" smtClean="0"/>
              <a:t> Excessive Gap Technique</a:t>
            </a:r>
          </a:p>
          <a:p>
            <a:r>
              <a:rPr lang="en-US" sz="1800" dirty="0"/>
              <a:t>Most powerful </a:t>
            </a:r>
            <a:r>
              <a:rPr lang="en-US" sz="1800" dirty="0" smtClean="0"/>
              <a:t>innovations:</a:t>
            </a:r>
            <a:br>
              <a:rPr lang="en-US" sz="1800" dirty="0" smtClean="0"/>
            </a:br>
            <a:r>
              <a:rPr lang="en-US" sz="1400" dirty="0" smtClean="0">
                <a:solidFill>
                  <a:schemeClr val="accent2"/>
                </a:solidFill>
              </a:rPr>
              <a:t>[Hoda, Gilpin, </a:t>
            </a:r>
            <a:r>
              <a:rPr lang="en-US" sz="1400" dirty="0">
                <a:solidFill>
                  <a:schemeClr val="accent2"/>
                </a:solidFill>
              </a:rPr>
              <a:t>Peña </a:t>
            </a:r>
            <a:r>
              <a:rPr lang="en-US" sz="1400" dirty="0" smtClean="0">
                <a:solidFill>
                  <a:schemeClr val="accent2"/>
                </a:solidFill>
              </a:rPr>
              <a:t>&amp; Sandholm WINE-07, </a:t>
            </a:r>
            <a:r>
              <a:rPr lang="en-US" sz="1400" i="1" dirty="0" smtClean="0">
                <a:solidFill>
                  <a:schemeClr val="accent2"/>
                </a:solidFill>
              </a:rPr>
              <a:t>Mathematics of Operations Research </a:t>
            </a:r>
            <a:r>
              <a:rPr lang="en-US" sz="1400" dirty="0" smtClean="0">
                <a:solidFill>
                  <a:schemeClr val="accent2"/>
                </a:solidFill>
              </a:rPr>
              <a:t>2011]</a:t>
            </a:r>
          </a:p>
          <a:p>
            <a:pPr lvl="1"/>
            <a:r>
              <a:rPr lang="en-US" sz="1600" dirty="0" smtClean="0"/>
              <a:t>Smoothing </a:t>
            </a:r>
            <a:r>
              <a:rPr lang="en-US" sz="1600" dirty="0" err="1" smtClean="0"/>
              <a:t>fns</a:t>
            </a:r>
            <a:r>
              <a:rPr lang="en-US" sz="1600" dirty="0" smtClean="0"/>
              <a:t> </a:t>
            </a:r>
            <a:r>
              <a:rPr lang="en-US" sz="1600" dirty="0"/>
              <a:t>for sequential </a:t>
            </a:r>
            <a:r>
              <a:rPr lang="en-US" sz="1600" dirty="0" smtClean="0"/>
              <a:t>games</a:t>
            </a:r>
          </a:p>
          <a:p>
            <a:pPr lvl="1"/>
            <a:r>
              <a:rPr lang="en-US" sz="1600" dirty="0" smtClean="0"/>
              <a:t>Aggressive decrease of smoothing</a:t>
            </a:r>
          </a:p>
          <a:p>
            <a:pPr lvl="1"/>
            <a:r>
              <a:rPr lang="en-US" sz="1600" dirty="0" smtClean="0"/>
              <a:t>Balanced smoothing</a:t>
            </a:r>
          </a:p>
          <a:p>
            <a:pPr lvl="1"/>
            <a:r>
              <a:rPr lang="en-US" sz="1600" dirty="0" smtClean="0"/>
              <a:t>Available actions don’t depend on chance =&gt; memory scalability</a:t>
            </a:r>
          </a:p>
          <a:p>
            <a:r>
              <a:rPr lang="en-US" sz="2000" dirty="0" smtClean="0"/>
              <a:t>O(1/</a:t>
            </a:r>
            <a:r>
              <a:rPr lang="el-GR" sz="2000" dirty="0" smtClean="0"/>
              <a:t>ε</a:t>
            </a:r>
            <a:r>
              <a:rPr lang="en-US" sz="2000" dirty="0" smtClean="0"/>
              <a:t>) </a:t>
            </a:r>
            <a:r>
              <a:rPr lang="en-US" sz="2000" dirty="0"/>
              <a:t>iterations</a:t>
            </a:r>
          </a:p>
          <a:p>
            <a:pPr lvl="1"/>
            <a:r>
              <a:rPr lang="en-US" sz="1600" dirty="0"/>
              <a:t>Each iteration is </a:t>
            </a:r>
            <a:r>
              <a:rPr lang="en-US" sz="1600" dirty="0" smtClean="0"/>
              <a:t>slow</a:t>
            </a:r>
            <a:endParaRPr lang="en-US" sz="1600" dirty="0"/>
          </a:p>
          <a:p>
            <a:r>
              <a:rPr lang="en-US" sz="2000" dirty="0" smtClean="0"/>
              <a:t>Parallelizes</a:t>
            </a:r>
          </a:p>
          <a:p>
            <a:r>
              <a:rPr lang="en-US" sz="2000" dirty="0" smtClean="0"/>
              <a:t>New </a:t>
            </a:r>
            <a:r>
              <a:rPr lang="en-US" sz="2000" dirty="0"/>
              <a:t>O(log(1/</a:t>
            </a:r>
            <a:r>
              <a:rPr lang="el-GR" sz="2000" dirty="0"/>
              <a:t>ε</a:t>
            </a:r>
            <a:r>
              <a:rPr lang="en-US" sz="2000" dirty="0"/>
              <a:t>)) </a:t>
            </a:r>
            <a:r>
              <a:rPr lang="en-US" sz="2000" dirty="0" smtClean="0"/>
              <a:t>algorithm </a:t>
            </a:r>
            <a:r>
              <a:rPr lang="en-US" sz="1400" dirty="0" smtClean="0">
                <a:solidFill>
                  <a:schemeClr val="accent2"/>
                </a:solidFill>
              </a:rPr>
              <a:t>[Gilpin</a:t>
            </a:r>
            <a:r>
              <a:rPr lang="en-US" sz="1400" dirty="0">
                <a:solidFill>
                  <a:schemeClr val="accent2"/>
                </a:solidFill>
              </a:rPr>
              <a:t>, Peña &amp; </a:t>
            </a:r>
            <a:r>
              <a:rPr lang="en-US" sz="1400" dirty="0" smtClean="0">
                <a:solidFill>
                  <a:schemeClr val="accent2"/>
                </a:solidFill>
              </a:rPr>
              <a:t>Sandholm AAAI-08, </a:t>
            </a:r>
            <a:r>
              <a:rPr lang="en-US" sz="1400" i="1" dirty="0" smtClean="0">
                <a:solidFill>
                  <a:schemeClr val="accent2"/>
                </a:solidFill>
              </a:rPr>
              <a:t>Math. </a:t>
            </a:r>
            <a:r>
              <a:rPr lang="en-US" sz="1400" i="1" dirty="0" smtClean="0">
                <a:solidFill>
                  <a:schemeClr val="accent2"/>
                </a:solidFill>
              </a:rPr>
              <a:t>Programming </a:t>
            </a:r>
            <a:r>
              <a:rPr lang="en-US" sz="1400" dirty="0" smtClean="0">
                <a:solidFill>
                  <a:schemeClr val="accent2"/>
                </a:solidFill>
              </a:rPr>
              <a:t>2012]</a:t>
            </a:r>
            <a:r>
              <a:rPr lang="en-US" sz="1400" dirty="0" smtClean="0"/>
              <a:t> </a:t>
            </a:r>
            <a:endParaRPr lang="en-US" sz="1400" dirty="0" smtClean="0"/>
          </a:p>
          <a:p>
            <a:r>
              <a:rPr lang="en-US" sz="2000" dirty="0" smtClean="0"/>
              <a:t>First-order methods that are based on tree traversals and support sampling </a:t>
            </a:r>
            <a:r>
              <a:rPr lang="en-US" sz="1400" dirty="0" smtClean="0">
                <a:solidFill>
                  <a:schemeClr val="accent2"/>
                </a:solidFill>
              </a:rPr>
              <a:t>[</a:t>
            </a:r>
            <a:r>
              <a:rPr lang="en-US" sz="1400" dirty="0">
                <a:solidFill>
                  <a:schemeClr val="accent2"/>
                </a:solidFill>
              </a:rPr>
              <a:t>Kroer, Waugh, </a:t>
            </a:r>
            <a:r>
              <a:rPr lang="en-US" sz="1400" dirty="0" err="1">
                <a:solidFill>
                  <a:schemeClr val="accent2"/>
                </a:solidFill>
              </a:rPr>
              <a:t>Kılınç</a:t>
            </a:r>
            <a:r>
              <a:rPr lang="en-US" sz="1400" dirty="0">
                <a:solidFill>
                  <a:schemeClr val="accent2"/>
                </a:solidFill>
              </a:rPr>
              <a:t>-Karzan &amp; Sandholm EC-15</a:t>
            </a:r>
            <a:r>
              <a:rPr lang="en-US" sz="1400" dirty="0" smtClean="0">
                <a:solidFill>
                  <a:schemeClr val="accent2"/>
                </a:solidFill>
              </a:rPr>
              <a:t>]</a:t>
            </a:r>
            <a:endParaRPr lang="en-US" sz="1400" dirty="0"/>
          </a:p>
        </p:txBody>
      </p:sp>
      <p:cxnSp>
        <p:nvCxnSpPr>
          <p:cNvPr id="8" name="Straight Arrow Connector 7"/>
          <p:cNvCxnSpPr/>
          <p:nvPr/>
        </p:nvCxnSpPr>
        <p:spPr bwMode="auto">
          <a:xfrm flipH="1" flipV="1">
            <a:off x="3567659" y="5628807"/>
            <a:ext cx="1311639" cy="78698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07569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712" y="259833"/>
            <a:ext cx="8937745" cy="749300"/>
          </a:xfrm>
        </p:spPr>
        <p:txBody>
          <a:bodyPr/>
          <a:lstStyle/>
          <a:p>
            <a:r>
              <a:rPr lang="en-US" sz="3200" dirty="0" smtClean="0"/>
              <a:t>Better first-order methods</a:t>
            </a:r>
            <a:br>
              <a:rPr lang="en-US" sz="3200" dirty="0" smtClean="0"/>
            </a:br>
            <a:r>
              <a:rPr lang="en-US" sz="2400" dirty="0" smtClean="0">
                <a:solidFill>
                  <a:schemeClr val="accent2"/>
                </a:solidFill>
              </a:rPr>
              <a:t>[Kroer, Waugh, </a:t>
            </a:r>
            <a:r>
              <a:rPr lang="en-US" sz="2400" dirty="0" err="1" smtClean="0">
                <a:solidFill>
                  <a:schemeClr val="accent2"/>
                </a:solidFill>
              </a:rPr>
              <a:t>Kılınç</a:t>
            </a:r>
            <a:r>
              <a:rPr lang="en-US" sz="2400" dirty="0" smtClean="0">
                <a:solidFill>
                  <a:schemeClr val="accent2"/>
                </a:solidFill>
              </a:rPr>
              <a:t>-Karzan &amp; Sandholm EC-15]</a:t>
            </a:r>
            <a:r>
              <a:rPr lang="en-US" sz="2400" dirty="0"/>
              <a:t/>
            </a:r>
            <a:br>
              <a:rPr lang="en-US" sz="2400" dirty="0"/>
            </a:br>
            <a:endParaRPr lang="en-US" sz="2800" dirty="0">
              <a:solidFill>
                <a:schemeClr val="accent2"/>
              </a:solidFill>
            </a:endParaRPr>
          </a:p>
        </p:txBody>
      </p:sp>
      <p:sp>
        <p:nvSpPr>
          <p:cNvPr id="3" name="Content Placeholder 2"/>
          <p:cNvSpPr>
            <a:spLocks noGrp="1"/>
          </p:cNvSpPr>
          <p:nvPr>
            <p:ph idx="1"/>
          </p:nvPr>
        </p:nvSpPr>
        <p:spPr>
          <a:xfrm>
            <a:off x="251728" y="1293656"/>
            <a:ext cx="8694518" cy="3143561"/>
          </a:xfrm>
        </p:spPr>
        <p:txBody>
          <a:bodyPr>
            <a:noAutofit/>
          </a:bodyPr>
          <a:lstStyle/>
          <a:p>
            <a:r>
              <a:rPr lang="en-US" sz="2400" dirty="0" smtClean="0"/>
              <a:t>New </a:t>
            </a:r>
            <a:r>
              <a:rPr lang="en-US" sz="2400" dirty="0" err="1" smtClean="0"/>
              <a:t>prox</a:t>
            </a:r>
            <a:r>
              <a:rPr lang="en-US" sz="2400" dirty="0" smtClean="0"/>
              <a:t> function for first-order methods such as EGT and Mirror </a:t>
            </a:r>
            <a:r>
              <a:rPr lang="en-US" sz="2400" dirty="0" err="1" smtClean="0"/>
              <a:t>Prox</a:t>
            </a:r>
            <a:endParaRPr lang="en-US" sz="2400" dirty="0" smtClean="0"/>
          </a:p>
          <a:p>
            <a:pPr lvl="1"/>
            <a:r>
              <a:rPr lang="en-US" sz="2000" dirty="0" smtClean="0"/>
              <a:t>Gives first explicit convergence-rate bounds for general zero-sum extensive-form games (prior explicit bounds were for very restricted class)</a:t>
            </a:r>
          </a:p>
          <a:p>
            <a:pPr lvl="1"/>
            <a:r>
              <a:rPr lang="en-US" sz="2000" dirty="0" smtClean="0"/>
              <a:t>In addition to generalizing, bound improvement leads to a linear (in the worst case, </a:t>
            </a:r>
            <a:r>
              <a:rPr lang="en-US" sz="2000" dirty="0"/>
              <a:t>quadratic for </a:t>
            </a:r>
            <a:r>
              <a:rPr lang="en-US" sz="2000" dirty="0" smtClean="0"/>
              <a:t>most games) improvement in the dependence on game specific constants</a:t>
            </a:r>
          </a:p>
          <a:p>
            <a:r>
              <a:rPr lang="en-US" sz="2400" dirty="0" smtClean="0"/>
              <a:t>Introduces gradient sampling scheme</a:t>
            </a:r>
          </a:p>
          <a:p>
            <a:pPr lvl="1"/>
            <a:r>
              <a:rPr lang="en-US" sz="2000" dirty="0" smtClean="0"/>
              <a:t>Enables the first stochastic first-order approach with convergence guarantees for extensive-form games</a:t>
            </a:r>
          </a:p>
          <a:p>
            <a:pPr lvl="1"/>
            <a:r>
              <a:rPr lang="en-US" sz="2000" dirty="0" smtClean="0"/>
              <a:t>As in CFR, can now represent game as tree that can be sampled</a:t>
            </a:r>
          </a:p>
          <a:p>
            <a:r>
              <a:rPr lang="en-US" sz="2400" dirty="0" smtClean="0"/>
              <a:t>Introduces first first-order method for imperfect-recall abstractions</a:t>
            </a:r>
          </a:p>
          <a:p>
            <a:pPr lvl="1"/>
            <a:r>
              <a:rPr lang="en-US" sz="2000" dirty="0" smtClean="0"/>
              <a:t>As with other imperfect-recall approaches, not guaranteed to converge</a:t>
            </a:r>
            <a:endParaRPr lang="en-US" sz="2000" dirty="0"/>
          </a:p>
        </p:txBody>
      </p:sp>
    </p:spTree>
    <p:extLst>
      <p:ext uri="{BB962C8B-B14F-4D97-AF65-F5344CB8AC3E}">
        <p14:creationId xmlns:p14="http://schemas.microsoft.com/office/powerpoint/2010/main" val="230825340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Purification and </a:t>
            </a:r>
            <a:r>
              <a:rPr lang="en-US" dirty="0" err="1" smtClean="0"/>
              <a:t>thresholding</a:t>
            </a:r>
            <a:endParaRPr lang="en-US" dirty="0">
              <a:solidFill>
                <a:schemeClr val="accent2"/>
              </a:solidFill>
            </a:endParaRPr>
          </a:p>
        </p:txBody>
      </p:sp>
      <p:sp>
        <p:nvSpPr>
          <p:cNvPr id="3" name="Content Placeholder 2"/>
          <p:cNvSpPr>
            <a:spLocks noGrp="1"/>
          </p:cNvSpPr>
          <p:nvPr>
            <p:ph idx="1"/>
          </p:nvPr>
        </p:nvSpPr>
        <p:spPr>
          <a:xfrm>
            <a:off x="357189" y="1161907"/>
            <a:ext cx="8440737" cy="4924674"/>
          </a:xfrm>
        </p:spPr>
        <p:txBody>
          <a:bodyPr/>
          <a:lstStyle/>
          <a:p>
            <a:r>
              <a:rPr lang="en-US" sz="2800" i="1" dirty="0" err="1" smtClean="0"/>
              <a:t>Thresholding</a:t>
            </a:r>
            <a:r>
              <a:rPr lang="en-US" sz="2800" dirty="0" smtClean="0"/>
              <a:t>: Rounding the probabilities to 0 of those actions whose probabilities are less than c </a:t>
            </a:r>
            <a:br>
              <a:rPr lang="en-US" sz="2800" dirty="0" smtClean="0"/>
            </a:br>
            <a:r>
              <a:rPr lang="en-US" sz="2800" dirty="0" smtClean="0"/>
              <a:t>(and rescaling the other probabilities)</a:t>
            </a:r>
          </a:p>
          <a:p>
            <a:pPr lvl="1"/>
            <a:r>
              <a:rPr lang="en-US" sz="2400" i="1" dirty="0" smtClean="0"/>
              <a:t>Purification</a:t>
            </a:r>
            <a:r>
              <a:rPr lang="en-US" sz="2400" dirty="0" smtClean="0"/>
              <a:t> is </a:t>
            </a:r>
            <a:r>
              <a:rPr lang="en-US" sz="2400" dirty="0" err="1" smtClean="0"/>
              <a:t>thresholding</a:t>
            </a:r>
            <a:r>
              <a:rPr lang="en-US" sz="2400" dirty="0" smtClean="0"/>
              <a:t> with c = ½ </a:t>
            </a:r>
          </a:p>
          <a:p>
            <a:endParaRPr lang="en-US" sz="2800" b="1" dirty="0" smtClean="0"/>
          </a:p>
          <a:p>
            <a:r>
              <a:rPr lang="en-US" sz="2800" b="1" dirty="0" smtClean="0"/>
              <a:t>Proposition. </a:t>
            </a:r>
            <a:r>
              <a:rPr lang="en-US" sz="2800" dirty="0" smtClean="0"/>
              <a:t>Can help or hurt arbitrarily much, when played against </a:t>
            </a:r>
            <a:r>
              <a:rPr lang="en-US" sz="2800" dirty="0"/>
              <a:t>equilibrium strategy in </a:t>
            </a:r>
            <a:r>
              <a:rPr lang="en-US" sz="2800" dirty="0" err="1" smtClean="0"/>
              <a:t>unabstracted</a:t>
            </a:r>
            <a:r>
              <a:rPr lang="en-US" sz="2800" dirty="0" smtClean="0"/>
              <a:t> game</a:t>
            </a:r>
            <a:endParaRPr lang="en-US" sz="2400" dirty="0"/>
          </a:p>
        </p:txBody>
      </p:sp>
      <p:sp>
        <p:nvSpPr>
          <p:cNvPr id="4" name="Rectangle 3"/>
          <p:cNvSpPr/>
          <p:nvPr/>
        </p:nvSpPr>
        <p:spPr>
          <a:xfrm>
            <a:off x="128588" y="6389757"/>
            <a:ext cx="5536406" cy="369332"/>
          </a:xfrm>
          <a:prstGeom prst="rect">
            <a:avLst/>
          </a:prstGeom>
        </p:spPr>
        <p:txBody>
          <a:bodyPr wrap="square">
            <a:spAutoFit/>
          </a:bodyPr>
          <a:lstStyle/>
          <a:p>
            <a:pPr algn="l"/>
            <a:r>
              <a:rPr lang="en-US" sz="1800" dirty="0">
                <a:solidFill>
                  <a:schemeClr val="accent2"/>
                </a:solidFill>
              </a:rPr>
              <a:t>[Ganzfried, Sandholm &amp; </a:t>
            </a:r>
            <a:r>
              <a:rPr lang="en-US" sz="1800" dirty="0" smtClean="0">
                <a:solidFill>
                  <a:schemeClr val="accent2"/>
                </a:solidFill>
              </a:rPr>
              <a:t>Waugh </a:t>
            </a:r>
            <a:r>
              <a:rPr lang="en-US" sz="1800" dirty="0">
                <a:solidFill>
                  <a:schemeClr val="accent2"/>
                </a:solidFill>
              </a:rPr>
              <a:t>AAMAS-12]</a:t>
            </a:r>
            <a:endParaRPr lang="en-US" sz="1800" dirty="0"/>
          </a:p>
        </p:txBody>
      </p:sp>
    </p:spTree>
    <p:extLst>
      <p:ext uri="{BB962C8B-B14F-4D97-AF65-F5344CB8AC3E}">
        <p14:creationId xmlns:p14="http://schemas.microsoft.com/office/powerpoint/2010/main" val="3379338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Oval Callout 13"/>
          <p:cNvSpPr/>
          <p:nvPr/>
        </p:nvSpPr>
        <p:spPr bwMode="auto">
          <a:xfrm>
            <a:off x="4471147" y="3662625"/>
            <a:ext cx="927848" cy="1084190"/>
          </a:xfrm>
          <a:prstGeom prst="wedgeEllipseCallout">
            <a:avLst>
              <a:gd name="adj1" fmla="val -64601"/>
              <a:gd name="adj2" fmla="val -56647"/>
            </a:avLst>
          </a:prstGeom>
          <a:solidFill>
            <a:srgbClr val="FFFF00"/>
          </a:solidFill>
          <a:ln w="38100" cap="flat" cmpd="sng" algn="ctr">
            <a:solidFill>
              <a:srgbClr val="FF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13" name="Oval Callout 12"/>
          <p:cNvSpPr/>
          <p:nvPr/>
        </p:nvSpPr>
        <p:spPr bwMode="auto">
          <a:xfrm>
            <a:off x="5683522" y="3718113"/>
            <a:ext cx="2109049" cy="1028702"/>
          </a:xfrm>
          <a:prstGeom prst="wedgeEllipseCallout">
            <a:avLst>
              <a:gd name="adj1" fmla="val -1580"/>
              <a:gd name="adj2" fmla="val -75622"/>
            </a:avLst>
          </a:prstGeom>
          <a:solidFill>
            <a:srgbClr val="FFC000"/>
          </a:solidFill>
          <a:ln w="38100" cap="flat" cmpd="sng" algn="ctr">
            <a:solidFill>
              <a:srgbClr val="FFC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FF00"/>
              </a:solidFill>
              <a:effectLst/>
              <a:latin typeface="Times New Roman" pitchFamily="18" charset="0"/>
            </a:endParaRPr>
          </a:p>
        </p:txBody>
      </p:sp>
      <p:sp>
        <p:nvSpPr>
          <p:cNvPr id="2" name="Title 1"/>
          <p:cNvSpPr>
            <a:spLocks noGrp="1"/>
          </p:cNvSpPr>
          <p:nvPr>
            <p:ph type="title"/>
          </p:nvPr>
        </p:nvSpPr>
        <p:spPr>
          <a:xfrm>
            <a:off x="218618" y="80037"/>
            <a:ext cx="8731250" cy="749300"/>
          </a:xfrm>
        </p:spPr>
        <p:txBody>
          <a:bodyPr/>
          <a:lstStyle/>
          <a:p>
            <a:r>
              <a:rPr lang="en-US" sz="3200" dirty="0" smtClean="0"/>
              <a:t>Experiments on purification &amp; </a:t>
            </a:r>
            <a:r>
              <a:rPr lang="en-US" sz="3200" dirty="0" err="1" smtClean="0"/>
              <a:t>thresholding</a:t>
            </a:r>
            <a:endParaRPr lang="en-US" sz="3200" dirty="0"/>
          </a:p>
        </p:txBody>
      </p:sp>
      <p:sp>
        <p:nvSpPr>
          <p:cNvPr id="3" name="Content Placeholder 2"/>
          <p:cNvSpPr>
            <a:spLocks noGrp="1"/>
          </p:cNvSpPr>
          <p:nvPr>
            <p:ph idx="1"/>
          </p:nvPr>
        </p:nvSpPr>
        <p:spPr>
          <a:xfrm>
            <a:off x="486803" y="874928"/>
            <a:ext cx="8229600" cy="2291854"/>
          </a:xfrm>
        </p:spPr>
        <p:txBody>
          <a:bodyPr/>
          <a:lstStyle/>
          <a:p>
            <a:r>
              <a:rPr lang="en-US" sz="2400" dirty="0" smtClean="0"/>
              <a:t>No-limit Texas Hold’em: Purification beats threshold 0.15, does better than it against all but one 2010 competitor, and won bankroll competition</a:t>
            </a:r>
          </a:p>
          <a:p>
            <a:r>
              <a:rPr lang="en-US" sz="2400" dirty="0" smtClean="0"/>
              <a:t>Limit </a:t>
            </a:r>
            <a:r>
              <a:rPr lang="en-US" sz="2400" dirty="0"/>
              <a:t>Texas </a:t>
            </a:r>
            <a:r>
              <a:rPr lang="en-US" sz="2400" dirty="0" smtClean="0"/>
              <a:t>Hold’em:</a:t>
            </a:r>
          </a:p>
        </p:txBody>
      </p:sp>
      <p:grpSp>
        <p:nvGrpSpPr>
          <p:cNvPr id="9" name="Group 8"/>
          <p:cNvGrpSpPr/>
          <p:nvPr/>
        </p:nvGrpSpPr>
        <p:grpSpPr>
          <a:xfrm>
            <a:off x="0" y="3615557"/>
            <a:ext cx="8091454" cy="2953709"/>
            <a:chOff x="490237" y="2351815"/>
            <a:chExt cx="8091454" cy="2953709"/>
          </a:xfrm>
        </p:grpSpPr>
        <p:graphicFrame>
          <p:nvGraphicFramePr>
            <p:cNvPr id="5" name="Chart 4"/>
            <p:cNvGraphicFramePr/>
            <p:nvPr>
              <p:extLst>
                <p:ext uri="{D42A27DB-BD31-4B8C-83A1-F6EECF244321}">
                  <p14:modId xmlns:p14="http://schemas.microsoft.com/office/powerpoint/2010/main" val="2060957832"/>
                </p:ext>
              </p:extLst>
            </p:nvPr>
          </p:nvGraphicFramePr>
          <p:xfrm>
            <a:off x="490237" y="2351815"/>
            <a:ext cx="8091454" cy="29537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58087" y="4720601"/>
              <a:ext cx="2196435" cy="400110"/>
            </a:xfrm>
            <a:prstGeom prst="rect">
              <a:avLst/>
            </a:prstGeom>
            <a:noFill/>
          </p:spPr>
          <p:txBody>
            <a:bodyPr wrap="none" rtlCol="0">
              <a:spAutoFit/>
            </a:bodyPr>
            <a:lstStyle/>
            <a:p>
              <a:r>
                <a:rPr lang="en-US" dirty="0" smtClean="0">
                  <a:solidFill>
                    <a:srgbClr val="FF0000"/>
                  </a:solidFill>
                </a:rPr>
                <a:t>Less randomization</a:t>
              </a:r>
              <a:endParaRPr lang="en-US" dirty="0">
                <a:solidFill>
                  <a:srgbClr val="FF0000"/>
                </a:solidFill>
              </a:endParaRPr>
            </a:p>
          </p:txBody>
        </p:sp>
        <p:cxnSp>
          <p:nvCxnSpPr>
            <p:cNvPr id="8" name="Straight Arrow Connector 7"/>
            <p:cNvCxnSpPr/>
            <p:nvPr/>
          </p:nvCxnSpPr>
          <p:spPr bwMode="auto">
            <a:xfrm>
              <a:off x="5525871" y="4720601"/>
              <a:ext cx="2506376"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0" name="Rectangle 9"/>
          <p:cNvSpPr/>
          <p:nvPr/>
        </p:nvSpPr>
        <p:spPr>
          <a:xfrm>
            <a:off x="5683523" y="2399839"/>
            <a:ext cx="3361523" cy="1015663"/>
          </a:xfrm>
          <a:prstGeom prst="rect">
            <a:avLst/>
          </a:prstGeom>
        </p:spPr>
        <p:txBody>
          <a:bodyPr wrap="square">
            <a:spAutoFit/>
          </a:bodyPr>
          <a:lstStyle/>
          <a:p>
            <a:pPr algn="l"/>
            <a:r>
              <a:rPr lang="en-US" dirty="0">
                <a:solidFill>
                  <a:srgbClr val="FFC000"/>
                </a:solidFill>
              </a:rPr>
              <a:t>Threshold too high </a:t>
            </a:r>
            <a:endParaRPr lang="en-US" dirty="0" smtClean="0">
              <a:solidFill>
                <a:srgbClr val="FFC000"/>
              </a:solidFill>
            </a:endParaRPr>
          </a:p>
          <a:p>
            <a:pPr algn="l"/>
            <a:r>
              <a:rPr lang="en-US" dirty="0" smtClean="0">
                <a:solidFill>
                  <a:srgbClr val="FFC000"/>
                </a:solidFill>
              </a:rPr>
              <a:t>=&gt; not </a:t>
            </a:r>
            <a:r>
              <a:rPr lang="en-US" dirty="0">
                <a:solidFill>
                  <a:srgbClr val="FFC000"/>
                </a:solidFill>
              </a:rPr>
              <a:t>enough randomization </a:t>
            </a:r>
            <a:endParaRPr lang="en-US" dirty="0" smtClean="0">
              <a:solidFill>
                <a:srgbClr val="FFC000"/>
              </a:solidFill>
            </a:endParaRPr>
          </a:p>
          <a:p>
            <a:pPr algn="l"/>
            <a:r>
              <a:rPr lang="en-US" dirty="0" smtClean="0">
                <a:solidFill>
                  <a:srgbClr val="FFC000"/>
                </a:solidFill>
              </a:rPr>
              <a:t>=&gt; </a:t>
            </a:r>
            <a:r>
              <a:rPr lang="en-US" dirty="0">
                <a:solidFill>
                  <a:srgbClr val="FFC000"/>
                </a:solidFill>
              </a:rPr>
              <a:t>signal too much</a:t>
            </a:r>
          </a:p>
        </p:txBody>
      </p:sp>
      <p:sp>
        <p:nvSpPr>
          <p:cNvPr id="11" name="Rectangle 10"/>
          <p:cNvSpPr/>
          <p:nvPr/>
        </p:nvSpPr>
        <p:spPr>
          <a:xfrm>
            <a:off x="1129553" y="2887499"/>
            <a:ext cx="4390465" cy="769441"/>
          </a:xfrm>
          <a:prstGeom prst="rect">
            <a:avLst/>
          </a:prstGeom>
        </p:spPr>
        <p:txBody>
          <a:bodyPr wrap="square">
            <a:spAutoFit/>
          </a:bodyPr>
          <a:lstStyle/>
          <a:p>
            <a:pPr algn="l"/>
            <a:r>
              <a:rPr lang="en-US" dirty="0" smtClean="0">
                <a:solidFill>
                  <a:srgbClr val="FFFF00"/>
                </a:solidFill>
              </a:rPr>
              <a:t>Threshold </a:t>
            </a:r>
            <a:r>
              <a:rPr lang="en-US" dirty="0">
                <a:solidFill>
                  <a:srgbClr val="FFFF00"/>
                </a:solidFill>
              </a:rPr>
              <a:t>too low </a:t>
            </a:r>
            <a:endParaRPr lang="en-US" dirty="0" smtClean="0">
              <a:solidFill>
                <a:srgbClr val="FFFF00"/>
              </a:solidFill>
            </a:endParaRPr>
          </a:p>
          <a:p>
            <a:pPr algn="l"/>
            <a:r>
              <a:rPr lang="en-US" sz="2400" b="1" i="1" dirty="0" smtClean="0">
                <a:solidFill>
                  <a:srgbClr val="FFFF00"/>
                </a:solidFill>
              </a:rPr>
              <a:t>=&gt; </a:t>
            </a:r>
            <a:r>
              <a:rPr lang="en-US" sz="2400" b="1" i="1" dirty="0">
                <a:solidFill>
                  <a:srgbClr val="FFFF00"/>
                </a:solidFill>
              </a:rPr>
              <a:t>strategy </a:t>
            </a:r>
            <a:r>
              <a:rPr lang="en-US" sz="2400" b="1" i="1" dirty="0" err="1">
                <a:solidFill>
                  <a:srgbClr val="FFFF00"/>
                </a:solidFill>
              </a:rPr>
              <a:t>overfit</a:t>
            </a:r>
            <a:r>
              <a:rPr lang="en-US" sz="2400" b="1" i="1" dirty="0">
                <a:solidFill>
                  <a:srgbClr val="FFFF00"/>
                </a:solidFill>
              </a:rPr>
              <a:t> to abstraction</a:t>
            </a:r>
          </a:p>
        </p:txBody>
      </p:sp>
    </p:spTree>
    <p:extLst>
      <p:ext uri="{BB962C8B-B14F-4D97-AF65-F5344CB8AC3E}">
        <p14:creationId xmlns:p14="http://schemas.microsoft.com/office/powerpoint/2010/main" val="2759153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 grpId="0" build="p"/>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solidFill>
                  <a:schemeClr val="tx1">
                    <a:lumMod val="90000"/>
                  </a:schemeClr>
                </a:solidFill>
              </a:rPr>
              <a:t>Signal tree</a:t>
            </a:r>
          </a:p>
        </p:txBody>
      </p:sp>
      <p:sp>
        <p:nvSpPr>
          <p:cNvPr id="21507" name="Rectangle 3"/>
          <p:cNvSpPr>
            <a:spLocks noGrp="1" noChangeArrowheads="1"/>
          </p:cNvSpPr>
          <p:nvPr>
            <p:ph idx="1"/>
          </p:nvPr>
        </p:nvSpPr>
        <p:spPr/>
        <p:txBody>
          <a:bodyPr/>
          <a:lstStyle/>
          <a:p>
            <a:r>
              <a:rPr lang="en-US" dirty="0" smtClean="0">
                <a:solidFill>
                  <a:schemeClr val="tx1"/>
                </a:solidFill>
              </a:rPr>
              <a:t>Each edge corresponds to the revelation of some signal by nature to at least one player</a:t>
            </a:r>
            <a:endParaRPr lang="en-US" b="1" dirty="0" smtClean="0">
              <a:solidFill>
                <a:schemeClr val="tx1"/>
              </a:solidFill>
            </a:endParaRPr>
          </a:p>
          <a:p>
            <a:endParaRPr lang="en-US" dirty="0" smtClean="0">
              <a:solidFill>
                <a:schemeClr val="tx1"/>
              </a:solidFill>
            </a:endParaRPr>
          </a:p>
          <a:p>
            <a:r>
              <a:rPr lang="en-US" dirty="0" smtClean="0"/>
              <a:t>Our abstraction algorithm operates on it</a:t>
            </a:r>
          </a:p>
          <a:p>
            <a:pPr lvl="1"/>
            <a:r>
              <a:rPr lang="en-US" dirty="0" smtClean="0"/>
              <a:t>Doesn’t load full game into memory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Endgame solving</a:t>
            </a:r>
            <a:endParaRPr lang="en-US" dirty="0"/>
          </a:p>
        </p:txBody>
      </p:sp>
      <p:grpSp>
        <p:nvGrpSpPr>
          <p:cNvPr id="7" name="Group 6"/>
          <p:cNvGrpSpPr/>
          <p:nvPr/>
        </p:nvGrpSpPr>
        <p:grpSpPr>
          <a:xfrm>
            <a:off x="446048" y="1416202"/>
            <a:ext cx="3635298" cy="4147815"/>
            <a:chOff x="446048" y="1416202"/>
            <a:chExt cx="3635298" cy="4147815"/>
          </a:xfrm>
        </p:grpSpPr>
        <p:sp>
          <p:nvSpPr>
            <p:cNvPr id="4" name="Isosceles Triangle 3"/>
            <p:cNvSpPr/>
            <p:nvPr/>
          </p:nvSpPr>
          <p:spPr bwMode="auto">
            <a:xfrm>
              <a:off x="446048" y="1416202"/>
              <a:ext cx="3635298" cy="3222703"/>
            </a:xfrm>
            <a:prstGeom prst="triangle">
              <a:avLst/>
            </a:prstGeom>
            <a:noFill/>
            <a:ln w="38100" cap="flat" cmpd="sng" algn="ctr">
              <a:solidFill>
                <a:srgbClr val="00FF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38" name="TextBox 37"/>
            <p:cNvSpPr txBox="1"/>
            <p:nvPr/>
          </p:nvSpPr>
          <p:spPr>
            <a:xfrm>
              <a:off x="446048" y="4917686"/>
              <a:ext cx="3635298" cy="646331"/>
            </a:xfrm>
            <a:prstGeom prst="rect">
              <a:avLst/>
            </a:prstGeom>
            <a:noFill/>
          </p:spPr>
          <p:txBody>
            <a:bodyPr wrap="square" rtlCol="0">
              <a:spAutoFit/>
            </a:bodyPr>
            <a:lstStyle/>
            <a:p>
              <a:r>
                <a:rPr lang="en-US" sz="1800" dirty="0" smtClean="0"/>
                <a:t>Strategies for entire game computed offline in a coarse abstraction</a:t>
              </a:r>
              <a:endParaRPr lang="en-US" sz="1800" dirty="0"/>
            </a:p>
          </p:txBody>
        </p:sp>
      </p:grpSp>
      <p:sp>
        <p:nvSpPr>
          <p:cNvPr id="39" name="TextBox 38"/>
          <p:cNvSpPr txBox="1"/>
          <p:nvPr/>
        </p:nvSpPr>
        <p:spPr>
          <a:xfrm>
            <a:off x="5546803" y="4917686"/>
            <a:ext cx="3124200" cy="646331"/>
          </a:xfrm>
          <a:prstGeom prst="rect">
            <a:avLst/>
          </a:prstGeom>
          <a:noFill/>
        </p:spPr>
        <p:txBody>
          <a:bodyPr wrap="square" rtlCol="0">
            <a:spAutoFit/>
          </a:bodyPr>
          <a:lstStyle/>
          <a:p>
            <a:r>
              <a:rPr lang="en-US" sz="1800" dirty="0" smtClean="0"/>
              <a:t>Endgame strategies computed in real time in finer abstraction</a:t>
            </a:r>
            <a:endParaRPr lang="en-US" sz="1800" dirty="0"/>
          </a:p>
        </p:txBody>
      </p:sp>
      <p:sp>
        <p:nvSpPr>
          <p:cNvPr id="30" name="Isosceles Triangle 29"/>
          <p:cNvSpPr/>
          <p:nvPr/>
        </p:nvSpPr>
        <p:spPr bwMode="auto">
          <a:xfrm>
            <a:off x="7395166" y="3858321"/>
            <a:ext cx="780585" cy="780585"/>
          </a:xfrm>
          <a:prstGeom prst="triangle">
            <a:avLst/>
          </a:prstGeom>
          <a:solidFill>
            <a:schemeClr val="tx1">
              <a:lumMod val="90000"/>
            </a:schemeClr>
          </a:solidFill>
          <a:ln w="38100" cap="flat" cmpd="sng" algn="ctr">
            <a:solidFill>
              <a:schemeClr val="tx1">
                <a:lumMod val="90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9" name="Rectangle 8"/>
          <p:cNvSpPr/>
          <p:nvPr/>
        </p:nvSpPr>
        <p:spPr>
          <a:xfrm>
            <a:off x="50441" y="6404044"/>
            <a:ext cx="8931633" cy="369332"/>
          </a:xfrm>
          <a:prstGeom prst="rect">
            <a:avLst/>
          </a:prstGeom>
        </p:spPr>
        <p:txBody>
          <a:bodyPr wrap="square">
            <a:spAutoFit/>
          </a:bodyPr>
          <a:lstStyle/>
          <a:p>
            <a:pPr algn="l"/>
            <a:r>
              <a:rPr lang="en-US" sz="1800" dirty="0">
                <a:solidFill>
                  <a:schemeClr val="accent2"/>
                </a:solidFill>
              </a:rPr>
              <a:t>[Gilpin &amp; Sandholm AAAI-06, Ganzfried &amp; Sandholm </a:t>
            </a:r>
            <a:r>
              <a:rPr lang="en-US" sz="1800" dirty="0" smtClean="0">
                <a:solidFill>
                  <a:schemeClr val="accent2"/>
                </a:solidFill>
              </a:rPr>
              <a:t>IJCAI-13 WS, AAMAS-15]</a:t>
            </a:r>
            <a:endParaRPr lang="en-US" sz="1800" dirty="0">
              <a:solidFill>
                <a:schemeClr val="accent2"/>
              </a:solidFill>
            </a:endParaRPr>
          </a:p>
        </p:txBody>
      </p:sp>
      <p:cxnSp>
        <p:nvCxnSpPr>
          <p:cNvPr id="10" name="Straight Connector 9"/>
          <p:cNvCxnSpPr/>
          <p:nvPr/>
        </p:nvCxnSpPr>
        <p:spPr bwMode="auto">
          <a:xfrm flipH="1">
            <a:off x="5720578" y="1416204"/>
            <a:ext cx="1388326" cy="2442117"/>
          </a:xfrm>
          <a:prstGeom prst="line">
            <a:avLst/>
          </a:prstGeom>
          <a:solidFill>
            <a:schemeClr val="accent1"/>
          </a:solidFill>
          <a:ln w="38100" cap="flat" cmpd="sng" algn="ctr">
            <a:solidFill>
              <a:srgbClr val="00CC00"/>
            </a:solidFill>
            <a:prstDash val="solid"/>
            <a:round/>
            <a:headEnd type="none" w="med" len="med"/>
            <a:tailEnd type="none"/>
          </a:ln>
          <a:effectLst/>
        </p:spPr>
      </p:cxnSp>
      <p:cxnSp>
        <p:nvCxnSpPr>
          <p:cNvPr id="15" name="Straight Connector 14"/>
          <p:cNvCxnSpPr/>
          <p:nvPr/>
        </p:nvCxnSpPr>
        <p:spPr bwMode="auto">
          <a:xfrm>
            <a:off x="7108905" y="1416204"/>
            <a:ext cx="1388326" cy="2442117"/>
          </a:xfrm>
          <a:prstGeom prst="line">
            <a:avLst/>
          </a:prstGeom>
          <a:solidFill>
            <a:schemeClr val="accent1"/>
          </a:solidFill>
          <a:ln w="38100" cap="flat" cmpd="sng" algn="ctr">
            <a:solidFill>
              <a:srgbClr val="00CC00"/>
            </a:solidFill>
            <a:prstDash val="solid"/>
            <a:round/>
            <a:headEnd type="none" w="med" len="med"/>
            <a:tailEnd type="none"/>
          </a:ln>
          <a:effectLst/>
        </p:spPr>
      </p:cxnSp>
      <p:sp>
        <p:nvSpPr>
          <p:cNvPr id="14" name="Freeform 13"/>
          <p:cNvSpPr/>
          <p:nvPr/>
        </p:nvSpPr>
        <p:spPr bwMode="auto">
          <a:xfrm>
            <a:off x="5736380" y="3742922"/>
            <a:ext cx="2785606" cy="276940"/>
          </a:xfrm>
          <a:custGeom>
            <a:avLst/>
            <a:gdLst>
              <a:gd name="connsiteX0" fmla="*/ 0 w 2785606"/>
              <a:gd name="connsiteY0" fmla="*/ 105452 h 276940"/>
              <a:gd name="connsiteX1" fmla="*/ 782832 w 2785606"/>
              <a:gd name="connsiteY1" fmla="*/ 65982 h 276940"/>
              <a:gd name="connsiteX2" fmla="*/ 1322262 w 2785606"/>
              <a:gd name="connsiteY2" fmla="*/ 276491 h 276940"/>
              <a:gd name="connsiteX3" fmla="*/ 2322181 w 2785606"/>
              <a:gd name="connsiteY3" fmla="*/ 197 h 276940"/>
              <a:gd name="connsiteX4" fmla="*/ 2559004 w 2785606"/>
              <a:gd name="connsiteY4" fmla="*/ 230442 h 276940"/>
              <a:gd name="connsiteX5" fmla="*/ 2769514 w 2785606"/>
              <a:gd name="connsiteY5" fmla="*/ 118609 h 276940"/>
              <a:gd name="connsiteX6" fmla="*/ 2769514 w 2785606"/>
              <a:gd name="connsiteY6" fmla="*/ 112031 h 276940"/>
              <a:gd name="connsiteX7" fmla="*/ 2756357 w 2785606"/>
              <a:gd name="connsiteY7" fmla="*/ 105452 h 27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5606" h="276940">
                <a:moveTo>
                  <a:pt x="0" y="105452"/>
                </a:moveTo>
                <a:cubicBezTo>
                  <a:pt x="281227" y="71464"/>
                  <a:pt x="562455" y="37476"/>
                  <a:pt x="782832" y="65982"/>
                </a:cubicBezTo>
                <a:cubicBezTo>
                  <a:pt x="1003209" y="94488"/>
                  <a:pt x="1065704" y="287455"/>
                  <a:pt x="1322262" y="276491"/>
                </a:cubicBezTo>
                <a:cubicBezTo>
                  <a:pt x="1578820" y="265527"/>
                  <a:pt x="2116057" y="7872"/>
                  <a:pt x="2322181" y="197"/>
                </a:cubicBezTo>
                <a:cubicBezTo>
                  <a:pt x="2528305" y="-7478"/>
                  <a:pt x="2484448" y="210707"/>
                  <a:pt x="2559004" y="230442"/>
                </a:cubicBezTo>
                <a:cubicBezTo>
                  <a:pt x="2633560" y="250177"/>
                  <a:pt x="2734429" y="138344"/>
                  <a:pt x="2769514" y="118609"/>
                </a:cubicBezTo>
                <a:cubicBezTo>
                  <a:pt x="2804599" y="98874"/>
                  <a:pt x="2771707" y="114224"/>
                  <a:pt x="2769514" y="112031"/>
                </a:cubicBezTo>
                <a:cubicBezTo>
                  <a:pt x="2767321" y="109838"/>
                  <a:pt x="2761839" y="107645"/>
                  <a:pt x="2756357" y="105452"/>
                </a:cubicBezTo>
              </a:path>
            </a:pathLst>
          </a:custGeom>
          <a:noFill/>
          <a:ln w="38100" cap="flat" cmpd="sng" algn="ctr">
            <a:solidFill>
              <a:srgbClr val="FF0000"/>
            </a:solidFill>
            <a:prstDash val="sysDot"/>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2072696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par>
                                <p:cTn id="15" presetID="14"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0"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of endgame solving</a:t>
            </a:r>
            <a:endParaRPr lang="en-US" dirty="0"/>
          </a:p>
        </p:txBody>
      </p:sp>
      <p:sp>
        <p:nvSpPr>
          <p:cNvPr id="3" name="Content Placeholder 2"/>
          <p:cNvSpPr>
            <a:spLocks noGrp="1"/>
          </p:cNvSpPr>
          <p:nvPr>
            <p:ph idx="1"/>
          </p:nvPr>
        </p:nvSpPr>
        <p:spPr>
          <a:xfrm>
            <a:off x="243302" y="1317168"/>
            <a:ext cx="8729662" cy="5118100"/>
          </a:xfrm>
        </p:spPr>
        <p:txBody>
          <a:bodyPr/>
          <a:lstStyle/>
          <a:p>
            <a:pPr>
              <a:spcBef>
                <a:spcPts val="0"/>
              </a:spcBef>
              <a:spcAft>
                <a:spcPts val="1200"/>
              </a:spcAft>
            </a:pPr>
            <a:r>
              <a:rPr lang="en-US" sz="2400" dirty="0" smtClean="0"/>
              <a:t>Finer-grained information and action abstraction (helps in practice)</a:t>
            </a:r>
          </a:p>
          <a:p>
            <a:pPr lvl="1">
              <a:spcBef>
                <a:spcPts val="0"/>
              </a:spcBef>
              <a:spcAft>
                <a:spcPts val="1200"/>
              </a:spcAft>
            </a:pPr>
            <a:r>
              <a:rPr lang="en-US" sz="2000" dirty="0" smtClean="0"/>
              <a:t>Dynamically selecting coarseness of action abstraction</a:t>
            </a:r>
          </a:p>
          <a:p>
            <a:pPr>
              <a:spcBef>
                <a:spcPts val="0"/>
              </a:spcBef>
              <a:spcAft>
                <a:spcPts val="1200"/>
              </a:spcAft>
            </a:pPr>
            <a:r>
              <a:rPr lang="en-US" sz="2400" dirty="0" smtClean="0"/>
              <a:t>New information abstraction algorithms that take into account relevant distribution of players’ types entering the endgames</a:t>
            </a:r>
          </a:p>
          <a:p>
            <a:pPr>
              <a:spcBef>
                <a:spcPts val="0"/>
              </a:spcBef>
              <a:spcAft>
                <a:spcPts val="1200"/>
              </a:spcAft>
            </a:pPr>
            <a:r>
              <a:rPr lang="en-US" sz="2400" dirty="0" smtClean="0"/>
              <a:t>Computing exact (rather than approximate) equilibrium strategies</a:t>
            </a:r>
          </a:p>
          <a:p>
            <a:pPr>
              <a:spcBef>
                <a:spcPts val="0"/>
              </a:spcBef>
              <a:spcAft>
                <a:spcPts val="1200"/>
              </a:spcAft>
            </a:pPr>
            <a:r>
              <a:rPr lang="en-US" sz="2400" dirty="0" smtClean="0"/>
              <a:t>Computing equilibrium refinements</a:t>
            </a:r>
          </a:p>
          <a:p>
            <a:pPr>
              <a:spcBef>
                <a:spcPts val="0"/>
              </a:spcBef>
              <a:spcAft>
                <a:spcPts val="1200"/>
              </a:spcAft>
            </a:pPr>
            <a:r>
              <a:rPr lang="en-US" sz="2400" dirty="0" smtClean="0"/>
              <a:t>Solving the “off-tree” problem</a:t>
            </a:r>
          </a:p>
          <a:p>
            <a:pPr>
              <a:spcBef>
                <a:spcPts val="0"/>
              </a:spcBef>
              <a:spcAft>
                <a:spcPts val="1200"/>
              </a:spcAft>
            </a:pPr>
            <a:r>
              <a:rPr lang="en-US" sz="2400" dirty="0" smtClean="0"/>
              <a:t>…</a:t>
            </a:r>
          </a:p>
          <a:p>
            <a:pPr>
              <a:spcBef>
                <a:spcPts val="0"/>
              </a:spcBef>
              <a:spcAft>
                <a:spcPts val="1200"/>
              </a:spcAft>
            </a:pPr>
            <a:endParaRPr lang="en-US" sz="2400" dirty="0" smtClean="0"/>
          </a:p>
          <a:p>
            <a:pPr>
              <a:spcBef>
                <a:spcPts val="0"/>
              </a:spcBef>
              <a:spcAft>
                <a:spcPts val="1200"/>
              </a:spcAft>
            </a:pPr>
            <a:endParaRPr lang="en-US" sz="2400" dirty="0"/>
          </a:p>
        </p:txBody>
      </p:sp>
    </p:spTree>
    <p:extLst>
      <p:ext uri="{BB962C8B-B14F-4D97-AF65-F5344CB8AC3E}">
        <p14:creationId xmlns:p14="http://schemas.microsoft.com/office/powerpoint/2010/main" val="402574976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AutoShape 18"/>
          <p:cNvSpPr>
            <a:spLocks/>
          </p:cNvSpPr>
          <p:nvPr/>
        </p:nvSpPr>
        <p:spPr bwMode="auto">
          <a:xfrm>
            <a:off x="1869733" y="3010441"/>
            <a:ext cx="5381812" cy="575723"/>
          </a:xfrm>
          <a:prstGeom prst="roundRect">
            <a:avLst>
              <a:gd name="adj" fmla="val 50000"/>
            </a:avLst>
          </a:prstGeom>
          <a:solidFill>
            <a:srgbClr val="E2DD00"/>
          </a:solidFill>
          <a:ln w="25400">
            <a:solidFill>
              <a:schemeClr val="tx1">
                <a:lumMod val="90000"/>
              </a:schemeClr>
            </a:solidFill>
            <a:miter lim="800000"/>
            <a:headEnd/>
            <a:tailEnd/>
          </a:ln>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 name="Title 1"/>
          <p:cNvSpPr>
            <a:spLocks noGrp="1"/>
          </p:cNvSpPr>
          <p:nvPr>
            <p:ph type="title"/>
          </p:nvPr>
        </p:nvSpPr>
        <p:spPr/>
        <p:txBody>
          <a:bodyPr/>
          <a:lstStyle/>
          <a:p>
            <a:r>
              <a:rPr lang="en-US" dirty="0" smtClean="0"/>
              <a:t>Limitation of endgame solving</a:t>
            </a:r>
            <a:endParaRPr lang="en-US" dirty="0"/>
          </a:p>
        </p:txBody>
      </p:sp>
      <p:sp>
        <p:nvSpPr>
          <p:cNvPr id="3" name="Content Placeholder 2"/>
          <p:cNvSpPr>
            <a:spLocks noGrp="1"/>
          </p:cNvSpPr>
          <p:nvPr>
            <p:ph idx="1"/>
          </p:nvPr>
        </p:nvSpPr>
        <p:spPr>
          <a:xfrm>
            <a:off x="414338" y="1071908"/>
            <a:ext cx="8440737" cy="1253849"/>
          </a:xfrm>
        </p:spPr>
        <p:txBody>
          <a:bodyPr/>
          <a:lstStyle/>
          <a:p>
            <a:endParaRPr lang="en-US" sz="2400" dirty="0"/>
          </a:p>
        </p:txBody>
      </p:sp>
      <p:cxnSp>
        <p:nvCxnSpPr>
          <p:cNvPr id="7" name="Straight Connector 6"/>
          <p:cNvCxnSpPr>
            <a:stCxn id="5" idx="4"/>
            <a:endCxn id="16" idx="0"/>
          </p:cNvCxnSpPr>
          <p:nvPr/>
        </p:nvCxnSpPr>
        <p:spPr bwMode="auto">
          <a:xfrm flipH="1">
            <a:off x="2354761" y="1953453"/>
            <a:ext cx="2202369" cy="1250192"/>
          </a:xfrm>
          <a:prstGeom prst="line">
            <a:avLst/>
          </a:prstGeom>
          <a:solidFill>
            <a:schemeClr val="accent1"/>
          </a:solidFill>
          <a:ln w="38100" cap="flat" cmpd="sng" algn="ctr">
            <a:solidFill>
              <a:schemeClr val="accent1"/>
            </a:solidFill>
            <a:prstDash val="solid"/>
            <a:round/>
            <a:headEnd type="none" w="med" len="med"/>
            <a:tailEnd type="triangle"/>
          </a:ln>
          <a:effectLst/>
        </p:spPr>
      </p:cxnSp>
      <p:cxnSp>
        <p:nvCxnSpPr>
          <p:cNvPr id="9" name="Straight Connector 8"/>
          <p:cNvCxnSpPr>
            <a:stCxn id="5" idx="4"/>
          </p:cNvCxnSpPr>
          <p:nvPr/>
        </p:nvCxnSpPr>
        <p:spPr bwMode="auto">
          <a:xfrm>
            <a:off x="4557130" y="1953453"/>
            <a:ext cx="1854" cy="1250192"/>
          </a:xfrm>
          <a:prstGeom prst="line">
            <a:avLst/>
          </a:prstGeom>
          <a:solidFill>
            <a:schemeClr val="accent1"/>
          </a:solidFill>
          <a:ln w="38100" cap="flat" cmpd="sng" algn="ctr">
            <a:solidFill>
              <a:schemeClr val="accent1"/>
            </a:solidFill>
            <a:prstDash val="solid"/>
            <a:round/>
            <a:headEnd type="none" w="med" len="med"/>
            <a:tailEnd type="triangle"/>
          </a:ln>
          <a:effectLst/>
        </p:spPr>
      </p:cxnSp>
      <p:cxnSp>
        <p:nvCxnSpPr>
          <p:cNvPr id="11" name="Straight Connector 10"/>
          <p:cNvCxnSpPr>
            <a:stCxn id="5" idx="4"/>
            <a:endCxn id="19" idx="1"/>
          </p:cNvCxnSpPr>
          <p:nvPr/>
        </p:nvCxnSpPr>
        <p:spPr bwMode="auto">
          <a:xfrm>
            <a:off x="4557130" y="1953453"/>
            <a:ext cx="2013354" cy="1302791"/>
          </a:xfrm>
          <a:prstGeom prst="line">
            <a:avLst/>
          </a:prstGeom>
          <a:solidFill>
            <a:schemeClr val="accent1"/>
          </a:solidFill>
          <a:ln w="38100" cap="flat" cmpd="sng" algn="ctr">
            <a:solidFill>
              <a:schemeClr val="accent1"/>
            </a:solidFill>
            <a:prstDash val="solid"/>
            <a:round/>
            <a:headEnd type="none" w="med" len="med"/>
            <a:tailEnd type="triangle"/>
          </a:ln>
          <a:effectLst/>
        </p:spPr>
      </p:cxnSp>
      <p:sp>
        <p:nvSpPr>
          <p:cNvPr id="16" name="Oval 15"/>
          <p:cNvSpPr/>
          <p:nvPr/>
        </p:nvSpPr>
        <p:spPr bwMode="auto">
          <a:xfrm>
            <a:off x="2276702" y="3203645"/>
            <a:ext cx="156117" cy="156117"/>
          </a:xfrm>
          <a:prstGeom prst="ellipse">
            <a:avLst/>
          </a:prstGeom>
          <a:solidFill>
            <a:schemeClr val="tx1">
              <a:lumMod val="90000"/>
            </a:schemeClr>
          </a:solidFill>
          <a:ln w="38100" cap="flat" cmpd="sng" algn="ctr">
            <a:solidFill>
              <a:srgbClr val="0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18" name="Oval 17"/>
          <p:cNvSpPr/>
          <p:nvPr/>
        </p:nvSpPr>
        <p:spPr bwMode="auto">
          <a:xfrm>
            <a:off x="4480926" y="3214799"/>
            <a:ext cx="156117" cy="156117"/>
          </a:xfrm>
          <a:prstGeom prst="ellipse">
            <a:avLst/>
          </a:prstGeom>
          <a:solidFill>
            <a:schemeClr val="tx1">
              <a:lumMod val="90000"/>
            </a:schemeClr>
          </a:solidFill>
          <a:ln w="38100" cap="flat" cmpd="sng" algn="ctr">
            <a:solidFill>
              <a:srgbClr val="0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19" name="Oval 18"/>
          <p:cNvSpPr/>
          <p:nvPr/>
        </p:nvSpPr>
        <p:spPr bwMode="auto">
          <a:xfrm>
            <a:off x="6547621" y="3233381"/>
            <a:ext cx="156117" cy="156117"/>
          </a:xfrm>
          <a:prstGeom prst="ellipse">
            <a:avLst/>
          </a:prstGeom>
          <a:solidFill>
            <a:schemeClr val="tx1">
              <a:lumMod val="90000"/>
            </a:schemeClr>
          </a:solidFill>
          <a:ln w="38100" cap="flat" cmpd="sng" algn="ctr">
            <a:solidFill>
              <a:srgbClr val="0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cxnSp>
        <p:nvCxnSpPr>
          <p:cNvPr id="24" name="Straight Connector 23"/>
          <p:cNvCxnSpPr>
            <a:stCxn id="16" idx="4"/>
            <a:endCxn id="58" idx="0"/>
          </p:cNvCxnSpPr>
          <p:nvPr/>
        </p:nvCxnSpPr>
        <p:spPr bwMode="auto">
          <a:xfrm flipH="1">
            <a:off x="921831" y="3359762"/>
            <a:ext cx="1432930" cy="1672788"/>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26" name="Straight Connector 25"/>
          <p:cNvCxnSpPr>
            <a:stCxn id="16" idx="4"/>
            <a:endCxn id="59" idx="0"/>
          </p:cNvCxnSpPr>
          <p:nvPr/>
        </p:nvCxnSpPr>
        <p:spPr bwMode="auto">
          <a:xfrm flipH="1">
            <a:off x="1967255" y="3359762"/>
            <a:ext cx="387506" cy="1672788"/>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32" name="Straight Connector 31"/>
          <p:cNvCxnSpPr>
            <a:stCxn id="16" idx="4"/>
            <a:endCxn id="66" idx="0"/>
          </p:cNvCxnSpPr>
          <p:nvPr/>
        </p:nvCxnSpPr>
        <p:spPr bwMode="auto">
          <a:xfrm>
            <a:off x="2354761" y="3359762"/>
            <a:ext cx="609053" cy="1687657"/>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34" name="Straight Connector 33"/>
          <p:cNvCxnSpPr>
            <a:stCxn id="18" idx="4"/>
            <a:endCxn id="67" idx="0"/>
          </p:cNvCxnSpPr>
          <p:nvPr/>
        </p:nvCxnSpPr>
        <p:spPr bwMode="auto">
          <a:xfrm flipH="1">
            <a:off x="3864826" y="3370916"/>
            <a:ext cx="694159" cy="1680221"/>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36" name="Straight Connector 35"/>
          <p:cNvCxnSpPr>
            <a:stCxn id="18" idx="4"/>
            <a:endCxn id="60" idx="0"/>
          </p:cNvCxnSpPr>
          <p:nvPr/>
        </p:nvCxnSpPr>
        <p:spPr bwMode="auto">
          <a:xfrm flipH="1">
            <a:off x="4553409" y="3370916"/>
            <a:ext cx="5576" cy="1682660"/>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38" name="Straight Connector 37"/>
          <p:cNvCxnSpPr>
            <a:stCxn id="18" idx="4"/>
          </p:cNvCxnSpPr>
          <p:nvPr/>
        </p:nvCxnSpPr>
        <p:spPr bwMode="auto">
          <a:xfrm>
            <a:off x="4558985" y="3370916"/>
            <a:ext cx="719098" cy="1661634"/>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40" name="Straight Connector 39"/>
          <p:cNvCxnSpPr>
            <a:stCxn id="19" idx="4"/>
          </p:cNvCxnSpPr>
          <p:nvPr/>
        </p:nvCxnSpPr>
        <p:spPr bwMode="auto">
          <a:xfrm flipH="1">
            <a:off x="6338538" y="3389498"/>
            <a:ext cx="287142" cy="1643052"/>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42" name="Straight Connector 41"/>
          <p:cNvCxnSpPr/>
          <p:nvPr/>
        </p:nvCxnSpPr>
        <p:spPr bwMode="auto">
          <a:xfrm>
            <a:off x="6625680" y="3389498"/>
            <a:ext cx="625865" cy="1643052"/>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cxnSp>
        <p:nvCxnSpPr>
          <p:cNvPr id="44" name="Straight Connector 43"/>
          <p:cNvCxnSpPr>
            <a:stCxn id="19" idx="4"/>
            <a:endCxn id="61" idx="0"/>
          </p:cNvCxnSpPr>
          <p:nvPr/>
        </p:nvCxnSpPr>
        <p:spPr bwMode="auto">
          <a:xfrm>
            <a:off x="6625680" y="3389498"/>
            <a:ext cx="1795347" cy="1661639"/>
          </a:xfrm>
          <a:prstGeom prst="line">
            <a:avLst/>
          </a:prstGeom>
          <a:solidFill>
            <a:schemeClr val="accent1"/>
          </a:solidFill>
          <a:ln w="38100" cap="flat" cmpd="sng" algn="ctr">
            <a:solidFill>
              <a:schemeClr val="tx1">
                <a:lumMod val="90000"/>
              </a:schemeClr>
            </a:solidFill>
            <a:prstDash val="solid"/>
            <a:round/>
            <a:headEnd type="none" w="med" len="med"/>
            <a:tailEnd type="triangle"/>
          </a:ln>
          <a:effectLst/>
        </p:spPr>
      </p:cxnSp>
      <p:sp>
        <p:nvSpPr>
          <p:cNvPr id="58" name="TextBox 57"/>
          <p:cNvSpPr txBox="1"/>
          <p:nvPr/>
        </p:nvSpPr>
        <p:spPr>
          <a:xfrm>
            <a:off x="202577" y="5032550"/>
            <a:ext cx="1438507" cy="400110"/>
          </a:xfrm>
          <a:prstGeom prst="rect">
            <a:avLst/>
          </a:prstGeom>
          <a:noFill/>
        </p:spPr>
        <p:txBody>
          <a:bodyPr wrap="square" rtlCol="0">
            <a:spAutoFit/>
          </a:bodyPr>
          <a:lstStyle/>
          <a:p>
            <a:r>
              <a:rPr lang="en-US" dirty="0" smtClean="0"/>
              <a:t>0,0</a:t>
            </a:r>
            <a:endParaRPr lang="en-US" dirty="0"/>
          </a:p>
        </p:txBody>
      </p:sp>
      <p:sp>
        <p:nvSpPr>
          <p:cNvPr id="59" name="TextBox 58"/>
          <p:cNvSpPr txBox="1"/>
          <p:nvPr/>
        </p:nvSpPr>
        <p:spPr>
          <a:xfrm>
            <a:off x="1248001" y="5032550"/>
            <a:ext cx="1438507" cy="400110"/>
          </a:xfrm>
          <a:prstGeom prst="rect">
            <a:avLst/>
          </a:prstGeom>
          <a:noFill/>
        </p:spPr>
        <p:txBody>
          <a:bodyPr wrap="square" rtlCol="0">
            <a:spAutoFit/>
          </a:bodyPr>
          <a:lstStyle/>
          <a:p>
            <a:r>
              <a:rPr lang="en-US" dirty="0" smtClean="0"/>
              <a:t>-1,1</a:t>
            </a:r>
            <a:endParaRPr lang="en-US" dirty="0"/>
          </a:p>
        </p:txBody>
      </p:sp>
      <p:sp>
        <p:nvSpPr>
          <p:cNvPr id="60" name="TextBox 59"/>
          <p:cNvSpPr txBox="1"/>
          <p:nvPr/>
        </p:nvSpPr>
        <p:spPr>
          <a:xfrm>
            <a:off x="4204933" y="5053576"/>
            <a:ext cx="696951" cy="400110"/>
          </a:xfrm>
          <a:prstGeom prst="rect">
            <a:avLst/>
          </a:prstGeom>
          <a:noFill/>
        </p:spPr>
        <p:txBody>
          <a:bodyPr wrap="square" rtlCol="0">
            <a:spAutoFit/>
          </a:bodyPr>
          <a:lstStyle/>
          <a:p>
            <a:r>
              <a:rPr lang="en-US" dirty="0" smtClean="0"/>
              <a:t>0,0</a:t>
            </a:r>
            <a:endParaRPr lang="en-US" dirty="0"/>
          </a:p>
        </p:txBody>
      </p:sp>
      <p:sp>
        <p:nvSpPr>
          <p:cNvPr id="61" name="TextBox 60"/>
          <p:cNvSpPr txBox="1"/>
          <p:nvPr/>
        </p:nvSpPr>
        <p:spPr>
          <a:xfrm>
            <a:off x="7701773" y="5051137"/>
            <a:ext cx="1438507" cy="400110"/>
          </a:xfrm>
          <a:prstGeom prst="rect">
            <a:avLst/>
          </a:prstGeom>
          <a:noFill/>
        </p:spPr>
        <p:txBody>
          <a:bodyPr wrap="square" rtlCol="0">
            <a:spAutoFit/>
          </a:bodyPr>
          <a:lstStyle/>
          <a:p>
            <a:r>
              <a:rPr lang="en-US" dirty="0" smtClean="0"/>
              <a:t>0,0</a:t>
            </a:r>
            <a:endParaRPr lang="en-US" dirty="0"/>
          </a:p>
        </p:txBody>
      </p:sp>
      <p:sp>
        <p:nvSpPr>
          <p:cNvPr id="62" name="TextBox 61"/>
          <p:cNvSpPr txBox="1"/>
          <p:nvPr/>
        </p:nvSpPr>
        <p:spPr>
          <a:xfrm>
            <a:off x="4850461" y="5056221"/>
            <a:ext cx="844093" cy="400110"/>
          </a:xfrm>
          <a:prstGeom prst="rect">
            <a:avLst/>
          </a:prstGeom>
          <a:noFill/>
        </p:spPr>
        <p:txBody>
          <a:bodyPr wrap="square" rtlCol="0">
            <a:spAutoFit/>
          </a:bodyPr>
          <a:lstStyle/>
          <a:p>
            <a:r>
              <a:rPr lang="en-US" dirty="0" smtClean="0"/>
              <a:t>-1,1</a:t>
            </a:r>
            <a:endParaRPr lang="en-US" dirty="0"/>
          </a:p>
        </p:txBody>
      </p:sp>
      <p:sp>
        <p:nvSpPr>
          <p:cNvPr id="63" name="TextBox 62"/>
          <p:cNvSpPr txBox="1"/>
          <p:nvPr/>
        </p:nvSpPr>
        <p:spPr>
          <a:xfrm>
            <a:off x="5880490" y="5065338"/>
            <a:ext cx="837386" cy="400110"/>
          </a:xfrm>
          <a:prstGeom prst="rect">
            <a:avLst/>
          </a:prstGeom>
          <a:noFill/>
        </p:spPr>
        <p:txBody>
          <a:bodyPr wrap="square" rtlCol="0">
            <a:spAutoFit/>
          </a:bodyPr>
          <a:lstStyle/>
          <a:p>
            <a:r>
              <a:rPr lang="en-US" dirty="0" smtClean="0"/>
              <a:t>-1,1</a:t>
            </a:r>
            <a:endParaRPr lang="en-US" dirty="0"/>
          </a:p>
        </p:txBody>
      </p:sp>
      <p:sp>
        <p:nvSpPr>
          <p:cNvPr id="66" name="TextBox 65"/>
          <p:cNvSpPr txBox="1"/>
          <p:nvPr/>
        </p:nvSpPr>
        <p:spPr>
          <a:xfrm>
            <a:off x="2388045" y="5047419"/>
            <a:ext cx="1151538" cy="400110"/>
          </a:xfrm>
          <a:prstGeom prst="rect">
            <a:avLst/>
          </a:prstGeom>
          <a:noFill/>
        </p:spPr>
        <p:txBody>
          <a:bodyPr wrap="square" rtlCol="0">
            <a:spAutoFit/>
          </a:bodyPr>
          <a:lstStyle/>
          <a:p>
            <a:r>
              <a:rPr lang="en-US" dirty="0" smtClean="0"/>
              <a:t>1,-1</a:t>
            </a:r>
            <a:endParaRPr lang="en-US" dirty="0"/>
          </a:p>
        </p:txBody>
      </p:sp>
      <p:sp>
        <p:nvSpPr>
          <p:cNvPr id="67" name="TextBox 66"/>
          <p:cNvSpPr txBox="1"/>
          <p:nvPr/>
        </p:nvSpPr>
        <p:spPr>
          <a:xfrm>
            <a:off x="3350942" y="5051137"/>
            <a:ext cx="1027767" cy="400110"/>
          </a:xfrm>
          <a:prstGeom prst="rect">
            <a:avLst/>
          </a:prstGeom>
          <a:noFill/>
        </p:spPr>
        <p:txBody>
          <a:bodyPr wrap="square" rtlCol="0">
            <a:spAutoFit/>
          </a:bodyPr>
          <a:lstStyle/>
          <a:p>
            <a:r>
              <a:rPr lang="en-US" dirty="0" smtClean="0"/>
              <a:t>1,-1</a:t>
            </a:r>
            <a:endParaRPr lang="en-US" dirty="0"/>
          </a:p>
        </p:txBody>
      </p:sp>
      <p:sp>
        <p:nvSpPr>
          <p:cNvPr id="70" name="TextBox 69"/>
          <p:cNvSpPr txBox="1"/>
          <p:nvPr/>
        </p:nvSpPr>
        <p:spPr>
          <a:xfrm>
            <a:off x="6536248" y="5065338"/>
            <a:ext cx="1438507" cy="400110"/>
          </a:xfrm>
          <a:prstGeom prst="rect">
            <a:avLst/>
          </a:prstGeom>
          <a:noFill/>
        </p:spPr>
        <p:txBody>
          <a:bodyPr wrap="square" rtlCol="0">
            <a:spAutoFit/>
          </a:bodyPr>
          <a:lstStyle/>
          <a:p>
            <a:r>
              <a:rPr lang="en-US" dirty="0" smtClean="0"/>
              <a:t>1,-1</a:t>
            </a:r>
            <a:endParaRPr lang="en-US" dirty="0"/>
          </a:p>
        </p:txBody>
      </p:sp>
      <p:pic>
        <p:nvPicPr>
          <p:cNvPr id="9218" name="Picture 2" descr="C:\Users\sandholm\AppData\Local\Microsoft\Windows\Temporary Internet Files\Content.IE5\3S5876LS\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516" y="2272299"/>
            <a:ext cx="533564" cy="5335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andholm\AppData\Local\Microsoft\Windows\Temporary Internet Files\Content.IE5\3S5876LS\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7875" y="4127640"/>
            <a:ext cx="533564" cy="53356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sandholm\AppData\Local\Microsoft\Windows\Temporary Internet Files\Content.IE5\3S5876LS\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301" y="4127640"/>
            <a:ext cx="533564" cy="53356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sandholm\AppData\Local\Microsoft\Windows\Temporary Internet Files\Content.IE5\3S5876LS\MC9004325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5794" y="4127640"/>
            <a:ext cx="533564" cy="53356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sandholm\AppData\Local\Microsoft\Windows\Temporary Internet Files\Content.IE5\FJ0YBI5T\MC90043259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8244" y="2419638"/>
            <a:ext cx="371792" cy="37179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C:\Users\sandholm\AppData\Local\Microsoft\Windows\Temporary Internet Files\Content.IE5\FJ0YBI5T\MC90043259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3159" y="4289412"/>
            <a:ext cx="371792" cy="37179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C:\Users\sandholm\AppData\Local\Microsoft\Windows\Temporary Internet Files\Content.IE5\FJ0YBI5T\MC90043259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6904" y="4289412"/>
            <a:ext cx="371792" cy="37179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C:\Users\sandholm\AppData\Local\Microsoft\Windows\Temporary Internet Files\Content.IE5\FJ0YBI5T\MC90043259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4470" y="4289412"/>
            <a:ext cx="371792" cy="3717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4469578" y="1787567"/>
            <a:ext cx="175103" cy="165886"/>
          </a:xfrm>
          <a:prstGeom prst="ellipse">
            <a:avLst/>
          </a:prstGeom>
          <a:solidFill>
            <a:schemeClr val="accent1"/>
          </a:solidFill>
          <a:ln w="38100" cap="flat" cmpd="sng" algn="ctr">
            <a:solidFill>
              <a:schemeClr val="accent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Times New Roman" pitchFamily="18" charset="0"/>
            </a:endParaRPr>
          </a:p>
        </p:txBody>
      </p:sp>
      <p:pic>
        <p:nvPicPr>
          <p:cNvPr id="9225" name="Picture 9" descr="C:\Users\sandholm\AppData\Local\Microsoft\Windows\Temporary Internet Files\Content.IE5\4GVXXWFZ\MP90042436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329" t="37331" r="39339" b="41335"/>
          <a:stretch/>
        </p:blipFill>
        <p:spPr bwMode="auto">
          <a:xfrm>
            <a:off x="2568030" y="2332760"/>
            <a:ext cx="414546" cy="41454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9" descr="C:\Users\sandholm\AppData\Local\Microsoft\Windows\Temporary Internet Files\Content.IE5\4GVXXWFZ\MP90042436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329" t="37331" r="39339" b="41335"/>
          <a:stretch/>
        </p:blipFill>
        <p:spPr bwMode="auto">
          <a:xfrm>
            <a:off x="707578" y="4212246"/>
            <a:ext cx="414546" cy="41454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sandholm\AppData\Local\Microsoft\Windows\Temporary Internet Files\Content.IE5\4GVXXWFZ\MP90042436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329" t="37331" r="39339" b="41335"/>
          <a:stretch/>
        </p:blipFill>
        <p:spPr bwMode="auto">
          <a:xfrm>
            <a:off x="3514170" y="4212818"/>
            <a:ext cx="414546" cy="41454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descr="C:\Users\sandholm\AppData\Local\Microsoft\Windows\Temporary Internet Files\Content.IE5\4GVXXWFZ\MP900424365[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329" t="37331" r="39339" b="41335"/>
          <a:stretch/>
        </p:blipFill>
        <p:spPr bwMode="auto">
          <a:xfrm>
            <a:off x="5900781" y="4212818"/>
            <a:ext cx="414546" cy="4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5832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252414"/>
            <a:ext cx="8731250" cy="661988"/>
          </a:xfrm>
        </p:spPr>
        <p:txBody>
          <a:bodyPr/>
          <a:lstStyle/>
          <a:p>
            <a:r>
              <a:rPr lang="en-US" sz="3600" dirty="0"/>
              <a:t>E</a:t>
            </a:r>
            <a:r>
              <a:rPr lang="en-US" sz="3600" dirty="0" smtClean="0"/>
              <a:t>xperiments on No-limit Texas Hold’em</a:t>
            </a:r>
            <a:endParaRPr lang="en-US" sz="3600" dirty="0"/>
          </a:p>
        </p:txBody>
      </p:sp>
      <p:sp>
        <p:nvSpPr>
          <p:cNvPr id="3" name="Content Placeholder 2"/>
          <p:cNvSpPr>
            <a:spLocks noGrp="1"/>
          </p:cNvSpPr>
          <p:nvPr>
            <p:ph idx="1"/>
          </p:nvPr>
        </p:nvSpPr>
        <p:spPr>
          <a:xfrm>
            <a:off x="329418" y="1082738"/>
            <a:ext cx="8579643" cy="1442992"/>
          </a:xfrm>
        </p:spPr>
        <p:txBody>
          <a:bodyPr/>
          <a:lstStyle/>
          <a:p>
            <a:r>
              <a:rPr lang="en-US" sz="2400" dirty="0" smtClean="0"/>
              <a:t>Solved last betting round in real time using CPLEX LP solver</a:t>
            </a:r>
          </a:p>
          <a:p>
            <a:pPr lvl="1"/>
            <a:r>
              <a:rPr lang="en-US" sz="2000" dirty="0" smtClean="0"/>
              <a:t>Abstraction dynamically chosen so the solve averages 10 seconds</a:t>
            </a:r>
          </a:p>
        </p:txBody>
      </p:sp>
      <p:graphicFrame>
        <p:nvGraphicFramePr>
          <p:cNvPr id="6" name="Chart 5"/>
          <p:cNvGraphicFramePr/>
          <p:nvPr>
            <p:extLst>
              <p:ext uri="{D42A27DB-BD31-4B8C-83A1-F6EECF244321}">
                <p14:modId xmlns:p14="http://schemas.microsoft.com/office/powerpoint/2010/main" val="848309184"/>
              </p:ext>
            </p:extLst>
          </p:nvPr>
        </p:nvGraphicFramePr>
        <p:xfrm>
          <a:off x="1100031" y="2069431"/>
          <a:ext cx="6937064" cy="452387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1840" y="6476940"/>
            <a:ext cx="3822521" cy="369332"/>
          </a:xfrm>
          <a:prstGeom prst="rect">
            <a:avLst/>
          </a:prstGeom>
        </p:spPr>
        <p:txBody>
          <a:bodyPr wrap="none">
            <a:spAutoFit/>
          </a:bodyPr>
          <a:lstStyle/>
          <a:p>
            <a:r>
              <a:rPr lang="en-US" sz="1800" dirty="0" smtClean="0">
                <a:solidFill>
                  <a:schemeClr val="accent2"/>
                </a:solidFill>
              </a:rPr>
              <a:t>[Ganzfried </a:t>
            </a:r>
            <a:r>
              <a:rPr lang="en-US" sz="1800" dirty="0">
                <a:solidFill>
                  <a:schemeClr val="accent2"/>
                </a:solidFill>
              </a:rPr>
              <a:t>&amp; Sandholm IJCAI-13 </a:t>
            </a:r>
            <a:r>
              <a:rPr lang="en-US" sz="1800" dirty="0" smtClean="0">
                <a:solidFill>
                  <a:schemeClr val="accent2"/>
                </a:solidFill>
              </a:rPr>
              <a:t>WS]</a:t>
            </a:r>
            <a:endParaRPr lang="en-US" sz="1800" dirty="0"/>
          </a:p>
        </p:txBody>
      </p:sp>
    </p:spTree>
    <p:extLst>
      <p:ext uri="{BB962C8B-B14F-4D97-AF65-F5344CB8AC3E}">
        <p14:creationId xmlns:p14="http://schemas.microsoft.com/office/powerpoint/2010/main" val="3117851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17" y="58477"/>
            <a:ext cx="8731250" cy="711274"/>
          </a:xfrm>
        </p:spPr>
        <p:txBody>
          <a:bodyPr/>
          <a:lstStyle/>
          <a:p>
            <a:r>
              <a:rPr lang="en-US" sz="2800" dirty="0"/>
              <a:t>Computing equilibria by </a:t>
            </a:r>
            <a:r>
              <a:rPr lang="en-US" sz="2800" dirty="0" smtClean="0"/>
              <a:t>leveraging qualitative </a:t>
            </a:r>
            <a:r>
              <a:rPr lang="en-US" sz="2800" dirty="0"/>
              <a:t>models</a:t>
            </a:r>
          </a:p>
        </p:txBody>
      </p:sp>
      <p:sp>
        <p:nvSpPr>
          <p:cNvPr id="3" name="Content Placeholder 2"/>
          <p:cNvSpPr>
            <a:spLocks noGrp="1"/>
          </p:cNvSpPr>
          <p:nvPr>
            <p:ph idx="1"/>
          </p:nvPr>
        </p:nvSpPr>
        <p:spPr>
          <a:xfrm>
            <a:off x="389294" y="5098143"/>
            <a:ext cx="8292340" cy="1179311"/>
          </a:xfrm>
        </p:spPr>
        <p:txBody>
          <a:bodyPr/>
          <a:lstStyle/>
          <a:p>
            <a:r>
              <a:rPr lang="en-US" sz="2000" b="1" dirty="0" smtClean="0">
                <a:solidFill>
                  <a:srgbClr val="FFFF00"/>
                </a:solidFill>
              </a:rPr>
              <a:t>Theorem.</a:t>
            </a:r>
            <a:r>
              <a:rPr lang="en-US" sz="2000" dirty="0" smtClean="0">
                <a:solidFill>
                  <a:srgbClr val="FFFF00"/>
                </a:solidFill>
              </a:rPr>
              <a:t> Given </a:t>
            </a:r>
            <a:r>
              <a:rPr lang="en-US" sz="2000" i="1" dirty="0" smtClean="0">
                <a:solidFill>
                  <a:srgbClr val="FFFF00"/>
                </a:solidFill>
              </a:rPr>
              <a:t>F</a:t>
            </a:r>
            <a:r>
              <a:rPr lang="en-US" sz="2000" i="1" baseline="-25000" dirty="0" smtClean="0">
                <a:solidFill>
                  <a:srgbClr val="FFFF00"/>
                </a:solidFill>
              </a:rPr>
              <a:t>1</a:t>
            </a:r>
            <a:r>
              <a:rPr lang="en-US" sz="2000" dirty="0" smtClean="0">
                <a:solidFill>
                  <a:srgbClr val="FFFF00"/>
                </a:solidFill>
              </a:rPr>
              <a:t>, </a:t>
            </a:r>
            <a:r>
              <a:rPr lang="en-US" sz="2000" i="1" dirty="0" smtClean="0">
                <a:solidFill>
                  <a:srgbClr val="FFFF00"/>
                </a:solidFill>
              </a:rPr>
              <a:t>F</a:t>
            </a:r>
            <a:r>
              <a:rPr lang="en-US" sz="2000" i="1" baseline="-25000" dirty="0" smtClean="0">
                <a:solidFill>
                  <a:srgbClr val="FFFF00"/>
                </a:solidFill>
              </a:rPr>
              <a:t>2</a:t>
            </a:r>
            <a:r>
              <a:rPr lang="en-US" sz="2000" dirty="0" smtClean="0">
                <a:solidFill>
                  <a:srgbClr val="FFFF00"/>
                </a:solidFill>
              </a:rPr>
              <a:t>, and a qualitative model, we have a complete mixed-integer linear feasibility program for finding an equilibrium</a:t>
            </a:r>
          </a:p>
          <a:p>
            <a:r>
              <a:rPr lang="en-US" sz="2000" dirty="0" smtClean="0"/>
              <a:t>Qualitative models can enable proving existence of equilibrium &amp; solve games for which algorithms didn’t exist </a:t>
            </a:r>
          </a:p>
        </p:txBody>
      </p:sp>
      <p:sp>
        <p:nvSpPr>
          <p:cNvPr id="12" name="Rectangle 11"/>
          <p:cNvSpPr/>
          <p:nvPr/>
        </p:nvSpPr>
        <p:spPr>
          <a:xfrm>
            <a:off x="162411" y="6395858"/>
            <a:ext cx="5281883" cy="369332"/>
          </a:xfrm>
          <a:prstGeom prst="rect">
            <a:avLst/>
          </a:prstGeom>
        </p:spPr>
        <p:txBody>
          <a:bodyPr wrap="square">
            <a:spAutoFit/>
          </a:bodyPr>
          <a:lstStyle/>
          <a:p>
            <a:pPr algn="l"/>
            <a:r>
              <a:rPr lang="en-US" sz="1800" dirty="0">
                <a:solidFill>
                  <a:schemeClr val="accent2"/>
                </a:solidFill>
              </a:rPr>
              <a:t>[Ganzfried &amp; </a:t>
            </a:r>
            <a:r>
              <a:rPr lang="en-US" sz="1800" dirty="0" smtClean="0">
                <a:solidFill>
                  <a:schemeClr val="accent2"/>
                </a:solidFill>
              </a:rPr>
              <a:t>Sandholm </a:t>
            </a:r>
            <a:r>
              <a:rPr lang="en-US" sz="1800" dirty="0">
                <a:solidFill>
                  <a:schemeClr val="accent2"/>
                </a:solidFill>
              </a:rPr>
              <a:t>AAMAS-10 &amp; newer draft]</a:t>
            </a:r>
            <a:endParaRPr lang="en-US" sz="1800" dirty="0"/>
          </a:p>
        </p:txBody>
      </p:sp>
      <p:grpSp>
        <p:nvGrpSpPr>
          <p:cNvPr id="26" name="Group 25"/>
          <p:cNvGrpSpPr/>
          <p:nvPr/>
        </p:nvGrpSpPr>
        <p:grpSpPr>
          <a:xfrm>
            <a:off x="6692233" y="1285434"/>
            <a:ext cx="2054442" cy="3840480"/>
            <a:chOff x="6764591" y="1463040"/>
            <a:chExt cx="2054442" cy="3840480"/>
          </a:xfrm>
        </p:grpSpPr>
        <p:pic>
          <p:nvPicPr>
            <p:cNvPr id="8" name="Picture 7" descr="param3.bmp"/>
            <p:cNvPicPr>
              <a:picLocks noChangeAspect="1"/>
            </p:cNvPicPr>
            <p:nvPr/>
          </p:nvPicPr>
          <p:blipFill rotWithShape="1">
            <a:blip r:embed="rId3" cstate="print"/>
            <a:srcRect l="25560" t="9039" r="24301" b="8279"/>
            <a:stretch/>
          </p:blipFill>
          <p:spPr>
            <a:xfrm>
              <a:off x="6764591" y="1463040"/>
              <a:ext cx="2054442" cy="3840480"/>
            </a:xfrm>
            <a:prstGeom prst="rect">
              <a:avLst/>
            </a:prstGeom>
          </p:spPr>
        </p:pic>
        <p:sp>
          <p:nvSpPr>
            <p:cNvPr id="20" name="TextBox 19"/>
            <p:cNvSpPr txBox="1"/>
            <p:nvPr/>
          </p:nvSpPr>
          <p:spPr>
            <a:xfrm>
              <a:off x="6912029" y="2607033"/>
              <a:ext cx="188135" cy="1027221"/>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1" name="TextBox 20"/>
            <p:cNvSpPr txBox="1"/>
            <p:nvPr/>
          </p:nvSpPr>
          <p:spPr>
            <a:xfrm>
              <a:off x="8407835" y="1870005"/>
              <a:ext cx="290494" cy="24202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cxnSp>
        <p:nvCxnSpPr>
          <p:cNvPr id="23" name="Straight Arrow Connector 22"/>
          <p:cNvCxnSpPr/>
          <p:nvPr/>
        </p:nvCxnSpPr>
        <p:spPr bwMode="auto">
          <a:xfrm>
            <a:off x="1388046" y="1822233"/>
            <a:ext cx="6579" cy="2676936"/>
          </a:xfrm>
          <a:prstGeom prst="straightConnector1">
            <a:avLst/>
          </a:prstGeom>
          <a:solidFill>
            <a:schemeClr val="accent1"/>
          </a:solidFill>
          <a:ln w="38100" cap="flat" cmpd="sng" algn="ctr">
            <a:solidFill>
              <a:srgbClr val="FFC000"/>
            </a:solidFill>
            <a:prstDash val="solid"/>
            <a:round/>
            <a:headEnd type="arrow" w="med" len="med"/>
            <a:tailEnd type="arrow"/>
          </a:ln>
          <a:effectLst/>
        </p:spPr>
      </p:cxnSp>
      <p:sp>
        <p:nvSpPr>
          <p:cNvPr id="27" name="TextBox 26"/>
          <p:cNvSpPr txBox="1"/>
          <p:nvPr/>
        </p:nvSpPr>
        <p:spPr>
          <a:xfrm>
            <a:off x="283931" y="3563095"/>
            <a:ext cx="1066318" cy="707886"/>
          </a:xfrm>
          <a:prstGeom prst="rect">
            <a:avLst/>
          </a:prstGeom>
          <a:noFill/>
        </p:spPr>
        <p:txBody>
          <a:bodyPr wrap="none" rtlCol="0">
            <a:spAutoFit/>
          </a:bodyPr>
          <a:lstStyle/>
          <a:p>
            <a:r>
              <a:rPr lang="en-US" dirty="0" smtClean="0">
                <a:solidFill>
                  <a:srgbClr val="FFC000"/>
                </a:solidFill>
              </a:rPr>
              <a:t>Stronger</a:t>
            </a:r>
          </a:p>
          <a:p>
            <a:r>
              <a:rPr lang="en-US" dirty="0" smtClean="0">
                <a:solidFill>
                  <a:srgbClr val="FFC000"/>
                </a:solidFill>
              </a:rPr>
              <a:t>hand</a:t>
            </a:r>
            <a:endParaRPr lang="en-US" dirty="0">
              <a:solidFill>
                <a:srgbClr val="FFC000"/>
              </a:solidFill>
            </a:endParaRPr>
          </a:p>
        </p:txBody>
      </p:sp>
      <p:sp>
        <p:nvSpPr>
          <p:cNvPr id="28" name="TextBox 27"/>
          <p:cNvSpPr txBox="1"/>
          <p:nvPr/>
        </p:nvSpPr>
        <p:spPr>
          <a:xfrm>
            <a:off x="389294" y="2016144"/>
            <a:ext cx="960840" cy="707886"/>
          </a:xfrm>
          <a:prstGeom prst="rect">
            <a:avLst/>
          </a:prstGeom>
          <a:noFill/>
        </p:spPr>
        <p:txBody>
          <a:bodyPr wrap="none" rtlCol="0">
            <a:spAutoFit/>
          </a:bodyPr>
          <a:lstStyle/>
          <a:p>
            <a:r>
              <a:rPr lang="en-US" dirty="0" smtClean="0">
                <a:solidFill>
                  <a:srgbClr val="FFC000"/>
                </a:solidFill>
              </a:rPr>
              <a:t>Weaker</a:t>
            </a:r>
          </a:p>
          <a:p>
            <a:r>
              <a:rPr lang="en-US" dirty="0" smtClean="0">
                <a:solidFill>
                  <a:srgbClr val="FFC000"/>
                </a:solidFill>
              </a:rPr>
              <a:t>hand</a:t>
            </a:r>
            <a:endParaRPr lang="en-US" dirty="0">
              <a:solidFill>
                <a:srgbClr val="FFC000"/>
              </a:solidFill>
            </a:endParaRPr>
          </a:p>
        </p:txBody>
      </p:sp>
      <p:grpSp>
        <p:nvGrpSpPr>
          <p:cNvPr id="30" name="Group 29"/>
          <p:cNvGrpSpPr/>
          <p:nvPr/>
        </p:nvGrpSpPr>
        <p:grpSpPr>
          <a:xfrm>
            <a:off x="1622855" y="1285434"/>
            <a:ext cx="2054442" cy="3840480"/>
            <a:chOff x="1622855" y="1463040"/>
            <a:chExt cx="2054442" cy="3840480"/>
          </a:xfrm>
        </p:grpSpPr>
        <p:grpSp>
          <p:nvGrpSpPr>
            <p:cNvPr id="24" name="Group 23"/>
            <p:cNvGrpSpPr/>
            <p:nvPr/>
          </p:nvGrpSpPr>
          <p:grpSpPr>
            <a:xfrm>
              <a:off x="1622855" y="1463040"/>
              <a:ext cx="2054442" cy="3840480"/>
              <a:chOff x="1622855" y="1463040"/>
              <a:chExt cx="2054442" cy="3840480"/>
            </a:xfrm>
          </p:grpSpPr>
          <p:pic>
            <p:nvPicPr>
              <p:cNvPr id="6" name="Picture 5" descr="param1.bmp"/>
              <p:cNvPicPr>
                <a:picLocks noChangeAspect="1"/>
              </p:cNvPicPr>
              <p:nvPr/>
            </p:nvPicPr>
            <p:blipFill rotWithShape="1">
              <a:blip r:embed="rId4" cstate="print"/>
              <a:srcRect l="23566" t="8997" r="24561" b="7910"/>
              <a:stretch/>
            </p:blipFill>
            <p:spPr>
              <a:xfrm>
                <a:off x="1622855" y="1463040"/>
                <a:ext cx="2054442" cy="3840480"/>
              </a:xfrm>
              <a:prstGeom prst="rect">
                <a:avLst/>
              </a:prstGeom>
            </p:spPr>
          </p:pic>
          <p:sp>
            <p:nvSpPr>
              <p:cNvPr id="11" name="TextBox 10"/>
              <p:cNvSpPr txBox="1"/>
              <p:nvPr/>
            </p:nvSpPr>
            <p:spPr>
              <a:xfrm>
                <a:off x="1771055" y="1910516"/>
                <a:ext cx="250848" cy="2420256"/>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4" name="TextBox 13"/>
              <p:cNvSpPr txBox="1"/>
              <p:nvPr/>
            </p:nvSpPr>
            <p:spPr>
              <a:xfrm>
                <a:off x="3316131" y="2897226"/>
                <a:ext cx="250848" cy="2054442"/>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5" name="TextBox 14"/>
              <p:cNvSpPr txBox="1"/>
              <p:nvPr/>
            </p:nvSpPr>
            <p:spPr>
              <a:xfrm>
                <a:off x="3308739" y="1680140"/>
                <a:ext cx="250848" cy="1027221"/>
              </a:xfrm>
              <a:prstGeom prst="rect">
                <a:avLst/>
              </a:prstGeom>
              <a:solidFill>
                <a:schemeClr val="bg1"/>
              </a:solidFill>
              <a:ln>
                <a:solidFill>
                  <a:schemeClr val="bg1"/>
                </a:solidFill>
              </a:ln>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sp>
          <p:nvSpPr>
            <p:cNvPr id="29" name="TextBox 28"/>
            <p:cNvSpPr txBox="1"/>
            <p:nvPr/>
          </p:nvSpPr>
          <p:spPr>
            <a:xfrm>
              <a:off x="2663232" y="2668398"/>
              <a:ext cx="836711" cy="246221"/>
            </a:xfrm>
            <a:prstGeom prst="rect">
              <a:avLst/>
            </a:prstGeom>
            <a:solidFill>
              <a:schemeClr val="bg1"/>
            </a:solidFill>
          </p:spPr>
          <p:txBody>
            <a:bodyPr wrap="square" lIns="0" rtlCol="0">
              <a:spAutoFit/>
            </a:bodyPr>
            <a:lstStyle/>
            <a:p>
              <a:pPr algn="l"/>
              <a:r>
                <a:rPr lang="en-US" sz="1000" dirty="0" smtClean="0">
                  <a:solidFill>
                    <a:srgbClr val="000000"/>
                  </a:solidFill>
                  <a:latin typeface="Arial Narrow" pitchFamily="34" charset="0"/>
                  <a:ea typeface="Tahoma" pitchFamily="34" charset="0"/>
                  <a:cs typeface="Arial" pitchFamily="34" charset="0"/>
                </a:rPr>
                <a:t>BLUFF/CHECK</a:t>
              </a:r>
              <a:endParaRPr lang="en-US" sz="1000" dirty="0">
                <a:solidFill>
                  <a:srgbClr val="000000"/>
                </a:solidFill>
                <a:latin typeface="Arial Narrow" pitchFamily="34" charset="0"/>
                <a:ea typeface="Tahoma" pitchFamily="34" charset="0"/>
                <a:cs typeface="Arial" pitchFamily="34" charset="0"/>
              </a:endParaRPr>
            </a:p>
          </p:txBody>
        </p:sp>
      </p:grpSp>
      <p:grpSp>
        <p:nvGrpSpPr>
          <p:cNvPr id="32" name="Group 31"/>
          <p:cNvGrpSpPr/>
          <p:nvPr/>
        </p:nvGrpSpPr>
        <p:grpSpPr>
          <a:xfrm>
            <a:off x="4154907" y="1285434"/>
            <a:ext cx="2054442" cy="3840480"/>
            <a:chOff x="4154907" y="1463040"/>
            <a:chExt cx="2054442" cy="3840480"/>
          </a:xfrm>
        </p:grpSpPr>
        <p:grpSp>
          <p:nvGrpSpPr>
            <p:cNvPr id="25" name="Group 24"/>
            <p:cNvGrpSpPr/>
            <p:nvPr/>
          </p:nvGrpSpPr>
          <p:grpSpPr>
            <a:xfrm>
              <a:off x="4154907" y="1463040"/>
              <a:ext cx="2054442" cy="3840480"/>
              <a:chOff x="4187797" y="1463040"/>
              <a:chExt cx="2054442" cy="3840480"/>
            </a:xfrm>
          </p:grpSpPr>
          <p:pic>
            <p:nvPicPr>
              <p:cNvPr id="7" name="Picture 6" descr="param2.bmp"/>
              <p:cNvPicPr>
                <a:picLocks noChangeAspect="1"/>
              </p:cNvPicPr>
              <p:nvPr/>
            </p:nvPicPr>
            <p:blipFill rotWithShape="1">
              <a:blip r:embed="rId5" cstate="print"/>
              <a:srcRect l="25207" t="8946" r="26535" b="8279"/>
              <a:stretch/>
            </p:blipFill>
            <p:spPr>
              <a:xfrm>
                <a:off x="4187797" y="1463040"/>
                <a:ext cx="2054442" cy="3840480"/>
              </a:xfrm>
              <a:prstGeom prst="rect">
                <a:avLst/>
              </a:prstGeom>
            </p:spPr>
          </p:pic>
          <p:sp>
            <p:nvSpPr>
              <p:cNvPr id="13" name="TextBox 12"/>
              <p:cNvSpPr txBox="1"/>
              <p:nvPr/>
            </p:nvSpPr>
            <p:spPr>
              <a:xfrm>
                <a:off x="4361512" y="1910516"/>
                <a:ext cx="188135" cy="242025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8" name="TextBox 17"/>
              <p:cNvSpPr txBox="1"/>
              <p:nvPr/>
            </p:nvSpPr>
            <p:spPr>
              <a:xfrm>
                <a:off x="5923009" y="2897226"/>
                <a:ext cx="188135" cy="205444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9" name="TextBox 18"/>
              <p:cNvSpPr txBox="1"/>
              <p:nvPr/>
            </p:nvSpPr>
            <p:spPr>
              <a:xfrm>
                <a:off x="5925099" y="1722305"/>
                <a:ext cx="188135" cy="1027221"/>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grpSp>
        <p:sp>
          <p:nvSpPr>
            <p:cNvPr id="31" name="TextBox 30"/>
            <p:cNvSpPr txBox="1"/>
            <p:nvPr/>
          </p:nvSpPr>
          <p:spPr>
            <a:xfrm>
              <a:off x="5215455" y="2681554"/>
              <a:ext cx="922208" cy="253916"/>
            </a:xfrm>
            <a:prstGeom prst="rect">
              <a:avLst/>
            </a:prstGeom>
            <a:solidFill>
              <a:schemeClr val="bg1"/>
            </a:solidFill>
          </p:spPr>
          <p:txBody>
            <a:bodyPr wrap="square" lIns="0" rtlCol="0">
              <a:spAutoFit/>
            </a:bodyPr>
            <a:lstStyle/>
            <a:p>
              <a:pPr algn="l"/>
              <a:r>
                <a:rPr lang="en-US" sz="1000" dirty="0" smtClean="0">
                  <a:solidFill>
                    <a:srgbClr val="000000"/>
                  </a:solidFill>
                  <a:latin typeface="Arial Narrow" pitchFamily="34" charset="0"/>
                  <a:cs typeface="Arial" pitchFamily="34" charset="0"/>
                </a:rPr>
                <a:t>BLUFF/CHECK</a:t>
              </a:r>
              <a:endParaRPr lang="en-US" sz="1000" dirty="0">
                <a:solidFill>
                  <a:srgbClr val="000000"/>
                </a:solidFill>
                <a:latin typeface="Arial Narrow" pitchFamily="34" charset="0"/>
                <a:cs typeface="Arial" pitchFamily="34" charset="0"/>
              </a:endParaRPr>
            </a:p>
          </p:txBody>
        </p:sp>
      </p:grpSp>
      <p:sp>
        <p:nvSpPr>
          <p:cNvPr id="33" name="TextBox 32"/>
          <p:cNvSpPr txBox="1"/>
          <p:nvPr/>
        </p:nvSpPr>
        <p:spPr>
          <a:xfrm>
            <a:off x="1495702" y="592145"/>
            <a:ext cx="1265346" cy="707886"/>
          </a:xfrm>
          <a:prstGeom prst="rect">
            <a:avLst/>
          </a:prstGeom>
          <a:noFill/>
        </p:spPr>
        <p:txBody>
          <a:bodyPr wrap="none" rtlCol="0">
            <a:spAutoFit/>
          </a:bodyPr>
          <a:lstStyle/>
          <a:p>
            <a:pPr algn="l"/>
            <a:r>
              <a:rPr lang="en-US" dirty="0" smtClean="0">
                <a:solidFill>
                  <a:srgbClr val="FFC000"/>
                </a:solidFill>
              </a:rPr>
              <a:t>Player 1’s </a:t>
            </a:r>
          </a:p>
          <a:p>
            <a:pPr algn="l"/>
            <a:r>
              <a:rPr lang="en-US" dirty="0" smtClean="0">
                <a:solidFill>
                  <a:srgbClr val="FFC000"/>
                </a:solidFill>
              </a:rPr>
              <a:t>strategy</a:t>
            </a:r>
            <a:endParaRPr lang="en-US" dirty="0">
              <a:solidFill>
                <a:srgbClr val="FFC000"/>
              </a:solidFill>
            </a:endParaRPr>
          </a:p>
        </p:txBody>
      </p:sp>
      <p:sp>
        <p:nvSpPr>
          <p:cNvPr id="34" name="TextBox 33"/>
          <p:cNvSpPr txBox="1"/>
          <p:nvPr/>
        </p:nvSpPr>
        <p:spPr>
          <a:xfrm>
            <a:off x="2688515" y="592145"/>
            <a:ext cx="1265346" cy="707886"/>
          </a:xfrm>
          <a:prstGeom prst="rect">
            <a:avLst/>
          </a:prstGeom>
          <a:noFill/>
        </p:spPr>
        <p:txBody>
          <a:bodyPr wrap="none" rtlCol="0">
            <a:spAutoFit/>
          </a:bodyPr>
          <a:lstStyle/>
          <a:p>
            <a:pPr algn="l"/>
            <a:r>
              <a:rPr lang="en-US" dirty="0" smtClean="0">
                <a:solidFill>
                  <a:srgbClr val="FFC000"/>
                </a:solidFill>
              </a:rPr>
              <a:t>Player 2’s </a:t>
            </a:r>
          </a:p>
          <a:p>
            <a:pPr algn="l"/>
            <a:r>
              <a:rPr lang="en-US" dirty="0" smtClean="0">
                <a:solidFill>
                  <a:srgbClr val="FFC000"/>
                </a:solidFill>
              </a:rPr>
              <a:t>strategy</a:t>
            </a:r>
            <a:endParaRPr lang="en-US" dirty="0">
              <a:solidFill>
                <a:srgbClr val="FFC000"/>
              </a:solidFill>
            </a:endParaRPr>
          </a:p>
        </p:txBody>
      </p:sp>
    </p:spTree>
    <p:extLst>
      <p:ext uri="{BB962C8B-B14F-4D97-AF65-F5344CB8AC3E}">
        <p14:creationId xmlns:p14="http://schemas.microsoft.com/office/powerpoint/2010/main" val="2546255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4"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ounded Rectangle 19"/>
          <p:cNvSpPr/>
          <p:nvPr/>
        </p:nvSpPr>
        <p:spPr bwMode="auto">
          <a:xfrm>
            <a:off x="296575" y="5122069"/>
            <a:ext cx="7943850" cy="1509720"/>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16" name="Rounded Rectangle 15"/>
          <p:cNvSpPr/>
          <p:nvPr/>
        </p:nvSpPr>
        <p:spPr bwMode="auto">
          <a:xfrm>
            <a:off x="5719953" y="1616075"/>
            <a:ext cx="3295460" cy="4861364"/>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 name="Rounded Rectangle 1"/>
          <p:cNvSpPr/>
          <p:nvPr/>
        </p:nvSpPr>
        <p:spPr bwMode="auto">
          <a:xfrm>
            <a:off x="296575" y="995363"/>
            <a:ext cx="7943850" cy="3605212"/>
          </a:xfrm>
          <a:prstGeom prst="roundRect">
            <a:avLst/>
          </a:prstGeom>
          <a:solidFill>
            <a:srgbClr val="7030A0"/>
          </a:solidFill>
          <a:ln w="38100" cap="flat" cmpd="sng" algn="ctr">
            <a:solidFill>
              <a:srgbClr val="441D6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50178" name="Rectangle 2"/>
          <p:cNvSpPr>
            <a:spLocks noGrp="1" noChangeArrowheads="1"/>
          </p:cNvSpPr>
          <p:nvPr>
            <p:ph type="title"/>
          </p:nvPr>
        </p:nvSpPr>
        <p:spPr>
          <a:xfrm>
            <a:off x="231775" y="76200"/>
            <a:ext cx="8731250" cy="749300"/>
          </a:xfrm>
        </p:spPr>
        <p:txBody>
          <a:bodyPr/>
          <a:lstStyle/>
          <a:p>
            <a:pPr>
              <a:defRPr/>
            </a:pPr>
            <a:endParaRPr lang="en-US" dirty="0" smtClean="0">
              <a:solidFill>
                <a:schemeClr val="accent6">
                  <a:lumMod val="40000"/>
                  <a:lumOff val="60000"/>
                </a:schemeClr>
              </a:solidFill>
            </a:endParaRPr>
          </a:p>
        </p:txBody>
      </p:sp>
      <p:sp>
        <p:nvSpPr>
          <p:cNvPr id="12291" name="AutoShape 3"/>
          <p:cNvSpPr>
            <a:spLocks noChangeArrowheads="1"/>
          </p:cNvSpPr>
          <p:nvPr/>
        </p:nvSpPr>
        <p:spPr bwMode="auto">
          <a:xfrm>
            <a:off x="609600" y="1616075"/>
            <a:ext cx="2895600" cy="2667000"/>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50183" name="Text Box 7"/>
          <p:cNvSpPr txBox="1">
            <a:spLocks noChangeArrowheads="1"/>
          </p:cNvSpPr>
          <p:nvPr/>
        </p:nvSpPr>
        <p:spPr bwMode="auto">
          <a:xfrm>
            <a:off x="5991453" y="5733095"/>
            <a:ext cx="1951037" cy="396875"/>
          </a:xfrm>
          <a:prstGeom prst="rect">
            <a:avLst/>
          </a:prstGeom>
          <a:noFill/>
          <a:ln w="38100">
            <a:noFill/>
            <a:miter lim="800000"/>
            <a:headEnd/>
            <a:tailEnd/>
          </a:ln>
        </p:spPr>
        <p:txBody>
          <a:bodyPr wrap="none">
            <a:spAutoFit/>
          </a:bodyPr>
          <a:lstStyle/>
          <a:p>
            <a:r>
              <a:rPr lang="en-US" dirty="0"/>
              <a:t>Nash equilibrium</a:t>
            </a:r>
          </a:p>
        </p:txBody>
      </p:sp>
      <p:sp>
        <p:nvSpPr>
          <p:cNvPr id="50184" name="Text Box 8"/>
          <p:cNvSpPr txBox="1">
            <a:spLocks noChangeArrowheads="1"/>
          </p:cNvSpPr>
          <p:nvPr/>
        </p:nvSpPr>
        <p:spPr bwMode="auto">
          <a:xfrm>
            <a:off x="548668" y="5604843"/>
            <a:ext cx="3046026" cy="584775"/>
          </a:xfrm>
          <a:prstGeom prst="rect">
            <a:avLst/>
          </a:prstGeom>
          <a:noFill/>
          <a:ln w="38100">
            <a:noFill/>
            <a:miter lim="800000"/>
            <a:headEnd/>
            <a:tailEnd/>
          </a:ln>
        </p:spPr>
        <p:txBody>
          <a:bodyPr wrap="none">
            <a:spAutoFit/>
          </a:bodyPr>
          <a:lstStyle/>
          <a:p>
            <a:r>
              <a:rPr lang="en-US" sz="3200" dirty="0"/>
              <a:t>Nash equilibrium</a:t>
            </a:r>
          </a:p>
        </p:txBody>
      </p:sp>
      <p:sp>
        <p:nvSpPr>
          <p:cNvPr id="12295" name="Text Box 10"/>
          <p:cNvSpPr txBox="1">
            <a:spLocks noChangeArrowheads="1"/>
          </p:cNvSpPr>
          <p:nvPr/>
        </p:nvSpPr>
        <p:spPr bwMode="auto">
          <a:xfrm>
            <a:off x="703263" y="995363"/>
            <a:ext cx="2520950" cy="579437"/>
          </a:xfrm>
          <a:prstGeom prst="rect">
            <a:avLst/>
          </a:prstGeom>
          <a:noFill/>
          <a:ln w="38100">
            <a:noFill/>
            <a:miter lim="800000"/>
            <a:headEnd/>
            <a:tailEnd/>
          </a:ln>
        </p:spPr>
        <p:txBody>
          <a:bodyPr wrap="none">
            <a:spAutoFit/>
          </a:bodyPr>
          <a:lstStyle/>
          <a:p>
            <a:r>
              <a:rPr lang="en-US" sz="3200" dirty="0"/>
              <a:t>Original game</a:t>
            </a:r>
          </a:p>
        </p:txBody>
      </p:sp>
      <p:sp>
        <p:nvSpPr>
          <p:cNvPr id="12304" name="AutoShape 5"/>
          <p:cNvSpPr>
            <a:spLocks noChangeArrowheads="1"/>
          </p:cNvSpPr>
          <p:nvPr/>
        </p:nvSpPr>
        <p:spPr bwMode="auto">
          <a:xfrm>
            <a:off x="6501612" y="2487369"/>
            <a:ext cx="749922" cy="715835"/>
          </a:xfrm>
          <a:prstGeom prst="triangle">
            <a:avLst>
              <a:gd name="adj" fmla="val 50000"/>
            </a:avLst>
          </a:prstGeom>
          <a:noFill/>
          <a:ln w="38100">
            <a:solidFill>
              <a:srgbClr val="00FF00"/>
            </a:solidFill>
            <a:miter lim="800000"/>
            <a:headEnd/>
            <a:tailEnd/>
          </a:ln>
        </p:spPr>
        <p:txBody>
          <a:bodyPr wrap="none" anchor="ctr"/>
          <a:lstStyle/>
          <a:p>
            <a:endParaRPr lang="en-US"/>
          </a:p>
        </p:txBody>
      </p:sp>
      <p:sp>
        <p:nvSpPr>
          <p:cNvPr id="12305" name="Text Box 11"/>
          <p:cNvSpPr txBox="1">
            <a:spLocks noChangeArrowheads="1"/>
          </p:cNvSpPr>
          <p:nvPr/>
        </p:nvSpPr>
        <p:spPr bwMode="auto">
          <a:xfrm>
            <a:off x="6052676" y="1974654"/>
            <a:ext cx="1912704" cy="400110"/>
          </a:xfrm>
          <a:prstGeom prst="rect">
            <a:avLst/>
          </a:prstGeom>
          <a:noFill/>
          <a:ln w="38100">
            <a:noFill/>
            <a:miter lim="800000"/>
            <a:headEnd/>
            <a:tailEnd/>
          </a:ln>
        </p:spPr>
        <p:txBody>
          <a:bodyPr wrap="none">
            <a:spAutoFit/>
          </a:bodyPr>
          <a:lstStyle/>
          <a:p>
            <a:r>
              <a:rPr lang="en-US" dirty="0"/>
              <a:t>Abstracted game</a:t>
            </a:r>
          </a:p>
        </p:txBody>
      </p:sp>
      <p:sp>
        <p:nvSpPr>
          <p:cNvPr id="12303" name="Text Box 12"/>
          <p:cNvSpPr txBox="1">
            <a:spLocks noChangeArrowheads="1"/>
          </p:cNvSpPr>
          <p:nvPr/>
        </p:nvSpPr>
        <p:spPr bwMode="auto">
          <a:xfrm>
            <a:off x="3499710" y="2465520"/>
            <a:ext cx="2486025" cy="396875"/>
          </a:xfrm>
          <a:prstGeom prst="rect">
            <a:avLst/>
          </a:prstGeom>
          <a:noFill/>
          <a:ln w="38100">
            <a:noFill/>
            <a:miter lim="800000"/>
            <a:headEnd/>
            <a:tailEnd/>
          </a:ln>
        </p:spPr>
        <p:txBody>
          <a:bodyPr wrap="none">
            <a:spAutoFit/>
          </a:bodyPr>
          <a:lstStyle/>
          <a:p>
            <a:r>
              <a:rPr lang="en-US" dirty="0"/>
              <a:t>Automated abstraction</a:t>
            </a:r>
          </a:p>
        </p:txBody>
      </p:sp>
      <p:sp>
        <p:nvSpPr>
          <p:cNvPr id="12301" name="Text Box 15"/>
          <p:cNvSpPr txBox="1">
            <a:spLocks noChangeArrowheads="1"/>
          </p:cNvSpPr>
          <p:nvPr/>
        </p:nvSpPr>
        <p:spPr bwMode="auto">
          <a:xfrm>
            <a:off x="6878636" y="4021265"/>
            <a:ext cx="2265364" cy="1015663"/>
          </a:xfrm>
          <a:prstGeom prst="rect">
            <a:avLst/>
          </a:prstGeom>
          <a:noFill/>
          <a:ln w="38100">
            <a:noFill/>
            <a:miter lim="800000"/>
            <a:headEnd/>
            <a:tailEnd/>
          </a:ln>
        </p:spPr>
        <p:txBody>
          <a:bodyPr wrap="none">
            <a:spAutoFit/>
          </a:bodyPr>
          <a:lstStyle/>
          <a:p>
            <a:pPr algn="l"/>
            <a:r>
              <a:rPr lang="en-US" dirty="0" smtClean="0"/>
              <a:t>Custom </a:t>
            </a:r>
          </a:p>
          <a:p>
            <a:pPr algn="l"/>
            <a:r>
              <a:rPr lang="en-US" dirty="0" smtClean="0"/>
              <a:t>equilibrium-finding </a:t>
            </a:r>
          </a:p>
          <a:p>
            <a:pPr algn="l"/>
            <a:r>
              <a:rPr lang="en-US" dirty="0" smtClean="0"/>
              <a:t>algorithm</a:t>
            </a:r>
            <a:endParaRPr lang="en-US" dirty="0"/>
          </a:p>
        </p:txBody>
      </p:sp>
      <p:sp>
        <p:nvSpPr>
          <p:cNvPr id="17" name="Rectangle 16"/>
          <p:cNvSpPr>
            <a:spLocks noChangeArrowheads="1"/>
          </p:cNvSpPr>
          <p:nvPr/>
        </p:nvSpPr>
        <p:spPr bwMode="auto">
          <a:xfrm>
            <a:off x="4007040" y="5532665"/>
            <a:ext cx="1712913" cy="400050"/>
          </a:xfrm>
          <a:prstGeom prst="rect">
            <a:avLst/>
          </a:prstGeom>
          <a:noFill/>
          <a:ln w="9525">
            <a:noFill/>
            <a:miter lim="800000"/>
            <a:headEnd/>
            <a:tailEnd/>
          </a:ln>
        </p:spPr>
        <p:txBody>
          <a:bodyPr wrap="none">
            <a:spAutoFit/>
          </a:bodyPr>
          <a:lstStyle/>
          <a:p>
            <a:r>
              <a:rPr lang="en-US" dirty="0"/>
              <a:t>Reverse model</a:t>
            </a:r>
          </a:p>
        </p:txBody>
      </p:sp>
      <p:cxnSp>
        <p:nvCxnSpPr>
          <p:cNvPr id="19" name="Straight Arrow Connector 18"/>
          <p:cNvCxnSpPr/>
          <p:nvPr/>
        </p:nvCxnSpPr>
        <p:spPr bwMode="auto">
          <a:xfrm>
            <a:off x="3444427" y="2872226"/>
            <a:ext cx="2776859" cy="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2" name="Straight Connector 21"/>
          <p:cNvCxnSpPr/>
          <p:nvPr/>
        </p:nvCxnSpPr>
        <p:spPr bwMode="auto">
          <a:xfrm rot="16200000" flipH="1">
            <a:off x="5741646" y="4518706"/>
            <a:ext cx="2243926" cy="39269"/>
          </a:xfrm>
          <a:prstGeom prst="line">
            <a:avLst/>
          </a:prstGeom>
          <a:solidFill>
            <a:schemeClr val="accent1"/>
          </a:solidFill>
          <a:ln w="38100" cap="flat" cmpd="sng" algn="ctr">
            <a:solidFill>
              <a:srgbClr val="FF0000"/>
            </a:solidFill>
            <a:prstDash val="solid"/>
            <a:round/>
            <a:headEnd type="none" w="med" len="med"/>
            <a:tailEnd type="triangle"/>
          </a:ln>
          <a:effectLst/>
        </p:spPr>
      </p:cxnSp>
      <p:cxnSp>
        <p:nvCxnSpPr>
          <p:cNvPr id="24" name="Straight Connector 23"/>
          <p:cNvCxnSpPr/>
          <p:nvPr/>
        </p:nvCxnSpPr>
        <p:spPr bwMode="auto">
          <a:xfrm rot="10800000">
            <a:off x="3696869" y="5946405"/>
            <a:ext cx="2187828" cy="11220"/>
          </a:xfrm>
          <a:prstGeom prst="line">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38569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6" grpId="1" animBg="1"/>
      <p:bldP spid="2" grpId="0" animBg="1"/>
      <p:bldP spid="2" grpId="1"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Rounded Rectangle 24"/>
          <p:cNvSpPr/>
          <p:nvPr/>
        </p:nvSpPr>
        <p:spPr bwMode="auto">
          <a:xfrm>
            <a:off x="318830" y="2896226"/>
            <a:ext cx="4698469" cy="3491358"/>
          </a:xfrm>
          <a:prstGeom prst="roundRect">
            <a:avLst/>
          </a:prstGeom>
          <a:solidFill>
            <a:srgbClr val="7030A0"/>
          </a:solidFill>
          <a:ln w="38100" cap="flat" cmpd="sng" algn="ctr">
            <a:solidFill>
              <a:srgbClr val="660066"/>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bg1"/>
              </a:solidFill>
              <a:effectLst/>
              <a:latin typeface="Times New Roman" pitchFamily="18" charset="0"/>
            </a:endParaRPr>
          </a:p>
        </p:txBody>
      </p:sp>
      <p:sp>
        <p:nvSpPr>
          <p:cNvPr id="2" name="Title 1"/>
          <p:cNvSpPr>
            <a:spLocks noGrp="1"/>
          </p:cNvSpPr>
          <p:nvPr>
            <p:ph type="title"/>
          </p:nvPr>
        </p:nvSpPr>
        <p:spPr>
          <a:xfrm>
            <a:off x="231775" y="28650"/>
            <a:ext cx="8731250" cy="658869"/>
          </a:xfrm>
        </p:spPr>
        <p:txBody>
          <a:bodyPr/>
          <a:lstStyle/>
          <a:p>
            <a:r>
              <a:rPr lang="en-US" dirty="0" smtClean="0"/>
              <a:t>Action translation</a:t>
            </a:r>
            <a:endParaRPr lang="en-US" dirty="0"/>
          </a:p>
        </p:txBody>
      </p:sp>
      <p:sp>
        <p:nvSpPr>
          <p:cNvPr id="3" name="Content Placeholder 2"/>
          <p:cNvSpPr>
            <a:spLocks noGrp="1"/>
          </p:cNvSpPr>
          <p:nvPr>
            <p:ph sz="half" idx="1"/>
          </p:nvPr>
        </p:nvSpPr>
        <p:spPr>
          <a:xfrm>
            <a:off x="202662" y="2285679"/>
            <a:ext cx="4902738" cy="651485"/>
          </a:xfrm>
        </p:spPr>
        <p:txBody>
          <a:bodyPr/>
          <a:lstStyle/>
          <a:p>
            <a:pPr marL="0" indent="0">
              <a:buNone/>
            </a:pPr>
            <a:r>
              <a:rPr lang="en-US" sz="2800" dirty="0" smtClean="0"/>
              <a:t>f(</a:t>
            </a:r>
            <a:r>
              <a:rPr lang="en-US" sz="2800" dirty="0" smtClean="0">
                <a:solidFill>
                  <a:srgbClr val="00CC00"/>
                </a:solidFill>
              </a:rPr>
              <a:t>x</a:t>
            </a:r>
            <a:r>
              <a:rPr lang="en-US" sz="2800" dirty="0" smtClean="0"/>
              <a:t>) ≡ probability we map x to A</a:t>
            </a:r>
          </a:p>
        </p:txBody>
      </p:sp>
      <p:sp>
        <p:nvSpPr>
          <p:cNvPr id="24" name="Content Placeholder 23"/>
          <p:cNvSpPr>
            <a:spLocks noGrp="1"/>
          </p:cNvSpPr>
          <p:nvPr>
            <p:ph sz="half" idx="2"/>
          </p:nvPr>
        </p:nvSpPr>
        <p:spPr>
          <a:xfrm>
            <a:off x="0" y="2896227"/>
            <a:ext cx="5017298" cy="3491358"/>
          </a:xfrm>
        </p:spPr>
        <p:txBody>
          <a:bodyPr/>
          <a:lstStyle/>
          <a:p>
            <a:pPr marL="0" indent="0" algn="ctr">
              <a:buNone/>
            </a:pPr>
            <a:r>
              <a:rPr lang="en-US" dirty="0" smtClean="0"/>
              <a:t>     </a:t>
            </a:r>
            <a:r>
              <a:rPr lang="en-US" u="sng" dirty="0" smtClean="0"/>
              <a:t>Desiderata about f</a:t>
            </a:r>
          </a:p>
          <a:p>
            <a:pPr marL="914400" lvl="1" indent="-457200">
              <a:buFont typeface="+mj-lt"/>
              <a:buAutoNum type="arabicPeriod"/>
            </a:pPr>
            <a:r>
              <a:rPr lang="en-US" dirty="0" smtClean="0"/>
              <a:t>f(</a:t>
            </a:r>
            <a:r>
              <a:rPr lang="en-US" dirty="0" smtClean="0">
                <a:solidFill>
                  <a:srgbClr val="FF0000"/>
                </a:solidFill>
              </a:rPr>
              <a:t>A</a:t>
            </a:r>
            <a:r>
              <a:rPr lang="en-US" dirty="0"/>
              <a:t>) = 1, </a:t>
            </a:r>
            <a:r>
              <a:rPr lang="en-US" dirty="0" smtClean="0"/>
              <a:t>  f(</a:t>
            </a:r>
            <a:r>
              <a:rPr lang="en-US" dirty="0" smtClean="0">
                <a:solidFill>
                  <a:srgbClr val="FF0000"/>
                </a:solidFill>
              </a:rPr>
              <a:t>B</a:t>
            </a:r>
            <a:r>
              <a:rPr lang="en-US" dirty="0"/>
              <a:t>) = 0</a:t>
            </a:r>
          </a:p>
          <a:p>
            <a:pPr marL="914400" lvl="1" indent="-457200">
              <a:buFont typeface="+mj-lt"/>
              <a:buAutoNum type="arabicPeriod"/>
            </a:pPr>
            <a:r>
              <a:rPr lang="en-US" dirty="0"/>
              <a:t>Monotonicity</a:t>
            </a:r>
          </a:p>
          <a:p>
            <a:pPr marL="914400" lvl="1" indent="-457200">
              <a:buFont typeface="+mj-lt"/>
              <a:buAutoNum type="arabicPeriod"/>
            </a:pPr>
            <a:r>
              <a:rPr lang="en-US" dirty="0" smtClean="0"/>
              <a:t>Scale invariance</a:t>
            </a:r>
            <a:endParaRPr lang="en-US" dirty="0"/>
          </a:p>
          <a:p>
            <a:pPr marL="914400" lvl="1" indent="-457200">
              <a:buFont typeface="+mj-lt"/>
              <a:buAutoNum type="arabicPeriod"/>
            </a:pPr>
            <a:r>
              <a:rPr lang="en-US" dirty="0" smtClean="0"/>
              <a:t>Small change </a:t>
            </a:r>
            <a:r>
              <a:rPr lang="en-US" dirty="0"/>
              <a:t>in </a:t>
            </a:r>
            <a:r>
              <a:rPr lang="en-US" dirty="0">
                <a:solidFill>
                  <a:srgbClr val="00CC00"/>
                </a:solidFill>
              </a:rPr>
              <a:t>x</a:t>
            </a:r>
            <a:r>
              <a:rPr lang="en-US" dirty="0"/>
              <a:t> </a:t>
            </a:r>
            <a:r>
              <a:rPr lang="en-US" dirty="0" smtClean="0"/>
              <a:t>doesn’t lead </a:t>
            </a:r>
            <a:r>
              <a:rPr lang="en-US" dirty="0"/>
              <a:t>to </a:t>
            </a:r>
            <a:r>
              <a:rPr lang="en-US" dirty="0" smtClean="0"/>
              <a:t>large change </a:t>
            </a:r>
            <a:r>
              <a:rPr lang="en-US" dirty="0"/>
              <a:t>in f  </a:t>
            </a:r>
          </a:p>
          <a:p>
            <a:pPr marL="914400" lvl="1" indent="-457200">
              <a:buFont typeface="+mj-lt"/>
              <a:buAutoNum type="arabicPeriod"/>
            </a:pPr>
            <a:r>
              <a:rPr lang="en-US" dirty="0" smtClean="0"/>
              <a:t>Small change </a:t>
            </a:r>
            <a:r>
              <a:rPr lang="en-US" dirty="0"/>
              <a:t>in </a:t>
            </a:r>
            <a:r>
              <a:rPr lang="en-US" dirty="0">
                <a:solidFill>
                  <a:srgbClr val="FF0000"/>
                </a:solidFill>
              </a:rPr>
              <a:t>A</a:t>
            </a:r>
            <a:r>
              <a:rPr lang="en-US" dirty="0"/>
              <a:t> </a:t>
            </a:r>
            <a:r>
              <a:rPr lang="en-US" dirty="0" smtClean="0"/>
              <a:t>or </a:t>
            </a:r>
            <a:r>
              <a:rPr lang="en-US" dirty="0" smtClean="0">
                <a:solidFill>
                  <a:srgbClr val="FF0000"/>
                </a:solidFill>
              </a:rPr>
              <a:t>B</a:t>
            </a:r>
            <a:r>
              <a:rPr lang="en-US" dirty="0" smtClean="0"/>
              <a:t> doesn’t lead </a:t>
            </a:r>
            <a:r>
              <a:rPr lang="en-US" dirty="0"/>
              <a:t>to large </a:t>
            </a:r>
            <a:r>
              <a:rPr lang="en-US" dirty="0" smtClean="0"/>
              <a:t>change </a:t>
            </a:r>
            <a:r>
              <a:rPr lang="en-US" dirty="0"/>
              <a:t>in </a:t>
            </a:r>
            <a:r>
              <a:rPr lang="en-US" dirty="0" smtClean="0"/>
              <a:t>f</a:t>
            </a:r>
            <a:endParaRPr lang="en-US" dirty="0"/>
          </a:p>
        </p:txBody>
      </p:sp>
      <p:sp>
        <p:nvSpPr>
          <p:cNvPr id="4" name="TextBox 3"/>
          <p:cNvSpPr txBox="1"/>
          <p:nvPr/>
        </p:nvSpPr>
        <p:spPr>
          <a:xfrm>
            <a:off x="202662" y="6387584"/>
            <a:ext cx="3422732" cy="369332"/>
          </a:xfrm>
          <a:prstGeom prst="rect">
            <a:avLst/>
          </a:prstGeom>
          <a:noFill/>
        </p:spPr>
        <p:txBody>
          <a:bodyPr wrap="none" rtlCol="0">
            <a:spAutoFit/>
          </a:bodyPr>
          <a:lstStyle/>
          <a:p>
            <a:pPr algn="l"/>
            <a:r>
              <a:rPr lang="en-US" sz="1800" dirty="0" smtClean="0">
                <a:solidFill>
                  <a:schemeClr val="accent2"/>
                </a:solidFill>
              </a:rPr>
              <a:t>[Ganzfried &amp; Sandholm IJCAI-13]</a:t>
            </a:r>
            <a:endParaRPr lang="en-US" sz="1800" dirty="0">
              <a:solidFill>
                <a:schemeClr val="accent2"/>
              </a:solidFill>
            </a:endParaRPr>
          </a:p>
        </p:txBody>
      </p:sp>
      <p:grpSp>
        <p:nvGrpSpPr>
          <p:cNvPr id="9" name="Group 8"/>
          <p:cNvGrpSpPr/>
          <p:nvPr/>
        </p:nvGrpSpPr>
        <p:grpSpPr>
          <a:xfrm>
            <a:off x="513726" y="1663171"/>
            <a:ext cx="4319323" cy="247506"/>
            <a:chOff x="1973179" y="2784452"/>
            <a:chExt cx="5177016" cy="247506"/>
          </a:xfrm>
        </p:grpSpPr>
        <p:cxnSp>
          <p:nvCxnSpPr>
            <p:cNvPr id="6" name="Straight Arrow Connector 5"/>
            <p:cNvCxnSpPr/>
            <p:nvPr/>
          </p:nvCxnSpPr>
          <p:spPr bwMode="auto">
            <a:xfrm flipV="1">
              <a:off x="1973179" y="2901329"/>
              <a:ext cx="5177016" cy="6876"/>
            </a:xfrm>
            <a:prstGeom prst="straightConnector1">
              <a:avLst/>
            </a:prstGeom>
            <a:solidFill>
              <a:schemeClr val="accent1"/>
            </a:solidFill>
            <a:ln w="38100" cap="flat" cmpd="sng" algn="ctr">
              <a:solidFill>
                <a:schemeClr val="bg1">
                  <a:lumMod val="75000"/>
                </a:schemeClr>
              </a:solidFill>
              <a:prstDash val="solid"/>
              <a:round/>
              <a:headEnd type="none" w="med" len="med"/>
              <a:tailEnd type="arrow"/>
            </a:ln>
            <a:effectLst/>
          </p:spPr>
        </p:cxnSp>
        <p:cxnSp>
          <p:nvCxnSpPr>
            <p:cNvPr id="8" name="Straight Connector 7"/>
            <p:cNvCxnSpPr/>
            <p:nvPr/>
          </p:nvCxnSpPr>
          <p:spPr bwMode="auto">
            <a:xfrm>
              <a:off x="1973179" y="2784452"/>
              <a:ext cx="0" cy="247506"/>
            </a:xfrm>
            <a:prstGeom prst="line">
              <a:avLst/>
            </a:prstGeom>
            <a:solidFill>
              <a:schemeClr val="accent1"/>
            </a:solidFill>
            <a:ln w="38100" cap="flat" cmpd="sng" algn="ctr">
              <a:solidFill>
                <a:schemeClr val="bg1">
                  <a:lumMod val="75000"/>
                </a:schemeClr>
              </a:solidFill>
              <a:prstDash val="solid"/>
              <a:round/>
              <a:headEnd type="none" w="med" len="med"/>
              <a:tailEnd type="none" w="med" len="med"/>
            </a:ln>
            <a:effectLst/>
          </p:spPr>
        </p:cxnSp>
      </p:grpSp>
      <p:sp>
        <p:nvSpPr>
          <p:cNvPr id="10" name="TextBox 9"/>
          <p:cNvSpPr txBox="1"/>
          <p:nvPr/>
        </p:nvSpPr>
        <p:spPr>
          <a:xfrm>
            <a:off x="4601801" y="1690667"/>
            <a:ext cx="415498" cy="646331"/>
          </a:xfrm>
          <a:prstGeom prst="rect">
            <a:avLst/>
          </a:prstGeom>
          <a:noFill/>
        </p:spPr>
        <p:txBody>
          <a:bodyPr wrap="none" rtlCol="0">
            <a:spAutoFit/>
          </a:bodyPr>
          <a:lstStyle/>
          <a:p>
            <a:r>
              <a:rPr lang="en-US" sz="3600" b="1" dirty="0" smtClean="0">
                <a:solidFill>
                  <a:schemeClr val="bg1">
                    <a:lumMod val="75000"/>
                  </a:schemeClr>
                </a:solidFill>
              </a:rPr>
              <a:t>$</a:t>
            </a:r>
            <a:endParaRPr lang="en-US" sz="3600" b="1" dirty="0">
              <a:solidFill>
                <a:schemeClr val="bg1">
                  <a:lumMod val="75000"/>
                </a:schemeClr>
              </a:solidFill>
            </a:endParaRPr>
          </a:p>
        </p:txBody>
      </p:sp>
      <p:cxnSp>
        <p:nvCxnSpPr>
          <p:cNvPr id="12" name="Straight Connector 11"/>
          <p:cNvCxnSpPr/>
          <p:nvPr/>
        </p:nvCxnSpPr>
        <p:spPr bwMode="auto">
          <a:xfrm>
            <a:off x="513726" y="1233470"/>
            <a:ext cx="0" cy="5431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1078637" y="1243784"/>
            <a:ext cx="0" cy="5431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2530443" y="1243784"/>
            <a:ext cx="0" cy="5431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a:off x="4497896" y="1243784"/>
            <a:ext cx="0" cy="5431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TextBox 16"/>
          <p:cNvSpPr txBox="1"/>
          <p:nvPr/>
        </p:nvSpPr>
        <p:spPr>
          <a:xfrm>
            <a:off x="819591" y="1697546"/>
            <a:ext cx="518092" cy="646331"/>
          </a:xfrm>
          <a:prstGeom prst="rect">
            <a:avLst/>
          </a:prstGeom>
          <a:noFill/>
        </p:spPr>
        <p:txBody>
          <a:bodyPr wrap="none" rtlCol="0">
            <a:spAutoFit/>
          </a:bodyPr>
          <a:lstStyle/>
          <a:p>
            <a:r>
              <a:rPr lang="en-US" sz="3600" b="1" dirty="0" smtClean="0">
                <a:solidFill>
                  <a:srgbClr val="FF0000"/>
                </a:solidFill>
              </a:rPr>
              <a:t>A</a:t>
            </a:r>
            <a:endParaRPr lang="en-US" sz="3600" b="1" dirty="0">
              <a:solidFill>
                <a:srgbClr val="FF0000"/>
              </a:solidFill>
            </a:endParaRPr>
          </a:p>
        </p:txBody>
      </p:sp>
      <p:sp>
        <p:nvSpPr>
          <p:cNvPr id="18" name="TextBox 17"/>
          <p:cNvSpPr txBox="1"/>
          <p:nvPr/>
        </p:nvSpPr>
        <p:spPr>
          <a:xfrm>
            <a:off x="2284221" y="1697549"/>
            <a:ext cx="492443" cy="646331"/>
          </a:xfrm>
          <a:prstGeom prst="rect">
            <a:avLst/>
          </a:prstGeom>
          <a:noFill/>
        </p:spPr>
        <p:txBody>
          <a:bodyPr wrap="none" rtlCol="0">
            <a:spAutoFit/>
          </a:bodyPr>
          <a:lstStyle/>
          <a:p>
            <a:r>
              <a:rPr lang="en-US" sz="3600" b="1" dirty="0" smtClean="0">
                <a:solidFill>
                  <a:srgbClr val="FF0000"/>
                </a:solidFill>
              </a:rPr>
              <a:t>B</a:t>
            </a:r>
            <a:endParaRPr lang="en-US" sz="3600" b="1" dirty="0">
              <a:solidFill>
                <a:srgbClr val="FF0000"/>
              </a:solidFill>
            </a:endParaRPr>
          </a:p>
        </p:txBody>
      </p:sp>
      <p:grpSp>
        <p:nvGrpSpPr>
          <p:cNvPr id="27" name="Group 26"/>
          <p:cNvGrpSpPr/>
          <p:nvPr/>
        </p:nvGrpSpPr>
        <p:grpSpPr>
          <a:xfrm>
            <a:off x="1462714" y="432665"/>
            <a:ext cx="415498" cy="1343945"/>
            <a:chOff x="1462714" y="432665"/>
            <a:chExt cx="415498" cy="1343945"/>
          </a:xfrm>
        </p:grpSpPr>
        <p:cxnSp>
          <p:nvCxnSpPr>
            <p:cNvPr id="20" name="Straight Arrow Connector 19"/>
            <p:cNvCxnSpPr/>
            <p:nvPr/>
          </p:nvCxnSpPr>
          <p:spPr bwMode="auto">
            <a:xfrm>
              <a:off x="1656713" y="976555"/>
              <a:ext cx="0" cy="800055"/>
            </a:xfrm>
            <a:prstGeom prst="straightConnector1">
              <a:avLst/>
            </a:prstGeom>
            <a:solidFill>
              <a:schemeClr val="accent1"/>
            </a:solidFill>
            <a:ln w="38100" cap="flat" cmpd="sng" algn="ctr">
              <a:solidFill>
                <a:srgbClr val="00CC00"/>
              </a:solidFill>
              <a:prstDash val="solid"/>
              <a:round/>
              <a:headEnd type="none" w="med" len="med"/>
              <a:tailEnd type="arrow"/>
            </a:ln>
            <a:effectLst/>
          </p:spPr>
        </p:cxnSp>
        <p:sp>
          <p:nvSpPr>
            <p:cNvPr id="23" name="TextBox 22"/>
            <p:cNvSpPr txBox="1"/>
            <p:nvPr/>
          </p:nvSpPr>
          <p:spPr>
            <a:xfrm>
              <a:off x="1462714" y="432665"/>
              <a:ext cx="415498" cy="646331"/>
            </a:xfrm>
            <a:prstGeom prst="rect">
              <a:avLst/>
            </a:prstGeom>
            <a:noFill/>
          </p:spPr>
          <p:txBody>
            <a:bodyPr wrap="none" rtlCol="0">
              <a:spAutoFit/>
            </a:bodyPr>
            <a:lstStyle/>
            <a:p>
              <a:r>
                <a:rPr lang="en-US" sz="3600" b="1" dirty="0" smtClean="0">
                  <a:solidFill>
                    <a:srgbClr val="00CC00"/>
                  </a:solidFill>
                </a:rPr>
                <a:t>x</a:t>
              </a:r>
              <a:endParaRPr lang="en-US" sz="3600" b="1" dirty="0">
                <a:solidFill>
                  <a:srgbClr val="00CC00"/>
                </a:solidFill>
              </a:endParaRPr>
            </a:p>
          </p:txBody>
        </p:sp>
      </p:grpSp>
      <p:sp>
        <p:nvSpPr>
          <p:cNvPr id="26" name="Rectangle 25"/>
          <p:cNvSpPr/>
          <p:nvPr/>
        </p:nvSpPr>
        <p:spPr>
          <a:xfrm>
            <a:off x="5019338" y="800347"/>
            <a:ext cx="4124668" cy="4955203"/>
          </a:xfrm>
          <a:prstGeom prst="rect">
            <a:avLst/>
          </a:prstGeom>
        </p:spPr>
        <p:txBody>
          <a:bodyPr wrap="square" lIns="91440">
            <a:spAutoFit/>
          </a:bodyPr>
          <a:lstStyle/>
          <a:p>
            <a:r>
              <a:rPr lang="en-US" i="1" u="sng" dirty="0" smtClean="0">
                <a:solidFill>
                  <a:srgbClr val="FFFF00"/>
                </a:solidFill>
              </a:rPr>
              <a:t>“Pseudo-harmonic mapping”</a:t>
            </a:r>
          </a:p>
          <a:p>
            <a:pPr marL="342900" indent="-342900" algn="l">
              <a:buFont typeface="Arial" pitchFamily="34" charset="0"/>
              <a:buChar char="•"/>
            </a:pPr>
            <a:endParaRPr lang="en-US" dirty="0" smtClean="0">
              <a:solidFill>
                <a:srgbClr val="FFFF00"/>
              </a:solidFill>
            </a:endParaRPr>
          </a:p>
          <a:p>
            <a:pPr marL="342900" indent="-342900" algn="l">
              <a:buFont typeface="Arial" pitchFamily="34" charset="0"/>
              <a:buChar char="•"/>
            </a:pPr>
            <a:r>
              <a:rPr lang="en-US" dirty="0" smtClean="0">
                <a:solidFill>
                  <a:srgbClr val="FFFF00"/>
                </a:solidFill>
              </a:rPr>
              <a:t>f(x) = [(B-x)(1+A)] / [(B-A)(1+x)]</a:t>
            </a:r>
          </a:p>
          <a:p>
            <a:pPr marL="342900" indent="-342900" algn="l">
              <a:buFont typeface="Arial" pitchFamily="34" charset="0"/>
              <a:buChar char="•"/>
            </a:pPr>
            <a:endParaRPr lang="en-US" dirty="0" smtClean="0">
              <a:solidFill>
                <a:srgbClr val="FFFF00"/>
              </a:solidFill>
            </a:endParaRPr>
          </a:p>
          <a:p>
            <a:pPr marL="342900" indent="-342900" algn="l">
              <a:buFont typeface="Arial" pitchFamily="34" charset="0"/>
              <a:buChar char="•"/>
            </a:pPr>
            <a:r>
              <a:rPr lang="en-US" dirty="0" smtClean="0">
                <a:solidFill>
                  <a:srgbClr val="FFFF00"/>
                </a:solidFill>
              </a:rPr>
              <a:t>Derived from Nash </a:t>
            </a:r>
            <a:r>
              <a:rPr lang="en-US" dirty="0">
                <a:solidFill>
                  <a:srgbClr val="FFFF00"/>
                </a:solidFill>
              </a:rPr>
              <a:t>equilibrium of </a:t>
            </a:r>
            <a:r>
              <a:rPr lang="en-US" dirty="0" smtClean="0">
                <a:solidFill>
                  <a:srgbClr val="FFFF00"/>
                </a:solidFill>
              </a:rPr>
              <a:t>a simplified </a:t>
            </a:r>
            <a:r>
              <a:rPr lang="en-US" dirty="0">
                <a:solidFill>
                  <a:srgbClr val="FFFF00"/>
                </a:solidFill>
              </a:rPr>
              <a:t>no-limit poker game</a:t>
            </a:r>
          </a:p>
          <a:p>
            <a:pPr marL="342900" indent="-342900" algn="l">
              <a:buFont typeface="Arial" pitchFamily="34" charset="0"/>
              <a:buChar char="•"/>
            </a:pPr>
            <a:endParaRPr lang="en-US" dirty="0" smtClean="0">
              <a:solidFill>
                <a:srgbClr val="FFFF00"/>
              </a:solidFill>
            </a:endParaRPr>
          </a:p>
          <a:p>
            <a:pPr marL="342900" indent="-342900" algn="l">
              <a:buFont typeface="Arial" pitchFamily="34" charset="0"/>
              <a:buChar char="•"/>
            </a:pPr>
            <a:r>
              <a:rPr lang="en-US" dirty="0" smtClean="0">
                <a:solidFill>
                  <a:srgbClr val="FFFF00"/>
                </a:solidFill>
              </a:rPr>
              <a:t>Satisfies the desiderata </a:t>
            </a:r>
          </a:p>
          <a:p>
            <a:pPr marL="342900" indent="-342900" algn="l">
              <a:buFont typeface="Arial" pitchFamily="34" charset="0"/>
              <a:buChar char="•"/>
            </a:pPr>
            <a:endParaRPr lang="en-US" dirty="0" smtClean="0">
              <a:solidFill>
                <a:srgbClr val="FFFF00"/>
              </a:solidFill>
            </a:endParaRPr>
          </a:p>
          <a:p>
            <a:pPr marL="342900" indent="-342900" algn="l">
              <a:buFont typeface="Arial" pitchFamily="34" charset="0"/>
              <a:buChar char="•"/>
            </a:pPr>
            <a:r>
              <a:rPr lang="en-US" dirty="0" smtClean="0">
                <a:solidFill>
                  <a:srgbClr val="FFFF00"/>
                </a:solidFill>
              </a:rPr>
              <a:t>Much less exploitable than prior mappings in simplified domains</a:t>
            </a:r>
            <a:endParaRPr lang="en-US" dirty="0">
              <a:solidFill>
                <a:srgbClr val="FFFF00"/>
              </a:solidFill>
            </a:endParaRPr>
          </a:p>
          <a:p>
            <a:pPr algn="l"/>
            <a:endParaRPr lang="en-US" dirty="0" smtClean="0">
              <a:solidFill>
                <a:srgbClr val="FFFF00"/>
              </a:solidFill>
            </a:endParaRPr>
          </a:p>
          <a:p>
            <a:pPr marL="342900" indent="-342900" algn="l">
              <a:buFont typeface="Arial" pitchFamily="34" charset="0"/>
              <a:buChar char="•"/>
            </a:pPr>
            <a:r>
              <a:rPr lang="en-US" dirty="0" smtClean="0">
                <a:solidFill>
                  <a:srgbClr val="FFFF00"/>
                </a:solidFill>
              </a:rPr>
              <a:t>Performs well in practice in no-limit </a:t>
            </a:r>
            <a:r>
              <a:rPr lang="en-US" dirty="0">
                <a:solidFill>
                  <a:srgbClr val="FFFF00"/>
                </a:solidFill>
              </a:rPr>
              <a:t>Texas Hold’em </a:t>
            </a:r>
            <a:endParaRPr lang="en-US" dirty="0" smtClean="0">
              <a:solidFill>
                <a:srgbClr val="FFFF00"/>
              </a:solidFill>
            </a:endParaRPr>
          </a:p>
          <a:p>
            <a:pPr marL="800100" lvl="1" indent="-342900" algn="l">
              <a:buFont typeface="Arial" pitchFamily="34" charset="0"/>
              <a:buChar char="•"/>
            </a:pPr>
            <a:r>
              <a:rPr lang="en-US" sz="1800" dirty="0" smtClean="0">
                <a:solidFill>
                  <a:srgbClr val="FFFF00"/>
                </a:solidFill>
              </a:rPr>
              <a:t>Significantly outperforms randomized geometric</a:t>
            </a:r>
            <a:endParaRPr lang="en-US" sz="1800" dirty="0">
              <a:solidFill>
                <a:srgbClr val="FFFF00"/>
              </a:solidFill>
            </a:endParaRPr>
          </a:p>
        </p:txBody>
      </p:sp>
    </p:spTree>
    <p:extLst>
      <p:ext uri="{BB962C8B-B14F-4D97-AF65-F5344CB8AC3E}">
        <p14:creationId xmlns:p14="http://schemas.microsoft.com/office/powerpoint/2010/main" val="3511052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xEl>
                                              <p:pRg st="10" end="1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build="p"/>
      <p:bldP spid="24" grpId="0" uiExpand="1" build="p"/>
      <p:bldP spid="17" grpId="0"/>
      <p:bldP spid="18"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1" y="2040865"/>
            <a:ext cx="7772400" cy="1470025"/>
          </a:xfrm>
        </p:spPr>
        <p:txBody>
          <a:bodyPr/>
          <a:lstStyle/>
          <a:p>
            <a:r>
              <a:rPr lang="en-US" dirty="0" smtClean="0"/>
              <a:t>Simultaneous Abstraction and Equilibrium Finding in Games</a:t>
            </a:r>
            <a:endParaRPr lang="en-US" dirty="0"/>
          </a:p>
        </p:txBody>
      </p:sp>
      <p:sp>
        <p:nvSpPr>
          <p:cNvPr id="3" name="Subtitle 2"/>
          <p:cNvSpPr>
            <a:spLocks noGrp="1"/>
          </p:cNvSpPr>
          <p:nvPr>
            <p:ph type="subTitle" idx="1"/>
          </p:nvPr>
        </p:nvSpPr>
        <p:spPr>
          <a:xfrm>
            <a:off x="849087" y="4218440"/>
            <a:ext cx="7500256" cy="930997"/>
          </a:xfrm>
        </p:spPr>
        <p:txBody>
          <a:bodyPr/>
          <a:lstStyle/>
          <a:p>
            <a:r>
              <a:rPr lang="en-US" sz="2800" dirty="0" smtClean="0">
                <a:solidFill>
                  <a:schemeClr val="accent2"/>
                </a:solidFill>
              </a:rPr>
              <a:t>[Brown &amp; Sandholm IJCAI-15 &amp; new manuscript]</a:t>
            </a:r>
            <a:endParaRPr lang="en-US" sz="2800" dirty="0">
              <a:solidFill>
                <a:schemeClr val="accent2"/>
              </a:solidFill>
              <a:effectLst>
                <a:outerShdw blurRad="38100" dist="38100" dir="2700000" algn="tl">
                  <a:srgbClr val="000000"/>
                </a:outerShdw>
              </a:effectLst>
            </a:endParaRPr>
          </a:p>
        </p:txBody>
      </p:sp>
    </p:spTree>
    <p:extLst>
      <p:ext uri="{BB962C8B-B14F-4D97-AF65-F5344CB8AC3E}">
        <p14:creationId xmlns:p14="http://schemas.microsoft.com/office/powerpoint/2010/main" val="426647700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273844"/>
            <a:ext cx="8731250" cy="749300"/>
          </a:xfrm>
        </p:spPr>
        <p:txBody>
          <a:bodyPr/>
          <a:lstStyle/>
          <a:p>
            <a:r>
              <a:rPr lang="en-US" dirty="0" smtClean="0"/>
              <a:t>Action Abstraction</a:t>
            </a:r>
            <a:endParaRPr lang="en-US" dirty="0"/>
          </a:p>
        </p:txBody>
      </p:sp>
      <p:sp>
        <p:nvSpPr>
          <p:cNvPr id="71" name="Oval 70"/>
          <p:cNvSpPr>
            <a:spLocks/>
          </p:cNvSpPr>
          <p:nvPr/>
        </p:nvSpPr>
        <p:spPr bwMode="auto">
          <a:xfrm>
            <a:off x="4099451" y="1153574"/>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5" name="Line 16"/>
          <p:cNvSpPr>
            <a:spLocks noChangeShapeType="1"/>
          </p:cNvSpPr>
          <p:nvPr/>
        </p:nvSpPr>
        <p:spPr bwMode="auto">
          <a:xfrm rot="10800000" flipH="1">
            <a:off x="1693718" y="1502819"/>
            <a:ext cx="2754982"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flipH="1">
            <a:off x="949349" y="1502821"/>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7" name="Line 16"/>
          <p:cNvSpPr>
            <a:spLocks noChangeShapeType="1"/>
          </p:cNvSpPr>
          <p:nvPr/>
        </p:nvSpPr>
        <p:spPr bwMode="auto">
          <a:xfrm rot="10800000" flipH="1">
            <a:off x="2234044" y="1502819"/>
            <a:ext cx="2214655"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Line 16"/>
          <p:cNvSpPr>
            <a:spLocks noChangeShapeType="1"/>
          </p:cNvSpPr>
          <p:nvPr/>
        </p:nvSpPr>
        <p:spPr bwMode="auto">
          <a:xfrm rot="10800000" flipH="1">
            <a:off x="2705427" y="1502820"/>
            <a:ext cx="1743273"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9" name="Line 16"/>
          <p:cNvSpPr>
            <a:spLocks noChangeShapeType="1"/>
          </p:cNvSpPr>
          <p:nvPr/>
        </p:nvSpPr>
        <p:spPr bwMode="auto">
          <a:xfrm rot="10800000">
            <a:off x="4448700" y="1502821"/>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 name="Line 16"/>
          <p:cNvSpPr>
            <a:spLocks noChangeShapeType="1"/>
          </p:cNvSpPr>
          <p:nvPr/>
        </p:nvSpPr>
        <p:spPr bwMode="auto">
          <a:xfrm rot="10800000">
            <a:off x="4448699" y="1502820"/>
            <a:ext cx="458893"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Line 16"/>
          <p:cNvSpPr>
            <a:spLocks noChangeShapeType="1"/>
          </p:cNvSpPr>
          <p:nvPr/>
        </p:nvSpPr>
        <p:spPr bwMode="auto">
          <a:xfrm rot="10800000">
            <a:off x="4448699" y="1502817"/>
            <a:ext cx="889604" cy="2417556"/>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Line 16"/>
          <p:cNvSpPr>
            <a:spLocks noChangeShapeType="1"/>
          </p:cNvSpPr>
          <p:nvPr/>
        </p:nvSpPr>
        <p:spPr bwMode="auto">
          <a:xfrm rot="10800000">
            <a:off x="4448700" y="1502820"/>
            <a:ext cx="1403352"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3341370" y="1502819"/>
            <a:ext cx="1107329" cy="2417554"/>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3895034" y="1502820"/>
            <a:ext cx="553666"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a:off x="4448700" y="1502820"/>
            <a:ext cx="1962491"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Line 16"/>
          <p:cNvSpPr>
            <a:spLocks noChangeShapeType="1"/>
          </p:cNvSpPr>
          <p:nvPr/>
        </p:nvSpPr>
        <p:spPr bwMode="auto">
          <a:xfrm rot="10800000">
            <a:off x="4448700" y="1502820"/>
            <a:ext cx="260624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a:off x="4448700" y="1502820"/>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1"/>
          <p:cNvSpPr>
            <a:spLocks noChangeShapeType="1"/>
          </p:cNvSpPr>
          <p:nvPr/>
        </p:nvSpPr>
        <p:spPr bwMode="auto">
          <a:xfrm rot="10800000" flipH="1">
            <a:off x="3824920"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Oval 38"/>
          <p:cNvSpPr>
            <a:spLocks/>
          </p:cNvSpPr>
          <p:nvPr/>
        </p:nvSpPr>
        <p:spPr bwMode="auto">
          <a:xfrm>
            <a:off x="4112257"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3"/>
          <p:cNvSpPr>
            <a:spLocks noChangeShapeType="1"/>
          </p:cNvSpPr>
          <p:nvPr/>
        </p:nvSpPr>
        <p:spPr bwMode="auto">
          <a:xfrm rot="10800000">
            <a:off x="4709156"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1"/>
          <p:cNvSpPr>
            <a:spLocks noChangeShapeType="1"/>
          </p:cNvSpPr>
          <p:nvPr/>
        </p:nvSpPr>
        <p:spPr bwMode="auto">
          <a:xfrm rot="10800000" flipH="1">
            <a:off x="282262"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Oval 45"/>
          <p:cNvSpPr>
            <a:spLocks/>
          </p:cNvSpPr>
          <p:nvPr/>
        </p:nvSpPr>
        <p:spPr bwMode="auto">
          <a:xfrm>
            <a:off x="569599"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166498"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Line 11"/>
          <p:cNvSpPr>
            <a:spLocks noChangeShapeType="1"/>
          </p:cNvSpPr>
          <p:nvPr/>
        </p:nvSpPr>
        <p:spPr bwMode="auto">
          <a:xfrm rot="10800000" flipH="1">
            <a:off x="7299144"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Oval 56"/>
          <p:cNvSpPr>
            <a:spLocks/>
          </p:cNvSpPr>
          <p:nvPr/>
        </p:nvSpPr>
        <p:spPr bwMode="auto">
          <a:xfrm>
            <a:off x="7586481"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3"/>
          <p:cNvSpPr>
            <a:spLocks noChangeShapeType="1"/>
          </p:cNvSpPr>
          <p:nvPr/>
        </p:nvSpPr>
        <p:spPr bwMode="auto">
          <a:xfrm rot="10800000">
            <a:off x="8183380"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 name="TextBox 4"/>
          <p:cNvSpPr txBox="1"/>
          <p:nvPr/>
        </p:nvSpPr>
        <p:spPr>
          <a:xfrm>
            <a:off x="1928305" y="4072752"/>
            <a:ext cx="505268" cy="400110"/>
          </a:xfrm>
          <a:prstGeom prst="rect">
            <a:avLst/>
          </a:prstGeom>
          <a:noFill/>
        </p:spPr>
        <p:txBody>
          <a:bodyPr wrap="none" rtlCol="0">
            <a:spAutoFit/>
          </a:bodyPr>
          <a:lstStyle/>
          <a:p>
            <a:r>
              <a:rPr lang="en-US" dirty="0" smtClean="0"/>
              <a:t>. . .</a:t>
            </a:r>
            <a:endParaRPr lang="en-US" dirty="0"/>
          </a:p>
        </p:txBody>
      </p:sp>
      <p:sp>
        <p:nvSpPr>
          <p:cNvPr id="86" name="TextBox 85"/>
          <p:cNvSpPr txBox="1"/>
          <p:nvPr/>
        </p:nvSpPr>
        <p:spPr>
          <a:xfrm>
            <a:off x="6391829" y="4072752"/>
            <a:ext cx="505268" cy="400110"/>
          </a:xfrm>
          <a:prstGeom prst="rect">
            <a:avLst/>
          </a:prstGeom>
          <a:noFill/>
        </p:spPr>
        <p:txBody>
          <a:bodyPr wrap="none" rtlCol="0">
            <a:spAutoFit/>
          </a:bodyPr>
          <a:lstStyle/>
          <a:p>
            <a:r>
              <a:rPr lang="en-US" dirty="0" smtClean="0"/>
              <a:t>. . .</a:t>
            </a:r>
            <a:endParaRPr lang="en-US" dirty="0"/>
          </a:p>
        </p:txBody>
      </p:sp>
      <p:sp>
        <p:nvSpPr>
          <p:cNvPr id="87" name="TextBox 86"/>
          <p:cNvSpPr txBox="1"/>
          <p:nvPr/>
        </p:nvSpPr>
        <p:spPr>
          <a:xfrm>
            <a:off x="2956908" y="4072752"/>
            <a:ext cx="505268" cy="400110"/>
          </a:xfrm>
          <a:prstGeom prst="rect">
            <a:avLst/>
          </a:prstGeom>
          <a:noFill/>
        </p:spPr>
        <p:txBody>
          <a:bodyPr wrap="none" rtlCol="0">
            <a:spAutoFit/>
          </a:bodyPr>
          <a:lstStyle/>
          <a:p>
            <a:r>
              <a:rPr lang="en-US" dirty="0" smtClean="0"/>
              <a:t>. . .</a:t>
            </a:r>
            <a:endParaRPr lang="en-US" dirty="0"/>
          </a:p>
        </p:txBody>
      </p:sp>
      <p:sp>
        <p:nvSpPr>
          <p:cNvPr id="88" name="TextBox 87"/>
          <p:cNvSpPr txBox="1"/>
          <p:nvPr/>
        </p:nvSpPr>
        <p:spPr>
          <a:xfrm>
            <a:off x="5404663" y="4072752"/>
            <a:ext cx="505268" cy="400110"/>
          </a:xfrm>
          <a:prstGeom prst="rect">
            <a:avLst/>
          </a:prstGeom>
          <a:noFill/>
        </p:spPr>
        <p:txBody>
          <a:bodyPr wrap="none" rtlCol="0">
            <a:spAutoFit/>
          </a:bodyPr>
          <a:lstStyle/>
          <a:p>
            <a:r>
              <a:rPr lang="en-US" dirty="0" smtClean="0"/>
              <a:t>. . .</a:t>
            </a:r>
            <a:endParaRPr lang="en-US" dirty="0"/>
          </a:p>
        </p:txBody>
      </p:sp>
      <p:sp>
        <p:nvSpPr>
          <p:cNvPr id="89" name="TextBox 88"/>
          <p:cNvSpPr txBox="1"/>
          <p:nvPr/>
        </p:nvSpPr>
        <p:spPr>
          <a:xfrm>
            <a:off x="4220911" y="1153574"/>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90" name="TextBox 89"/>
          <p:cNvSpPr txBox="1"/>
          <p:nvPr/>
        </p:nvSpPr>
        <p:spPr>
          <a:xfrm>
            <a:off x="4220911"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1" name="TextBox 90"/>
          <p:cNvSpPr txBox="1"/>
          <p:nvPr/>
        </p:nvSpPr>
        <p:spPr>
          <a:xfrm>
            <a:off x="7705544"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2" name="TextBox 91"/>
          <p:cNvSpPr txBox="1"/>
          <p:nvPr/>
        </p:nvSpPr>
        <p:spPr>
          <a:xfrm>
            <a:off x="684006"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Tree>
    <p:extLst>
      <p:ext uri="{BB962C8B-B14F-4D97-AF65-F5344CB8AC3E}">
        <p14:creationId xmlns:p14="http://schemas.microsoft.com/office/powerpoint/2010/main" val="381293095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273844"/>
            <a:ext cx="8731250" cy="749300"/>
          </a:xfrm>
        </p:spPr>
        <p:txBody>
          <a:bodyPr/>
          <a:lstStyle/>
          <a:p>
            <a:r>
              <a:rPr lang="en-US" dirty="0" smtClean="0"/>
              <a:t>Action Abstraction</a:t>
            </a:r>
            <a:endParaRPr lang="en-US" dirty="0"/>
          </a:p>
        </p:txBody>
      </p:sp>
      <p:sp>
        <p:nvSpPr>
          <p:cNvPr id="71" name="Oval 70"/>
          <p:cNvSpPr>
            <a:spLocks/>
          </p:cNvSpPr>
          <p:nvPr/>
        </p:nvSpPr>
        <p:spPr bwMode="auto">
          <a:xfrm>
            <a:off x="4099451" y="1153574"/>
            <a:ext cx="698500" cy="698500"/>
          </a:xfrm>
          <a:prstGeom prst="ellipse">
            <a:avLst/>
          </a:prstGeom>
          <a:gradFill rotWithShape="0">
            <a:gsLst>
              <a:gs pos="0">
                <a:srgbClr val="1400FE"/>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5" name="Line 16"/>
          <p:cNvSpPr>
            <a:spLocks noChangeShapeType="1"/>
          </p:cNvSpPr>
          <p:nvPr/>
        </p:nvSpPr>
        <p:spPr bwMode="auto">
          <a:xfrm rot="10800000" flipH="1">
            <a:off x="1693718" y="1502819"/>
            <a:ext cx="2754982"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6" name="Line 16"/>
          <p:cNvSpPr>
            <a:spLocks noChangeShapeType="1"/>
          </p:cNvSpPr>
          <p:nvPr/>
        </p:nvSpPr>
        <p:spPr bwMode="auto">
          <a:xfrm rot="10800000" flipH="1">
            <a:off x="949349" y="1502821"/>
            <a:ext cx="3512158" cy="2417551"/>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7" name="Line 16"/>
          <p:cNvSpPr>
            <a:spLocks noChangeShapeType="1"/>
          </p:cNvSpPr>
          <p:nvPr/>
        </p:nvSpPr>
        <p:spPr bwMode="auto">
          <a:xfrm rot="10800000" flipH="1">
            <a:off x="2234044" y="1502819"/>
            <a:ext cx="2214655"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8" name="Line 16"/>
          <p:cNvSpPr>
            <a:spLocks noChangeShapeType="1"/>
          </p:cNvSpPr>
          <p:nvPr/>
        </p:nvSpPr>
        <p:spPr bwMode="auto">
          <a:xfrm rot="10800000" flipH="1">
            <a:off x="2705427" y="1502820"/>
            <a:ext cx="1743273" cy="241755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29" name="Line 16"/>
          <p:cNvSpPr>
            <a:spLocks noChangeShapeType="1"/>
          </p:cNvSpPr>
          <p:nvPr/>
        </p:nvSpPr>
        <p:spPr bwMode="auto">
          <a:xfrm rot="10800000">
            <a:off x="4448700" y="1502821"/>
            <a:ext cx="12807" cy="2417552"/>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0" name="Line 16"/>
          <p:cNvSpPr>
            <a:spLocks noChangeShapeType="1"/>
          </p:cNvSpPr>
          <p:nvPr/>
        </p:nvSpPr>
        <p:spPr bwMode="auto">
          <a:xfrm rot="10800000">
            <a:off x="4448699" y="1502820"/>
            <a:ext cx="458893" cy="2417552"/>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1" name="Line 16"/>
          <p:cNvSpPr>
            <a:spLocks noChangeShapeType="1"/>
          </p:cNvSpPr>
          <p:nvPr/>
        </p:nvSpPr>
        <p:spPr bwMode="auto">
          <a:xfrm rot="10800000">
            <a:off x="4448699" y="1502817"/>
            <a:ext cx="889604" cy="2417556"/>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2" name="Line 16"/>
          <p:cNvSpPr>
            <a:spLocks noChangeShapeType="1"/>
          </p:cNvSpPr>
          <p:nvPr/>
        </p:nvSpPr>
        <p:spPr bwMode="auto">
          <a:xfrm rot="10800000">
            <a:off x="4448700" y="1502820"/>
            <a:ext cx="1403352"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3" name="Line 16"/>
          <p:cNvSpPr>
            <a:spLocks noChangeShapeType="1"/>
          </p:cNvSpPr>
          <p:nvPr/>
        </p:nvSpPr>
        <p:spPr bwMode="auto">
          <a:xfrm rot="10800000" flipH="1">
            <a:off x="3341370" y="1502819"/>
            <a:ext cx="1107329" cy="2417554"/>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4" name="Line 16"/>
          <p:cNvSpPr>
            <a:spLocks noChangeShapeType="1"/>
          </p:cNvSpPr>
          <p:nvPr/>
        </p:nvSpPr>
        <p:spPr bwMode="auto">
          <a:xfrm rot="10800000" flipH="1">
            <a:off x="3895034" y="1502820"/>
            <a:ext cx="553666"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5" name="Line 16"/>
          <p:cNvSpPr>
            <a:spLocks noChangeShapeType="1"/>
          </p:cNvSpPr>
          <p:nvPr/>
        </p:nvSpPr>
        <p:spPr bwMode="auto">
          <a:xfrm rot="10800000">
            <a:off x="4448700" y="1502820"/>
            <a:ext cx="1962491" cy="2417551"/>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6" name="Line 16"/>
          <p:cNvSpPr>
            <a:spLocks noChangeShapeType="1"/>
          </p:cNvSpPr>
          <p:nvPr/>
        </p:nvSpPr>
        <p:spPr bwMode="auto">
          <a:xfrm rot="10800000">
            <a:off x="4448700" y="1502820"/>
            <a:ext cx="2606244" cy="2417553"/>
          </a:xfrm>
          <a:prstGeom prst="line">
            <a:avLst/>
          </a:prstGeom>
          <a:noFill/>
          <a:ln w="25400">
            <a:solidFill>
              <a:schemeClr val="tx1">
                <a:alpha val="50000"/>
              </a:schemeClr>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7" name="Line 16"/>
          <p:cNvSpPr>
            <a:spLocks noChangeShapeType="1"/>
          </p:cNvSpPr>
          <p:nvPr/>
        </p:nvSpPr>
        <p:spPr bwMode="auto">
          <a:xfrm rot="10800000">
            <a:off x="4448700" y="1502820"/>
            <a:ext cx="3488474" cy="2417553"/>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8" name="Line 11"/>
          <p:cNvSpPr>
            <a:spLocks noChangeShapeType="1"/>
          </p:cNvSpPr>
          <p:nvPr/>
        </p:nvSpPr>
        <p:spPr bwMode="auto">
          <a:xfrm rot="10800000" flipH="1">
            <a:off x="3824920"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39" name="Oval 38"/>
          <p:cNvSpPr>
            <a:spLocks/>
          </p:cNvSpPr>
          <p:nvPr/>
        </p:nvSpPr>
        <p:spPr bwMode="auto">
          <a:xfrm>
            <a:off x="4112257"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2" name="Line 3"/>
          <p:cNvSpPr>
            <a:spLocks noChangeShapeType="1"/>
          </p:cNvSpPr>
          <p:nvPr/>
        </p:nvSpPr>
        <p:spPr bwMode="auto">
          <a:xfrm rot="10800000">
            <a:off x="4709156"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5" name="Line 11"/>
          <p:cNvSpPr>
            <a:spLocks noChangeShapeType="1"/>
          </p:cNvSpPr>
          <p:nvPr/>
        </p:nvSpPr>
        <p:spPr bwMode="auto">
          <a:xfrm rot="10800000" flipH="1">
            <a:off x="282262"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46" name="Oval 45"/>
          <p:cNvSpPr>
            <a:spLocks/>
          </p:cNvSpPr>
          <p:nvPr/>
        </p:nvSpPr>
        <p:spPr bwMode="auto">
          <a:xfrm>
            <a:off x="569599"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1" name="Line 3"/>
          <p:cNvSpPr>
            <a:spLocks noChangeShapeType="1"/>
          </p:cNvSpPr>
          <p:nvPr/>
        </p:nvSpPr>
        <p:spPr bwMode="auto">
          <a:xfrm rot="10800000">
            <a:off x="1166498"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5" name="Line 11"/>
          <p:cNvSpPr>
            <a:spLocks noChangeShapeType="1"/>
          </p:cNvSpPr>
          <p:nvPr/>
        </p:nvSpPr>
        <p:spPr bwMode="auto">
          <a:xfrm rot="10800000" flipH="1">
            <a:off x="7299144" y="4472862"/>
            <a:ext cx="406400"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57" name="Oval 56"/>
          <p:cNvSpPr>
            <a:spLocks/>
          </p:cNvSpPr>
          <p:nvPr/>
        </p:nvSpPr>
        <p:spPr bwMode="auto">
          <a:xfrm>
            <a:off x="7586481" y="3875962"/>
            <a:ext cx="698500" cy="698500"/>
          </a:xfrm>
          <a:prstGeom prst="ellipse">
            <a:avLst/>
          </a:prstGeom>
          <a:gradFill rotWithShape="0">
            <a:gsLst>
              <a:gs pos="0">
                <a:srgbClr val="FF0017"/>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62" name="Line 3"/>
          <p:cNvSpPr>
            <a:spLocks noChangeShapeType="1"/>
          </p:cNvSpPr>
          <p:nvPr/>
        </p:nvSpPr>
        <p:spPr bwMode="auto">
          <a:xfrm rot="10800000">
            <a:off x="8183380" y="4461322"/>
            <a:ext cx="396875" cy="509588"/>
          </a:xfrm>
          <a:prstGeom prst="line">
            <a:avLst/>
          </a:prstGeom>
          <a:noFill/>
          <a:ln w="25400">
            <a:solidFill>
              <a:schemeClr val="tx1"/>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a:p>
        </p:txBody>
      </p:sp>
      <p:sp>
        <p:nvSpPr>
          <p:cNvPr id="89" name="TextBox 88"/>
          <p:cNvSpPr txBox="1"/>
          <p:nvPr/>
        </p:nvSpPr>
        <p:spPr>
          <a:xfrm>
            <a:off x="4220911" y="1153574"/>
            <a:ext cx="455574" cy="400110"/>
          </a:xfrm>
          <a:prstGeom prst="rect">
            <a:avLst/>
          </a:prstGeom>
          <a:noFill/>
        </p:spPr>
        <p:txBody>
          <a:bodyPr wrap="none" rtlCol="0">
            <a:spAutoFit/>
          </a:bodyPr>
          <a:lstStyle/>
          <a:p>
            <a:r>
              <a:rPr lang="en-US" dirty="0" smtClean="0">
                <a:solidFill>
                  <a:srgbClr val="000000"/>
                </a:solidFill>
              </a:rPr>
              <a:t>P1</a:t>
            </a:r>
            <a:endParaRPr lang="en-US" dirty="0">
              <a:solidFill>
                <a:srgbClr val="000000"/>
              </a:solidFill>
            </a:endParaRPr>
          </a:p>
        </p:txBody>
      </p:sp>
      <p:sp>
        <p:nvSpPr>
          <p:cNvPr id="90" name="TextBox 89"/>
          <p:cNvSpPr txBox="1"/>
          <p:nvPr/>
        </p:nvSpPr>
        <p:spPr>
          <a:xfrm>
            <a:off x="4220911"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1" name="TextBox 90"/>
          <p:cNvSpPr txBox="1"/>
          <p:nvPr/>
        </p:nvSpPr>
        <p:spPr>
          <a:xfrm>
            <a:off x="7705544"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92" name="TextBox 91"/>
          <p:cNvSpPr txBox="1"/>
          <p:nvPr/>
        </p:nvSpPr>
        <p:spPr>
          <a:xfrm>
            <a:off x="684006" y="3948264"/>
            <a:ext cx="455574" cy="400110"/>
          </a:xfrm>
          <a:prstGeom prst="rect">
            <a:avLst/>
          </a:prstGeom>
          <a:noFill/>
        </p:spPr>
        <p:txBody>
          <a:bodyPr wrap="none" rtlCol="0">
            <a:spAutoFit/>
          </a:bodyPr>
          <a:lstStyle/>
          <a:p>
            <a:r>
              <a:rPr lang="en-US" dirty="0" smtClean="0">
                <a:solidFill>
                  <a:srgbClr val="000000"/>
                </a:solidFill>
              </a:rPr>
              <a:t>P2</a:t>
            </a:r>
            <a:endParaRPr lang="en-US" dirty="0">
              <a:solidFill>
                <a:srgbClr val="000000"/>
              </a:solidFill>
            </a:endParaRPr>
          </a:p>
        </p:txBody>
      </p:sp>
      <p:sp>
        <p:nvSpPr>
          <p:cNvPr id="40" name="TextBox 39"/>
          <p:cNvSpPr txBox="1"/>
          <p:nvPr/>
        </p:nvSpPr>
        <p:spPr>
          <a:xfrm>
            <a:off x="812460" y="5473381"/>
            <a:ext cx="6660478" cy="400110"/>
          </a:xfrm>
          <a:prstGeom prst="rect">
            <a:avLst/>
          </a:prstGeom>
          <a:noFill/>
        </p:spPr>
        <p:txBody>
          <a:bodyPr wrap="none" rtlCol="0">
            <a:spAutoFit/>
          </a:bodyPr>
          <a:lstStyle/>
          <a:p>
            <a:r>
              <a:rPr lang="en-US" dirty="0" smtClean="0">
                <a:solidFill>
                  <a:schemeClr val="accent2"/>
                </a:solidFill>
              </a:rPr>
              <a:t>[e.g., Gilpin</a:t>
            </a:r>
            <a:r>
              <a:rPr lang="en-US" dirty="0">
                <a:solidFill>
                  <a:schemeClr val="accent2"/>
                </a:solidFill>
              </a:rPr>
              <a:t>, A., Sandholm, </a:t>
            </a:r>
            <a:r>
              <a:rPr lang="en-US" dirty="0" smtClean="0">
                <a:solidFill>
                  <a:schemeClr val="accent2"/>
                </a:solidFill>
              </a:rPr>
              <a:t>T. &amp; </a:t>
            </a:r>
            <a:r>
              <a:rPr lang="en-US" dirty="0" err="1" smtClean="0">
                <a:solidFill>
                  <a:schemeClr val="accent2"/>
                </a:solidFill>
              </a:rPr>
              <a:t>Sørensen</a:t>
            </a:r>
            <a:r>
              <a:rPr lang="en-US" dirty="0">
                <a:solidFill>
                  <a:schemeClr val="accent2"/>
                </a:solidFill>
              </a:rPr>
              <a:t>, </a:t>
            </a:r>
            <a:r>
              <a:rPr lang="en-US" dirty="0" smtClean="0">
                <a:solidFill>
                  <a:schemeClr val="accent2"/>
                </a:solidFill>
              </a:rPr>
              <a:t>T. AAMAS-08, …]</a:t>
            </a:r>
          </a:p>
        </p:txBody>
      </p:sp>
    </p:spTree>
    <p:extLst>
      <p:ext uri="{BB962C8B-B14F-4D97-AF65-F5344CB8AC3E}">
        <p14:creationId xmlns:p14="http://schemas.microsoft.com/office/powerpoint/2010/main" val="127910665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ipnash.aaai05">
  <a:themeElements>
    <a:clrScheme name="">
      <a:dk1>
        <a:srgbClr val="FFFFCC"/>
      </a:dk1>
      <a:lt1>
        <a:srgbClr val="FFFFFF"/>
      </a:lt1>
      <a:dk2>
        <a:srgbClr val="FFFF66"/>
      </a:dk2>
      <a:lt2>
        <a:srgbClr val="808080"/>
      </a:lt2>
      <a:accent1>
        <a:srgbClr val="00CC99"/>
      </a:accent1>
      <a:accent2>
        <a:srgbClr val="99CCFF"/>
      </a:accent2>
      <a:accent3>
        <a:srgbClr val="FFFFFF"/>
      </a:accent3>
      <a:accent4>
        <a:srgbClr val="DADAAE"/>
      </a:accent4>
      <a:accent5>
        <a:srgbClr val="AAE2CA"/>
      </a:accent5>
      <a:accent6>
        <a:srgbClr val="8AB9E7"/>
      </a:accent6>
      <a:hlink>
        <a:srgbClr val="FF9999"/>
      </a:hlink>
      <a:folHlink>
        <a:srgbClr val="B2B2B2"/>
      </a:folHlink>
    </a:clrScheme>
    <a:fontScheme name="mipnash.aaai05">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FF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defRPr>
        </a:defPPr>
      </a:lstStyle>
    </a:spDef>
    <a:lnDef>
      <a:spPr bwMode="auto">
        <a:solidFill>
          <a:schemeClr val="accent1"/>
        </a:solidFill>
        <a:ln w="38100" cap="flat" cmpd="sng" algn="ctr">
          <a:solidFill>
            <a:srgbClr val="FF0000"/>
          </a:solidFill>
          <a:prstDash val="solid"/>
          <a:round/>
          <a:headEnd type="none" w="med" len="med"/>
          <a:tailEnd type="triangle"/>
        </a:ln>
        <a:effectLst/>
      </a:spPr>
      <a:bodyPr/>
      <a:lstStyle/>
    </a:lnDef>
  </a:objectDefaults>
  <a:extraClrSchemeLst>
    <a:extraClrScheme>
      <a:clrScheme name="mipnash.aaai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pnash.aaai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pnash.aaai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pnash.aaai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pnash.aaai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pnash.aaai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pnash.aaai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 Documents on D\ppt\mipnash.aaai05.ppt</Template>
  <TotalTime>14748</TotalTime>
  <Words>9621</Words>
  <Application>Microsoft Office PowerPoint</Application>
  <PresentationFormat>On-screen Show (4:3)</PresentationFormat>
  <Paragraphs>1515</Paragraphs>
  <Slides>147</Slides>
  <Notes>76</Notes>
  <HiddenSlides>102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147</vt:i4>
      </vt:variant>
    </vt:vector>
  </HeadingPairs>
  <TitlesOfParts>
    <vt:vector size="149" baseType="lpstr">
      <vt:lpstr>mipnash.aaai05</vt:lpstr>
      <vt:lpstr>Acrobat Document</vt:lpstr>
      <vt:lpstr>The State of Techniques for Solving Large Imperfect-Information Games</vt:lpstr>
      <vt:lpstr>Incomplete-information game tree</vt:lpstr>
      <vt:lpstr>Tackling such games</vt:lpstr>
      <vt:lpstr>Most real-world games are like this</vt:lpstr>
      <vt:lpstr>Poker</vt:lpstr>
      <vt:lpstr>Our approach [Gilpin &amp; Sandholm EC-06, J. of the ACM 2007…] Now used basically by all competitive Texas Hold’em programs</vt:lpstr>
      <vt:lpstr>Lossless abstraction</vt:lpstr>
      <vt:lpstr>Information filters</vt:lpstr>
      <vt:lpstr>Signal tree</vt:lpstr>
      <vt:lpstr>Isomorphic relation</vt:lpstr>
      <vt:lpstr>Abstraction transformation</vt:lpstr>
      <vt:lpstr>GameShrink algorithm</vt:lpstr>
      <vt:lpstr>Solved Rhode Island Hold’em poker</vt:lpstr>
      <vt:lpstr>Lossy abstraction</vt:lpstr>
      <vt:lpstr>Texas Hold’em poker</vt:lpstr>
      <vt:lpstr>Clustering + integer programming for abstraction</vt:lpstr>
      <vt:lpstr>Potential-aware abstraction</vt:lpstr>
      <vt:lpstr>Bottom-up pass to determine abstraction for round 1</vt:lpstr>
      <vt:lpstr>Important ideas for practical  card abstraction 2007-13</vt:lpstr>
      <vt:lpstr>Potential-Aware Imperfect-Recall Abstraction  with Earth Mover's Distance </vt:lpstr>
      <vt:lpstr>Expected Hand Strength (EHS)</vt:lpstr>
      <vt:lpstr>Distribution-aware abstraction</vt:lpstr>
      <vt:lpstr>Potential-aware abstraction</vt:lpstr>
      <vt:lpstr>Potential-aware abstraction [Gilpin, Sandholm &amp; Sørensen AAAI-07]</vt:lpstr>
      <vt:lpstr>Leading practical abstraction algorithm: Potential-aware imperfect-recall abstraction with earth-mover’s distance [Ganzfried &amp; Sandholm AAAI-14] </vt:lpstr>
      <vt:lpstr>Techniques used to develop Tartanian7 and Baby Tartanian 8, programs that won the heads-up no-limit Texas Hold’em ACPC-14 and -16, respectively [Brown, Ganzfried, Sandholm AAMAS-15; Brown &amp; Sandholm 2016]</vt:lpstr>
      <vt:lpstr>Action abstraction</vt:lpstr>
      <vt:lpstr>Lossy Game Abstraction with Bounds</vt:lpstr>
      <vt:lpstr>First lossy game abstraction algorithms with bounds</vt:lpstr>
      <vt:lpstr>Lossy game abstraction with bounds</vt:lpstr>
      <vt:lpstr>Lossy game abstraction with bounds</vt:lpstr>
      <vt:lpstr>Definitions – abstraction</vt:lpstr>
      <vt:lpstr>Strategy mapping</vt:lpstr>
      <vt:lpstr>Goal of our and prior work</vt:lpstr>
      <vt:lpstr>Introducing a Theoretical framework and results</vt:lpstr>
      <vt:lpstr>Strategy mapping</vt:lpstr>
      <vt:lpstr>Counterfactual value of information set</vt:lpstr>
      <vt:lpstr>Utility error</vt:lpstr>
      <vt:lpstr>Nature error</vt:lpstr>
      <vt:lpstr>Bounding abstraction quality</vt:lpstr>
      <vt:lpstr>Proof approach – two components</vt:lpstr>
      <vt:lpstr>Best response doesn’t improve utility much over strategy in the abstract game</vt:lpstr>
      <vt:lpstr>Best response does not improve utility much over strategy in the abstract game</vt:lpstr>
      <vt:lpstr>Conditional distribution of nodes might be different</vt:lpstr>
      <vt:lpstr>Off the equilibrium path subtrees</vt:lpstr>
      <vt:lpstr>Tightness of bounds</vt:lpstr>
      <vt:lpstr>Supports new abstraction operation: “Multi-mapping”</vt:lpstr>
      <vt:lpstr>Multi-mapping example</vt:lpstr>
      <vt:lpstr>Computing Abstractions</vt:lpstr>
      <vt:lpstr>Hardness results</vt:lpstr>
      <vt:lpstr>Level-by-level abstraction impossibility</vt:lpstr>
      <vt:lpstr>Impossibility: Level-by-level abstraction can’t find even lossless abstraction (all suit isomorphisms)</vt:lpstr>
      <vt:lpstr>Integer programming model</vt:lpstr>
      <vt:lpstr>Experiments on simple poker game</vt:lpstr>
      <vt:lpstr>In this *experiment* we use  signal tree-based abstraction</vt:lpstr>
      <vt:lpstr>Experiments that minimize tree size</vt:lpstr>
      <vt:lpstr>Experiments that minimize bound</vt:lpstr>
      <vt:lpstr>Extension to imperfect recall</vt:lpstr>
      <vt:lpstr>Algorithms</vt:lpstr>
      <vt:lpstr>Experiment</vt:lpstr>
      <vt:lpstr>Full-game regret  (in correlated die-roll poker, abstraction computed using IP)</vt:lpstr>
      <vt:lpstr>Role in modeling</vt:lpstr>
      <vt:lpstr>Strategy-based abstraction  </vt:lpstr>
      <vt:lpstr>Regret Transfer and Parameter Optimization with Application to Optimal Action Abstraction</vt:lpstr>
      <vt:lpstr>Optimal Parameter Selection</vt:lpstr>
      <vt:lpstr>PowerPoint Presentation</vt:lpstr>
      <vt:lpstr>Convergence to ϵ-Nash equilibrium</vt:lpstr>
      <vt:lpstr>Convergence to ϵ-Nash equilibrium</vt:lpstr>
      <vt:lpstr>Convergence to ϵ-Nash equilibrium</vt:lpstr>
      <vt:lpstr>Convergence to ϵ-Nash equilibrium</vt:lpstr>
      <vt:lpstr>Convergence to ϵ-Nash equilibrium</vt:lpstr>
      <vt:lpstr>Regret transfer</vt:lpstr>
      <vt:lpstr>Gradient descent with regret transfer</vt:lpstr>
      <vt:lpstr>PowerPoint Presentation</vt:lpstr>
      <vt:lpstr>PowerPoint Presentation</vt:lpstr>
      <vt:lpstr>PowerPoint Presentation</vt:lpstr>
      <vt:lpstr>PowerPoint Presentation</vt:lpstr>
      <vt:lpstr>PowerPoint Presentation</vt:lpstr>
      <vt:lpstr>Gradient descent with regret transfer</vt:lpstr>
      <vt:lpstr>PowerPoint Presentation</vt:lpstr>
      <vt:lpstr>PowerPoint Presentation</vt:lpstr>
      <vt:lpstr>PowerPoint Presentation</vt:lpstr>
      <vt:lpstr>PowerPoint Presentation</vt:lpstr>
      <vt:lpstr>Scalability of (near-)equilibrium finding in 2-player 0-sum games</vt:lpstr>
      <vt:lpstr>Scalability of (near-)equilibrium finding in 2-player 0-sum games…</vt:lpstr>
      <vt:lpstr>Leading equilibrium-finding algorithms  for 2-player 0-sum games</vt:lpstr>
      <vt:lpstr>Better first-order methods [Kroer, Waugh, Kılınç-Karzan &amp; Sandholm EC-15] </vt:lpstr>
      <vt:lpstr>Purification and thresholding</vt:lpstr>
      <vt:lpstr>Experiments on purification &amp; thresholding</vt:lpstr>
      <vt:lpstr>Endgame solving</vt:lpstr>
      <vt:lpstr>Benefits of endgame solving</vt:lpstr>
      <vt:lpstr>Limitation of endgame solving</vt:lpstr>
      <vt:lpstr>Experiments on No-limit Texas Hold’em</vt:lpstr>
      <vt:lpstr>Computing equilibria by leveraging qualitative models</vt:lpstr>
      <vt:lpstr>PowerPoint Presentation</vt:lpstr>
      <vt:lpstr>Action translation</vt:lpstr>
      <vt:lpstr>Simultaneous Abstraction and Equilibrium Finding in Games</vt:lpstr>
      <vt:lpstr>Action Abstraction</vt:lpstr>
      <vt:lpstr>Action Abstraction</vt:lpstr>
      <vt:lpstr>Reverse Mapping</vt:lpstr>
      <vt:lpstr>Reverse Mapping</vt:lpstr>
      <vt:lpstr>Recall: Standard Approach [Gilpin &amp; Sandholm EC-06, J. of the ACM 2007…]</vt:lpstr>
      <vt:lpstr>Problems</vt:lpstr>
      <vt:lpstr>Simultaneous Approach [Brown &amp; Sandholm IJCAI-15]</vt:lpstr>
      <vt:lpstr>Simultaneous Approach [Brown &amp; Sandholm IJCAI-15]</vt:lpstr>
      <vt:lpstr>Regret Matching</vt:lpstr>
      <vt:lpstr>Counterfactual Regret Minimization (CFR) [Zinkevich et al. NIPS-07]</vt:lpstr>
      <vt:lpstr>New Results</vt:lpstr>
      <vt:lpstr>Adding Actions to an Abstraction</vt:lpstr>
      <vt:lpstr>Adding Actions to an Abstraction</vt:lpstr>
      <vt:lpstr>Filling in Iterations</vt:lpstr>
      <vt:lpstr>Filling in Iterations</vt:lpstr>
      <vt:lpstr>Alternative to Auxiliary Game: Regret Transfer</vt:lpstr>
      <vt:lpstr>Alternative to Auxiliary Game: Regret Transfer</vt:lpstr>
      <vt:lpstr>Regret Discounting  (applies to both auxiliary game and regret transfer)</vt:lpstr>
      <vt:lpstr>Where and When to Add Actions?</vt:lpstr>
      <vt:lpstr>Calculating Full-Game Best Response</vt:lpstr>
      <vt:lpstr>Calculating Full-Game Best Response</vt:lpstr>
      <vt:lpstr>Calculating Full-Game Best Response</vt:lpstr>
      <vt:lpstr>Calculating Full-Game Best Response</vt:lpstr>
      <vt:lpstr>Removing Actions</vt:lpstr>
      <vt:lpstr>Experiments</vt:lpstr>
      <vt:lpstr>Experiments</vt:lpstr>
      <vt:lpstr>Experiments</vt:lpstr>
      <vt:lpstr>Problems Solved</vt:lpstr>
      <vt:lpstr>Problems solved</vt:lpstr>
      <vt:lpstr>State of TOP poker programs</vt:lpstr>
      <vt:lpstr>Rhode Island Hold’em</vt:lpstr>
      <vt:lpstr>Heads-Up Limit Texas Hold’em</vt:lpstr>
      <vt:lpstr>Heads-Up No-Limit Texas Hold’em</vt:lpstr>
      <vt:lpstr>Strategy refinement [See also Jackson 2014]</vt:lpstr>
      <vt:lpstr>Heads-Up No-Limit Texas Hold’em</vt:lpstr>
      <vt:lpstr>“Brains vs AI”  event</vt:lpstr>
      <vt:lpstr>PowerPoint Presentation</vt:lpstr>
      <vt:lpstr>PowerPoint Presentation</vt:lpstr>
      <vt:lpstr>Humans’ $100,000 participation fee distributed based on performance</vt:lpstr>
      <vt:lpstr>Overall performance</vt:lpstr>
      <vt:lpstr>Observations about Claudico’s play</vt:lpstr>
      <vt:lpstr>First action:  To fold, “limp”, or raise (the typical 1×pot)?</vt:lpstr>
      <vt:lpstr>“Donk bet”</vt:lpstr>
      <vt:lpstr>1 or more bet sizes (for a given betting sequence and public cards)?</vt:lpstr>
      <vt:lpstr>Multiplayer poker</vt:lpstr>
      <vt:lpstr>Learning from bots</vt:lpstr>
      <vt:lpstr>Conclusions</vt:lpstr>
      <vt:lpstr>Conclusions</vt:lpstr>
      <vt:lpstr>Topics I didn’t cover [joint work mainly with Sam Ganzfried]</vt:lpstr>
      <vt:lpstr>Current &amp; future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Tuomas Sandholm</dc:creator>
  <cp:lastModifiedBy>sandholm</cp:lastModifiedBy>
  <cp:revision>3315</cp:revision>
  <dcterms:created xsi:type="dcterms:W3CDTF">1601-01-01T00:00:00Z</dcterms:created>
  <dcterms:modified xsi:type="dcterms:W3CDTF">2016-04-17T23:28:52Z</dcterms:modified>
</cp:coreProperties>
</file>